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261" r:id="rId3"/>
    <p:sldId id="260" r:id="rId4"/>
    <p:sldId id="262" r:id="rId5"/>
    <p:sldId id="263" r:id="rId6"/>
    <p:sldId id="264" r:id="rId7"/>
    <p:sldId id="265" r:id="rId8"/>
    <p:sldId id="266" r:id="rId9"/>
    <p:sldId id="267" r:id="rId10"/>
    <p:sldId id="271" r:id="rId11"/>
    <p:sldId id="269" r:id="rId12"/>
    <p:sldId id="270" r:id="rId13"/>
    <p:sldId id="274" r:id="rId14"/>
    <p:sldId id="273" r:id="rId15"/>
    <p:sldId id="276" r:id="rId16"/>
    <p:sldId id="277" r:id="rId17"/>
    <p:sldId id="278" r:id="rId18"/>
    <p:sldId id="279" r:id="rId19"/>
    <p:sldId id="280" r:id="rId20"/>
    <p:sldId id="281" r:id="rId21"/>
    <p:sldId id="282" r:id="rId22"/>
    <p:sldId id="283" r:id="rId23"/>
    <p:sldId id="284" r:id="rId24"/>
    <p:sldId id="286" r:id="rId25"/>
    <p:sldId id="287" r:id="rId26"/>
    <p:sldId id="285" r:id="rId27"/>
    <p:sldId id="289" r:id="rId28"/>
    <p:sldId id="290" r:id="rId29"/>
    <p:sldId id="291" r:id="rId30"/>
    <p:sldId id="292"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87" d="100"/>
          <a:sy n="87" d="100"/>
        </p:scale>
        <p:origin x="-61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Công chức</c:v>
                </c:pt>
              </c:strCache>
            </c:strRef>
          </c:tx>
          <c:spPr>
            <a:solidFill>
              <a:srgbClr val="FF0000"/>
            </a:solidFill>
            <a:ln>
              <a:noFill/>
            </a:ln>
            <a:effectLst>
              <a:outerShdw blurRad="57150" dist="19050" dir="5400000" algn="ctr" rotWithShape="0">
                <a:srgbClr val="000000">
                  <a:alpha val="63000"/>
                </a:srgbClr>
              </a:outerShdw>
            </a:effectLst>
          </c:spPr>
          <c:invertIfNegative val="0"/>
          <c:dLbls>
            <c:spPr>
              <a:solidFill>
                <a:srgbClr val="FFFF00"/>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Sheet1!$A$2:$A$5</c:f>
              <c:numCache>
                <c:formatCode>General</c:formatCode>
                <c:ptCount val="4"/>
              </c:numCache>
            </c:numRef>
          </c:cat>
          <c:val>
            <c:numRef>
              <c:f>Sheet1!$B$2:$B$5</c:f>
              <c:numCache>
                <c:formatCode>General</c:formatCode>
                <c:ptCount val="4"/>
                <c:pt idx="0" formatCode="#,##0">
                  <c:v>611069</c:v>
                </c:pt>
              </c:numCache>
            </c:numRef>
          </c:val>
        </c:ser>
        <c:ser>
          <c:idx val="1"/>
          <c:order val="1"/>
          <c:tx>
            <c:strRef>
              <c:f>Sheet1!$C$1</c:f>
              <c:strCache>
                <c:ptCount val="1"/>
                <c:pt idx="0">
                  <c:v>Viên chức</c:v>
                </c:pt>
              </c:strCache>
            </c:strRef>
          </c:tx>
          <c:spPr>
            <a:solidFill>
              <a:schemeClr val="accent5">
                <a:lumMod val="60000"/>
                <a:lumOff val="40000"/>
              </a:schemeClr>
            </a:solidFill>
            <a:ln>
              <a:noFill/>
            </a:ln>
            <a:effectLst>
              <a:outerShdw blurRad="57150" dist="19050" dir="5400000" algn="ctr" rotWithShape="0">
                <a:srgbClr val="000000">
                  <a:alpha val="63000"/>
                </a:srgbClr>
              </a:outerShdw>
            </a:effectLst>
          </c:spPr>
          <c:invertIfNegative val="0"/>
          <c:dLbls>
            <c:spPr>
              <a:solidFill>
                <a:srgbClr val="FFFF00"/>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Sheet1!$A$2:$A$5</c:f>
              <c:numCache>
                <c:formatCode>General</c:formatCode>
                <c:ptCount val="4"/>
              </c:numCache>
            </c:numRef>
          </c:cat>
          <c:val>
            <c:numRef>
              <c:f>Sheet1!$C$2:$C$5</c:f>
              <c:numCache>
                <c:formatCode>General</c:formatCode>
                <c:ptCount val="4"/>
                <c:pt idx="0" formatCode="#,##0">
                  <c:v>1983981</c:v>
                </c:pt>
              </c:numCache>
            </c:numRef>
          </c:val>
        </c:ser>
        <c:ser>
          <c:idx val="2"/>
          <c:order val="2"/>
          <c:tx>
            <c:strRef>
              <c:f>Sheet1!$D$1</c:f>
              <c:strCache>
                <c:ptCount val="1"/>
                <c:pt idx="0">
                  <c:v>Hợp đồng theo NĐ 68</c:v>
                </c:pt>
              </c:strCache>
            </c:strRef>
          </c:tx>
          <c:spPr>
            <a:solidFill>
              <a:srgbClr val="7030A0"/>
            </a:solidFill>
            <a:ln>
              <a:noFill/>
            </a:ln>
            <a:effectLst>
              <a:outerShdw blurRad="57150" dist="19050" dir="5400000" algn="ctr" rotWithShape="0">
                <a:srgbClr val="000000">
                  <a:alpha val="63000"/>
                </a:srgbClr>
              </a:outerShdw>
            </a:effectLst>
          </c:spPr>
          <c:invertIfNegative val="0"/>
          <c:dLbls>
            <c:spPr>
              <a:solidFill>
                <a:srgbClr val="FFFF00"/>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Sheet1!$A$2:$A$5</c:f>
              <c:numCache>
                <c:formatCode>General</c:formatCode>
                <c:ptCount val="4"/>
              </c:numCache>
            </c:numRef>
          </c:cat>
          <c:val>
            <c:numRef>
              <c:f>Sheet1!$D$2:$D$5</c:f>
              <c:numCache>
                <c:formatCode>General</c:formatCode>
                <c:ptCount val="4"/>
                <c:pt idx="0" formatCode="#,##0">
                  <c:v>131867</c:v>
                </c:pt>
              </c:numCache>
            </c:numRef>
          </c:val>
        </c:ser>
        <c:ser>
          <c:idx val="3"/>
          <c:order val="3"/>
          <c:tx>
            <c:strRef>
              <c:f>Sheet1!$E$1</c:f>
              <c:strCache>
                <c:ptCount val="1"/>
                <c:pt idx="0">
                  <c:v>Người hoạt động không chuyên trách cấp xã</c:v>
                </c:pt>
              </c:strCache>
            </c:strRef>
          </c:tx>
          <c:spPr>
            <a:solidFill>
              <a:srgbClr val="00B050"/>
            </a:solidFill>
            <a:ln>
              <a:noFill/>
            </a:ln>
            <a:effectLst>
              <a:outerShdw blurRad="57150" dist="19050" dir="5400000" algn="ctr" rotWithShape="0">
                <a:srgbClr val="000000">
                  <a:alpha val="63000"/>
                </a:srgbClr>
              </a:outerShdw>
            </a:effectLst>
          </c:spPr>
          <c:invertIfNegative val="0"/>
          <c:dLbls>
            <c:spPr>
              <a:solidFill>
                <a:srgbClr val="FFFF00"/>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Sheet1!$A$2:$A$5</c:f>
              <c:numCache>
                <c:formatCode>General</c:formatCode>
                <c:ptCount val="4"/>
              </c:numCache>
            </c:numRef>
          </c:cat>
          <c:val>
            <c:numRef>
              <c:f>Sheet1!$E$2:$E$5</c:f>
              <c:numCache>
                <c:formatCode>General</c:formatCode>
                <c:ptCount val="4"/>
                <c:pt idx="0" formatCode="#,##0">
                  <c:v>1231486</c:v>
                </c:pt>
              </c:numCache>
            </c:numRef>
          </c:val>
        </c:ser>
        <c:dLbls>
          <c:showLegendKey val="0"/>
          <c:showVal val="0"/>
          <c:showCatName val="0"/>
          <c:showSerName val="0"/>
          <c:showPercent val="0"/>
          <c:showBubbleSize val="0"/>
        </c:dLbls>
        <c:gapWidth val="150"/>
        <c:axId val="9274112"/>
        <c:axId val="9275648"/>
      </c:barChart>
      <c:catAx>
        <c:axId val="92741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275648"/>
        <c:crosses val="autoZero"/>
        <c:auto val="1"/>
        <c:lblAlgn val="ctr"/>
        <c:lblOffset val="100"/>
        <c:noMultiLvlLbl val="0"/>
      </c:catAx>
      <c:valAx>
        <c:axId val="9275648"/>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274112"/>
        <c:crosses val="autoZero"/>
        <c:crossBetween val="between"/>
      </c:valAx>
      <c:spPr>
        <a:solidFill>
          <a:schemeClr val="accent4">
            <a:lumMod val="20000"/>
            <a:lumOff val="80000"/>
          </a:schemeClr>
        </a:solid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56000"/>
            <a:lumOff val="44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FF0000"/>
              </a:solidFill>
              <a:ln>
                <a:solidFill>
                  <a:srgbClr val="FF0000"/>
                </a:solidFill>
              </a:ln>
              <a:effectLst>
                <a:outerShdw blurRad="57150" dist="19050" dir="5400000" algn="ctr" rotWithShape="0">
                  <a:srgbClr val="000000">
                    <a:alpha val="63000"/>
                  </a:srgbClr>
                </a:outerShdw>
              </a:effectLst>
            </c:spPr>
          </c:dPt>
          <c:dPt>
            <c:idx val="1"/>
            <c:bubble3D val="0"/>
            <c:spPr>
              <a:solidFill>
                <a:srgbClr val="00B050"/>
              </a:solidFill>
              <a:ln>
                <a:noFill/>
              </a:ln>
              <a:effectLst>
                <a:outerShdw blurRad="57150" dist="19050" dir="5400000" algn="ctr" rotWithShape="0">
                  <a:srgbClr val="000000">
                    <a:alpha val="63000"/>
                  </a:srgbClr>
                </a:outerShdw>
              </a:effectLst>
            </c:spPr>
          </c:dPt>
          <c:dPt>
            <c:idx val="2"/>
            <c:bubble3D val="0"/>
            <c:spPr>
              <a:solidFill>
                <a:srgbClr val="FFFF00"/>
              </a:solidFill>
              <a:ln>
                <a:noFill/>
              </a:ln>
              <a:effectLst>
                <a:outerShdw blurRad="57150" dist="19050" dir="5400000" algn="ctr" rotWithShape="0">
                  <a:srgbClr val="000000">
                    <a:alpha val="63000"/>
                  </a:srgbClr>
                </a:outerShdw>
              </a:effectLst>
            </c:spPr>
          </c:dPt>
          <c:dPt>
            <c:idx val="3"/>
            <c:bubble3D val="0"/>
            <c:spPr>
              <a:solidFill>
                <a:srgbClr val="00B0F0"/>
              </a:solidFill>
              <a:ln>
                <a:noFill/>
              </a:ln>
              <a:effectLst>
                <a:outerShdw blurRad="57150" dist="19050" dir="5400000" algn="ctr" rotWithShape="0">
                  <a:srgbClr val="000000">
                    <a:alpha val="63000"/>
                  </a:srgbClr>
                </a:outerShdw>
              </a:effectLst>
            </c:spPr>
          </c:dPt>
          <c:dLbls>
            <c:dLbl>
              <c:idx val="2"/>
              <c:layout>
                <c:manualLayout>
                  <c:x val="-1.3285024154589362E-2"/>
                  <c:y val="-2.302484453244246E-3"/>
                </c:manualLayout>
              </c:layout>
              <c:dLblPos val="bestFit"/>
              <c:showLegendKey val="0"/>
              <c:showVal val="0"/>
              <c:showCatName val="1"/>
              <c:showSerName val="0"/>
              <c:showPercent val="1"/>
              <c:showBubbleSize val="0"/>
            </c:dLbl>
            <c:spPr>
              <a:solidFill>
                <a:schemeClr val="accent4">
                  <a:lumMod val="40000"/>
                  <a:lumOff val="60000"/>
                </a:scheme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600" b="1" i="0" u="none" strike="noStrike" kern="1200" baseline="0">
                    <a:solidFill>
                      <a:schemeClr val="dk1">
                        <a:lumMod val="65000"/>
                        <a:lumOff val="35000"/>
                      </a:schemeClr>
                    </a:solidFill>
                    <a:latin typeface="Times New Roman" pitchFamily="18" charset="0"/>
                    <a:ea typeface="+mn-ea"/>
                    <a:cs typeface="Times New Roman" pitchFamily="18"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Sheet1!$A$2:$A$5</c:f>
              <c:strCache>
                <c:ptCount val="4"/>
                <c:pt idx="0">
                  <c:v>Kinh tế, Luật</c:v>
                </c:pt>
                <c:pt idx="1">
                  <c:v>Khoa học - Công nghệ và hợp tác quốc tế</c:v>
                </c:pt>
                <c:pt idx="2">
                  <c:v>Xây dựng Đảng và Chính quyền Nhà nước </c:v>
                </c:pt>
                <c:pt idx="3">
                  <c:v>Ngành nghề khác</c:v>
                </c:pt>
              </c:strCache>
            </c:strRef>
          </c:cat>
          <c:val>
            <c:numRef>
              <c:f>Sheet1!$B$2:$B$5</c:f>
              <c:numCache>
                <c:formatCode>0.00%</c:formatCode>
                <c:ptCount val="4"/>
                <c:pt idx="0">
                  <c:v>0.60489999999999999</c:v>
                </c:pt>
                <c:pt idx="1">
                  <c:v>0.1656</c:v>
                </c:pt>
                <c:pt idx="2" formatCode="0%">
                  <c:v>8.3599999999999994E-2</c:v>
                </c:pt>
                <c:pt idx="3">
                  <c:v>0.1459</c:v>
                </c:pt>
              </c:numCache>
            </c:numRef>
          </c:val>
        </c:ser>
        <c:dLbls>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40000"/>
        <a:lumOff val="60000"/>
      </a:schemeClr>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Cán bộ, công chức, viên chức</c:v>
                </c:pt>
              </c:strCache>
            </c:strRef>
          </c:tx>
          <c:invertIfNegative val="0"/>
          <c:dLbls>
            <c:txPr>
              <a:bodyPr/>
              <a:lstStyle/>
              <a:p>
                <a:pPr>
                  <a:defRPr sz="2800" b="1"/>
                </a:pPr>
                <a:endParaRPr lang="en-US"/>
              </a:p>
            </c:txPr>
            <c:showLegendKey val="0"/>
            <c:showVal val="1"/>
            <c:showCatName val="0"/>
            <c:showSerName val="0"/>
            <c:showPercent val="0"/>
            <c:showBubbleSize val="0"/>
            <c:showLeaderLines val="0"/>
          </c:dLbls>
          <c:cat>
            <c:strRef>
              <c:f>Sheet1!$A$2:$A$5</c:f>
              <c:strCache>
                <c:ptCount val="2"/>
                <c:pt idx="0">
                  <c:v>Năm 1997</c:v>
                </c:pt>
                <c:pt idx="1">
                  <c:v>Năm 2017</c:v>
                </c:pt>
              </c:strCache>
            </c:strRef>
          </c:cat>
          <c:val>
            <c:numRef>
              <c:f>Sheet1!$B$2:$B$5</c:f>
              <c:numCache>
                <c:formatCode>#,##0</c:formatCode>
                <c:ptCount val="4"/>
                <c:pt idx="0">
                  <c:v>1351900</c:v>
                </c:pt>
                <c:pt idx="1">
                  <c:v>2726917</c:v>
                </c:pt>
              </c:numCache>
            </c:numRef>
          </c:val>
        </c:ser>
        <c:dLbls>
          <c:showLegendKey val="0"/>
          <c:showVal val="1"/>
          <c:showCatName val="0"/>
          <c:showSerName val="0"/>
          <c:showPercent val="0"/>
          <c:showBubbleSize val="0"/>
        </c:dLbls>
        <c:gapWidth val="75"/>
        <c:axId val="100688256"/>
        <c:axId val="100690944"/>
      </c:barChart>
      <c:catAx>
        <c:axId val="100688256"/>
        <c:scaling>
          <c:orientation val="minMax"/>
        </c:scaling>
        <c:delete val="0"/>
        <c:axPos val="b"/>
        <c:majorTickMark val="none"/>
        <c:minorTickMark val="none"/>
        <c:tickLblPos val="nextTo"/>
        <c:crossAx val="100690944"/>
        <c:crosses val="autoZero"/>
        <c:auto val="1"/>
        <c:lblAlgn val="ctr"/>
        <c:lblOffset val="100"/>
        <c:noMultiLvlLbl val="0"/>
      </c:catAx>
      <c:valAx>
        <c:axId val="100690944"/>
        <c:scaling>
          <c:orientation val="minMax"/>
        </c:scaling>
        <c:delete val="0"/>
        <c:axPos val="l"/>
        <c:numFmt formatCode="#,##0" sourceLinked="1"/>
        <c:majorTickMark val="none"/>
        <c:minorTickMark val="none"/>
        <c:tickLblPos val="nextTo"/>
        <c:crossAx val="10068825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Số đảng viên vi phạm</c:v>
                </c:pt>
              </c:strCache>
            </c:strRef>
          </c:tx>
          <c:invertIfNegative val="0"/>
          <c:dLbls>
            <c:txPr>
              <a:bodyPr/>
              <a:lstStyle/>
              <a:p>
                <a:pPr>
                  <a:defRPr sz="2800" b="1">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Sheet1!$A$2:$A$5</c:f>
              <c:strCache>
                <c:ptCount val="4"/>
                <c:pt idx="0">
                  <c:v>Khóa IX</c:v>
                </c:pt>
                <c:pt idx="1">
                  <c:v>Khóa X</c:v>
                </c:pt>
                <c:pt idx="2">
                  <c:v>Khóa XI</c:v>
                </c:pt>
                <c:pt idx="3">
                  <c:v>2 năm đầu nhiệm kỳ XII</c:v>
                </c:pt>
              </c:strCache>
            </c:strRef>
          </c:cat>
          <c:val>
            <c:numRef>
              <c:f>Sheet1!$B$2:$B$5</c:f>
              <c:numCache>
                <c:formatCode>#,##0</c:formatCode>
                <c:ptCount val="4"/>
                <c:pt idx="0">
                  <c:v>22412</c:v>
                </c:pt>
                <c:pt idx="1">
                  <c:v>25469</c:v>
                </c:pt>
                <c:pt idx="2">
                  <c:v>16259</c:v>
                </c:pt>
                <c:pt idx="3">
                  <c:v>6034</c:v>
                </c:pt>
              </c:numCache>
            </c:numRef>
          </c:val>
        </c:ser>
        <c:ser>
          <c:idx val="1"/>
          <c:order val="1"/>
          <c:tx>
            <c:strRef>
              <c:f>Sheet1!$C$1</c:f>
              <c:strCache>
                <c:ptCount val="1"/>
                <c:pt idx="0">
                  <c:v>Tổng số</c:v>
                </c:pt>
              </c:strCache>
            </c:strRef>
          </c:tx>
          <c:invertIfNegative val="0"/>
          <c:dLbls>
            <c:txPr>
              <a:bodyPr/>
              <a:lstStyle/>
              <a:p>
                <a:pPr>
                  <a:defRPr sz="3200" b="1"/>
                </a:pPr>
                <a:endParaRPr lang="en-US"/>
              </a:p>
            </c:txPr>
            <c:showLegendKey val="0"/>
            <c:showVal val="1"/>
            <c:showCatName val="0"/>
            <c:showSerName val="0"/>
            <c:showPercent val="0"/>
            <c:showBubbleSize val="0"/>
            <c:showLeaderLines val="0"/>
          </c:dLbls>
          <c:cat>
            <c:strRef>
              <c:f>Sheet1!$A$2:$A$5</c:f>
              <c:strCache>
                <c:ptCount val="4"/>
                <c:pt idx="0">
                  <c:v>Khóa IX</c:v>
                </c:pt>
                <c:pt idx="1">
                  <c:v>Khóa X</c:v>
                </c:pt>
                <c:pt idx="2">
                  <c:v>Khóa XI</c:v>
                </c:pt>
                <c:pt idx="3">
                  <c:v>2 năm đầu nhiệm kỳ XII</c:v>
                </c:pt>
              </c:strCache>
            </c:strRef>
          </c:cat>
          <c:val>
            <c:numRef>
              <c:f>Sheet1!$C$2:$C$5</c:f>
              <c:numCache>
                <c:formatCode>#,##0</c:formatCode>
                <c:ptCount val="4"/>
                <c:pt idx="0">
                  <c:v>75517</c:v>
                </c:pt>
                <c:pt idx="1">
                  <c:v>76135</c:v>
                </c:pt>
                <c:pt idx="2">
                  <c:v>56572</c:v>
                </c:pt>
                <c:pt idx="3">
                  <c:v>26351</c:v>
                </c:pt>
              </c:numCache>
            </c:numRef>
          </c:val>
        </c:ser>
        <c:dLbls>
          <c:showLegendKey val="0"/>
          <c:showVal val="1"/>
          <c:showCatName val="0"/>
          <c:showSerName val="0"/>
          <c:showPercent val="0"/>
          <c:showBubbleSize val="0"/>
        </c:dLbls>
        <c:gapWidth val="95"/>
        <c:overlap val="100"/>
        <c:axId val="100851072"/>
        <c:axId val="100852864"/>
      </c:barChart>
      <c:catAx>
        <c:axId val="100851072"/>
        <c:scaling>
          <c:orientation val="minMax"/>
        </c:scaling>
        <c:delete val="0"/>
        <c:axPos val="b"/>
        <c:majorTickMark val="none"/>
        <c:minorTickMark val="none"/>
        <c:tickLblPos val="nextTo"/>
        <c:crossAx val="100852864"/>
        <c:crosses val="autoZero"/>
        <c:auto val="1"/>
        <c:lblAlgn val="ctr"/>
        <c:lblOffset val="100"/>
        <c:noMultiLvlLbl val="0"/>
      </c:catAx>
      <c:valAx>
        <c:axId val="100852864"/>
        <c:scaling>
          <c:orientation val="minMax"/>
        </c:scaling>
        <c:delete val="1"/>
        <c:axPos val="l"/>
        <c:numFmt formatCode="#,##0" sourceLinked="1"/>
        <c:majorTickMark val="out"/>
        <c:minorTickMark val="none"/>
        <c:tickLblPos val="nextTo"/>
        <c:crossAx val="100851072"/>
        <c:crosses val="autoZero"/>
        <c:crossBetween val="between"/>
      </c:valAx>
    </c:plotArea>
    <c:legend>
      <c:legendPos val="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Việt Nam</c:v>
                </c:pt>
              </c:strCache>
            </c:strRef>
          </c:tx>
          <c:invertIfNegative val="0"/>
          <c:cat>
            <c:strRef>
              <c:f>Sheet1!$A$2:$A$7</c:f>
              <c:strCache>
                <c:ptCount val="6"/>
                <c:pt idx="0">
                  <c:v>Singapo</c:v>
                </c:pt>
                <c:pt idx="1">
                  <c:v>Malaxia</c:v>
                </c:pt>
                <c:pt idx="2">
                  <c:v>Thái Lan</c:v>
                </c:pt>
                <c:pt idx="3">
                  <c:v>Inđônêxia</c:v>
                </c:pt>
                <c:pt idx="4">
                  <c:v>Philippin</c:v>
                </c:pt>
                <c:pt idx="5">
                  <c:v>Lào</c:v>
                </c:pt>
              </c:strCache>
            </c:strRef>
          </c:cat>
          <c:val>
            <c:numRef>
              <c:f>Sheet1!$B$2:$B$7</c:f>
              <c:numCache>
                <c:formatCode>General</c:formatCode>
                <c:ptCount val="6"/>
                <c:pt idx="0">
                  <c:v>7</c:v>
                </c:pt>
                <c:pt idx="1">
                  <c:v>17.600000000000001</c:v>
                </c:pt>
                <c:pt idx="2">
                  <c:v>36.5</c:v>
                </c:pt>
                <c:pt idx="3">
                  <c:v>42.3</c:v>
                </c:pt>
                <c:pt idx="4">
                  <c:v>56.7</c:v>
                </c:pt>
                <c:pt idx="5">
                  <c:v>87.4</c:v>
                </c:pt>
              </c:numCache>
            </c:numRef>
          </c:val>
        </c:ser>
        <c:ser>
          <c:idx val="1"/>
          <c:order val="1"/>
          <c:tx>
            <c:strRef>
              <c:f>Sheet1!$C$1</c:f>
              <c:strCache>
                <c:ptCount val="1"/>
                <c:pt idx="0">
                  <c:v>Các nước</c:v>
                </c:pt>
              </c:strCache>
            </c:strRef>
          </c:tx>
          <c:invertIfNegative val="0"/>
          <c:cat>
            <c:strRef>
              <c:f>Sheet1!$A$2:$A$7</c:f>
              <c:strCache>
                <c:ptCount val="6"/>
                <c:pt idx="0">
                  <c:v>Singapo</c:v>
                </c:pt>
                <c:pt idx="1">
                  <c:v>Malaxia</c:v>
                </c:pt>
                <c:pt idx="2">
                  <c:v>Thái Lan</c:v>
                </c:pt>
                <c:pt idx="3">
                  <c:v>Inđônêxia</c:v>
                </c:pt>
                <c:pt idx="4">
                  <c:v>Philippin</c:v>
                </c:pt>
                <c:pt idx="5">
                  <c:v>Lào</c:v>
                </c:pt>
              </c:strCache>
            </c:strRef>
          </c:cat>
          <c:val>
            <c:numRef>
              <c:f>Sheet1!$C$2:$C$7</c:f>
              <c:numCache>
                <c:formatCode>General</c:formatCode>
                <c:ptCount val="6"/>
                <c:pt idx="0">
                  <c:v>83</c:v>
                </c:pt>
                <c:pt idx="1">
                  <c:v>82.4</c:v>
                </c:pt>
                <c:pt idx="2">
                  <c:v>63.5</c:v>
                </c:pt>
                <c:pt idx="3">
                  <c:v>57.7</c:v>
                </c:pt>
                <c:pt idx="4">
                  <c:v>43.3</c:v>
                </c:pt>
                <c:pt idx="5">
                  <c:v>12.599999999999994</c:v>
                </c:pt>
              </c:numCache>
            </c:numRef>
          </c:val>
        </c:ser>
        <c:dLbls>
          <c:showLegendKey val="0"/>
          <c:showVal val="0"/>
          <c:showCatName val="0"/>
          <c:showSerName val="0"/>
          <c:showPercent val="0"/>
          <c:showBubbleSize val="0"/>
        </c:dLbls>
        <c:gapWidth val="150"/>
        <c:overlap val="100"/>
        <c:axId val="101006336"/>
        <c:axId val="106369792"/>
      </c:barChart>
      <c:catAx>
        <c:axId val="101006336"/>
        <c:scaling>
          <c:orientation val="minMax"/>
        </c:scaling>
        <c:delete val="0"/>
        <c:axPos val="b"/>
        <c:majorTickMark val="out"/>
        <c:minorTickMark val="none"/>
        <c:tickLblPos val="nextTo"/>
        <c:crossAx val="106369792"/>
        <c:crosses val="autoZero"/>
        <c:auto val="1"/>
        <c:lblAlgn val="ctr"/>
        <c:lblOffset val="100"/>
        <c:noMultiLvlLbl val="0"/>
      </c:catAx>
      <c:valAx>
        <c:axId val="106369792"/>
        <c:scaling>
          <c:orientation val="minMax"/>
        </c:scaling>
        <c:delete val="0"/>
        <c:axPos val="l"/>
        <c:majorGridlines/>
        <c:numFmt formatCode="0%" sourceLinked="1"/>
        <c:majorTickMark val="out"/>
        <c:minorTickMark val="none"/>
        <c:tickLblPos val="nextTo"/>
        <c:crossAx val="1010063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Số vụ, số người vi phạm</c:v>
                </c:pt>
              </c:strCache>
            </c:strRef>
          </c:tx>
          <c:invertIfNegative val="0"/>
          <c:dPt>
            <c:idx val="0"/>
            <c:invertIfNegative val="0"/>
            <c:bubble3D val="0"/>
            <c:spPr>
              <a:solidFill>
                <a:srgbClr val="FFFF00"/>
              </a:solidFill>
            </c:spPr>
          </c:dPt>
          <c:dPt>
            <c:idx val="1"/>
            <c:invertIfNegative val="0"/>
            <c:bubble3D val="0"/>
            <c:spPr>
              <a:solidFill>
                <a:srgbClr val="00B050"/>
              </a:solidFill>
            </c:spPr>
          </c:dPt>
          <c:dLbls>
            <c:txPr>
              <a:bodyPr/>
              <a:lstStyle/>
              <a:p>
                <a:pPr>
                  <a:defRPr sz="2800" b="1"/>
                </a:pPr>
                <a:endParaRPr lang="en-US"/>
              </a:p>
            </c:txPr>
            <c:showLegendKey val="0"/>
            <c:showVal val="1"/>
            <c:showCatName val="0"/>
            <c:showSerName val="0"/>
            <c:showPercent val="0"/>
            <c:showBubbleSize val="0"/>
            <c:showLeaderLines val="0"/>
          </c:dLbls>
          <c:cat>
            <c:strRef>
              <c:f>Sheet1!$A$2:$A$4</c:f>
              <c:strCache>
                <c:ptCount val="3"/>
                <c:pt idx="0">
                  <c:v>Xử lý hình sự</c:v>
                </c:pt>
                <c:pt idx="1">
                  <c:v>Xử lý kỷ luật Đảng</c:v>
                </c:pt>
                <c:pt idx="2">
                  <c:v>Xử lý bằng pháp luật</c:v>
                </c:pt>
              </c:strCache>
            </c:strRef>
          </c:cat>
          <c:val>
            <c:numRef>
              <c:f>Sheet1!$B$2:$B$4</c:f>
              <c:numCache>
                <c:formatCode>#,##0</c:formatCode>
                <c:ptCount val="3"/>
                <c:pt idx="0" formatCode="General">
                  <c:v>280</c:v>
                </c:pt>
                <c:pt idx="1">
                  <c:v>1715</c:v>
                </c:pt>
                <c:pt idx="2" formatCode="General">
                  <c:v>181</c:v>
                </c:pt>
              </c:numCache>
            </c:numRef>
          </c:val>
        </c:ser>
        <c:dLbls>
          <c:showLegendKey val="0"/>
          <c:showVal val="1"/>
          <c:showCatName val="0"/>
          <c:showSerName val="0"/>
          <c:showPercent val="0"/>
          <c:showBubbleSize val="0"/>
        </c:dLbls>
        <c:gapWidth val="150"/>
        <c:overlap val="-25"/>
        <c:axId val="106860544"/>
        <c:axId val="106864000"/>
      </c:barChart>
      <c:catAx>
        <c:axId val="106860544"/>
        <c:scaling>
          <c:orientation val="minMax"/>
        </c:scaling>
        <c:delete val="0"/>
        <c:axPos val="b"/>
        <c:majorTickMark val="none"/>
        <c:minorTickMark val="none"/>
        <c:tickLblPos val="nextTo"/>
        <c:crossAx val="106864000"/>
        <c:crosses val="autoZero"/>
        <c:auto val="1"/>
        <c:lblAlgn val="ctr"/>
        <c:lblOffset val="100"/>
        <c:noMultiLvlLbl val="0"/>
      </c:catAx>
      <c:valAx>
        <c:axId val="106864000"/>
        <c:scaling>
          <c:orientation val="minMax"/>
        </c:scaling>
        <c:delete val="1"/>
        <c:axPos val="l"/>
        <c:numFmt formatCode="General" sourceLinked="1"/>
        <c:majorTickMark val="none"/>
        <c:minorTickMark val="none"/>
        <c:tickLblPos val="nextTo"/>
        <c:crossAx val="106860544"/>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Số người</c:v>
                </c:pt>
              </c:strCache>
            </c:strRef>
          </c:tx>
          <c:invertIfNegative val="0"/>
          <c:dLbls>
            <c:txPr>
              <a:bodyPr/>
              <a:lstStyle/>
              <a:p>
                <a:pPr>
                  <a:defRPr sz="32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Sheet1!$A$2:$A$6</c:f>
              <c:strCache>
                <c:ptCount val="5"/>
                <c:pt idx="0">
                  <c:v>Kinh tế, tài chính, kinh doanh</c:v>
                </c:pt>
                <c:pt idx="1">
                  <c:v>Luật, nội chính, quốc phòng, an ninh</c:v>
                </c:pt>
                <c:pt idx="2">
                  <c:v>Khoa học tự nhiện, kỹ thuật</c:v>
                </c:pt>
                <c:pt idx="3">
                  <c:v>Khoa học xã hội, nhân văn</c:v>
                </c:pt>
                <c:pt idx="4">
                  <c:v>Xây dựng Đảng và chính quyền Nhà nước</c:v>
                </c:pt>
              </c:strCache>
            </c:strRef>
          </c:cat>
          <c:val>
            <c:numRef>
              <c:f>Sheet1!$B$2:$B$6</c:f>
              <c:numCache>
                <c:formatCode>General</c:formatCode>
                <c:ptCount val="5"/>
                <c:pt idx="0">
                  <c:v>186</c:v>
                </c:pt>
                <c:pt idx="1">
                  <c:v>146</c:v>
                </c:pt>
                <c:pt idx="2">
                  <c:v>111</c:v>
                </c:pt>
                <c:pt idx="3">
                  <c:v>70</c:v>
                </c:pt>
                <c:pt idx="4">
                  <c:v>63</c:v>
                </c:pt>
              </c:numCache>
            </c:numRef>
          </c:val>
        </c:ser>
        <c:ser>
          <c:idx val="1"/>
          <c:order val="1"/>
          <c:tx>
            <c:strRef>
              <c:f>Sheet1!$C$1</c:f>
              <c:strCache>
                <c:ptCount val="1"/>
                <c:pt idx="0">
                  <c:v>Tỷ lệ phần trăm (%)</c:v>
                </c:pt>
              </c:strCache>
            </c:strRef>
          </c:tx>
          <c:invertIfNegative val="0"/>
          <c:dLbls>
            <c:txPr>
              <a:bodyPr/>
              <a:lstStyle/>
              <a:p>
                <a:pPr>
                  <a:defRPr sz="3200">
                    <a:latin typeface="Times New Roman" pitchFamily="18" charset="0"/>
                    <a:cs typeface="Times New Roman" pitchFamily="18" charset="0"/>
                  </a:defRPr>
                </a:pPr>
                <a:endParaRPr lang="en-US"/>
              </a:p>
            </c:txPr>
            <c:showLegendKey val="0"/>
            <c:showVal val="1"/>
            <c:showCatName val="0"/>
            <c:showSerName val="0"/>
            <c:showPercent val="0"/>
            <c:showBubbleSize val="0"/>
            <c:showLeaderLines val="0"/>
          </c:dLbls>
          <c:cat>
            <c:strRef>
              <c:f>Sheet1!$A$2:$A$6</c:f>
              <c:strCache>
                <c:ptCount val="5"/>
                <c:pt idx="0">
                  <c:v>Kinh tế, tài chính, kinh doanh</c:v>
                </c:pt>
                <c:pt idx="1">
                  <c:v>Luật, nội chính, quốc phòng, an ninh</c:v>
                </c:pt>
                <c:pt idx="2">
                  <c:v>Khoa học tự nhiện, kỹ thuật</c:v>
                </c:pt>
                <c:pt idx="3">
                  <c:v>Khoa học xã hội, nhân văn</c:v>
                </c:pt>
                <c:pt idx="4">
                  <c:v>Xây dựng Đảng và chính quyền Nhà nước</c:v>
                </c:pt>
              </c:strCache>
            </c:strRef>
          </c:cat>
          <c:val>
            <c:numRef>
              <c:f>Sheet1!$C$2:$C$6</c:f>
              <c:numCache>
                <c:formatCode>General</c:formatCode>
                <c:ptCount val="5"/>
                <c:pt idx="0">
                  <c:v>31.79</c:v>
                </c:pt>
                <c:pt idx="1">
                  <c:v>24.96</c:v>
                </c:pt>
                <c:pt idx="2">
                  <c:v>18.97</c:v>
                </c:pt>
                <c:pt idx="3">
                  <c:v>11.97</c:v>
                </c:pt>
                <c:pt idx="4">
                  <c:v>1.54</c:v>
                </c:pt>
              </c:numCache>
            </c:numRef>
          </c:val>
        </c:ser>
        <c:dLbls>
          <c:showLegendKey val="0"/>
          <c:showVal val="1"/>
          <c:showCatName val="0"/>
          <c:showSerName val="0"/>
          <c:showPercent val="0"/>
          <c:showBubbleSize val="0"/>
        </c:dLbls>
        <c:gapWidth val="150"/>
        <c:overlap val="-25"/>
        <c:axId val="110468096"/>
        <c:axId val="110467712"/>
      </c:barChart>
      <c:catAx>
        <c:axId val="110468096"/>
        <c:scaling>
          <c:orientation val="minMax"/>
        </c:scaling>
        <c:delete val="0"/>
        <c:axPos val="b"/>
        <c:numFmt formatCode="General" sourceLinked="1"/>
        <c:majorTickMark val="none"/>
        <c:minorTickMark val="none"/>
        <c:tickLblPos val="nextTo"/>
        <c:crossAx val="110467712"/>
        <c:crosses val="autoZero"/>
        <c:auto val="1"/>
        <c:lblAlgn val="ctr"/>
        <c:lblOffset val="100"/>
        <c:noMultiLvlLbl val="0"/>
      </c:catAx>
      <c:valAx>
        <c:axId val="110467712"/>
        <c:scaling>
          <c:orientation val="minMax"/>
        </c:scaling>
        <c:delete val="1"/>
        <c:axPos val="l"/>
        <c:numFmt formatCode="General" sourceLinked="1"/>
        <c:majorTickMark val="out"/>
        <c:minorTickMark val="none"/>
        <c:tickLblPos val="nextTo"/>
        <c:crossAx val="11046809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41665614063935E-2"/>
          <c:y val="8.5632985153524743E-2"/>
          <c:w val="0.97901355124583"/>
          <c:h val="0.82604831027222425"/>
        </c:manualLayout>
      </c:layout>
      <c:barChart>
        <c:barDir val="col"/>
        <c:grouping val="stacked"/>
        <c:varyColors val="0"/>
        <c:ser>
          <c:idx val="0"/>
          <c:order val="0"/>
          <c:tx>
            <c:strRef>
              <c:f>Sheet1!$B$1</c:f>
              <c:strCache>
                <c:ptCount val="1"/>
                <c:pt idx="0">
                  <c:v>Đại học, cao đẳng</c:v>
                </c:pt>
              </c:strCache>
            </c:strRef>
          </c:tx>
          <c:invertIfNegative val="0"/>
          <c:dLbls>
            <c:txPr>
              <a:bodyPr/>
              <a:lstStyle/>
              <a:p>
                <a:pPr>
                  <a:defRPr sz="2400" b="1"/>
                </a:pPr>
                <a:endParaRPr lang="en-US"/>
              </a:p>
            </c:txPr>
            <c:showLegendKey val="0"/>
            <c:showVal val="1"/>
            <c:showCatName val="0"/>
            <c:showSerName val="0"/>
            <c:showPercent val="0"/>
            <c:showBubbleSize val="0"/>
            <c:showLeaderLines val="0"/>
          </c:dLbls>
          <c:cat>
            <c:strRef>
              <c:f>Sheet1!$A$2:$A$5</c:f>
              <c:strCache>
                <c:ptCount val="2"/>
                <c:pt idx="0">
                  <c:v>2015-2020</c:v>
                </c:pt>
                <c:pt idx="1">
                  <c:v>LLCT cao cấp, cử nhân</c:v>
                </c:pt>
              </c:strCache>
            </c:strRef>
          </c:cat>
          <c:val>
            <c:numRef>
              <c:f>Sheet1!$B$2:$B$5</c:f>
              <c:numCache>
                <c:formatCode>#,##0</c:formatCode>
                <c:ptCount val="4"/>
                <c:pt idx="0">
                  <c:v>85012</c:v>
                </c:pt>
                <c:pt idx="1">
                  <c:v>10320</c:v>
                </c:pt>
              </c:numCache>
            </c:numRef>
          </c:val>
        </c:ser>
        <c:ser>
          <c:idx val="1"/>
          <c:order val="1"/>
          <c:tx>
            <c:strRef>
              <c:f>Sheet1!$C$1</c:f>
              <c:strCache>
                <c:ptCount val="1"/>
                <c:pt idx="0">
                  <c:v>Tổng số</c:v>
                </c:pt>
              </c:strCache>
            </c:strRef>
          </c:tx>
          <c:invertIfNegative val="0"/>
          <c:dLbls>
            <c:txPr>
              <a:bodyPr/>
              <a:lstStyle/>
              <a:p>
                <a:pPr>
                  <a:defRPr sz="2400" b="1"/>
                </a:pPr>
                <a:endParaRPr lang="en-US"/>
              </a:p>
            </c:txPr>
            <c:showLegendKey val="0"/>
            <c:showVal val="1"/>
            <c:showCatName val="0"/>
            <c:showSerName val="0"/>
            <c:showPercent val="0"/>
            <c:showBubbleSize val="0"/>
            <c:showLeaderLines val="0"/>
          </c:dLbls>
          <c:cat>
            <c:strRef>
              <c:f>Sheet1!$A$2:$A$5</c:f>
              <c:strCache>
                <c:ptCount val="2"/>
                <c:pt idx="0">
                  <c:v>2015-2020</c:v>
                </c:pt>
                <c:pt idx="1">
                  <c:v>LLCT cao cấp, cử nhân</c:v>
                </c:pt>
              </c:strCache>
            </c:strRef>
          </c:cat>
          <c:val>
            <c:numRef>
              <c:f>Sheet1!$C$2:$C$5</c:f>
              <c:numCache>
                <c:formatCode>#,##0</c:formatCode>
                <c:ptCount val="4"/>
                <c:pt idx="0">
                  <c:v>152764</c:v>
                </c:pt>
                <c:pt idx="1">
                  <c:v>152764</c:v>
                </c:pt>
              </c:numCache>
            </c:numRef>
          </c:val>
        </c:ser>
        <c:dLbls>
          <c:showLegendKey val="0"/>
          <c:showVal val="1"/>
          <c:showCatName val="0"/>
          <c:showSerName val="0"/>
          <c:showPercent val="0"/>
          <c:showBubbleSize val="0"/>
        </c:dLbls>
        <c:gapWidth val="95"/>
        <c:overlap val="100"/>
        <c:axId val="110540672"/>
        <c:axId val="110542208"/>
      </c:barChart>
      <c:catAx>
        <c:axId val="110540672"/>
        <c:scaling>
          <c:orientation val="minMax"/>
        </c:scaling>
        <c:delete val="0"/>
        <c:axPos val="b"/>
        <c:majorTickMark val="none"/>
        <c:minorTickMark val="none"/>
        <c:tickLblPos val="nextTo"/>
        <c:crossAx val="110542208"/>
        <c:crosses val="autoZero"/>
        <c:auto val="1"/>
        <c:lblAlgn val="ctr"/>
        <c:lblOffset val="100"/>
        <c:noMultiLvlLbl val="0"/>
      </c:catAx>
      <c:valAx>
        <c:axId val="110542208"/>
        <c:scaling>
          <c:orientation val="minMax"/>
        </c:scaling>
        <c:delete val="1"/>
        <c:axPos val="l"/>
        <c:numFmt formatCode="#,##0" sourceLinked="1"/>
        <c:majorTickMark val="out"/>
        <c:minorTickMark val="none"/>
        <c:tickLblPos val="nextTo"/>
        <c:crossAx val="110540672"/>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ata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_rels/data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ata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1.png"/><Relationship Id="rId5" Type="http://schemas.openxmlformats.org/officeDocument/2006/relationships/image" Target="../media/image36.png"/><Relationship Id="rId4" Type="http://schemas.openxmlformats.org/officeDocument/2006/relationships/image" Target="../media/image35.png"/></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ata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67E75-4D1E-4160-9675-EA1CC6C082E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7E2BC45-23AC-4607-9197-3F8322C8218E}">
      <dgm:prSet phldrT="[Text]"/>
      <dgm:spPr>
        <a:solidFill>
          <a:schemeClr val="accent3">
            <a:lumMod val="40000"/>
            <a:lumOff val="60000"/>
          </a:schemeClr>
        </a:solidFill>
      </dgm:spPr>
      <dgm:t>
        <a:bodyPr/>
        <a:lstStyle/>
        <a:p>
          <a:pPr algn="just"/>
          <a:r>
            <a:rPr lang="en-US"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NQ SỐ 26-NQ/TW VỀ  TẬP TRUNG XÂY DỰNG ĐỘI NGŨ CÁN BỘ CÁC CẤP, NHẤT LÀ CẤP CHIẾN LƯỢC ĐỦ PHẨM CHẤT, NĂNG LỰC VÀ UY TÍN, NGANG TẦM NHIỆM VỤ</a:t>
          </a:r>
          <a:endParaRPr lang="en-US" dirty="0"/>
        </a:p>
      </dgm:t>
    </dgm:pt>
    <dgm:pt modelId="{D0A164D4-4712-49EF-8F1B-66DE55AE9ADD}" type="parTrans" cxnId="{929D1306-0524-4922-A411-C729592AF6DE}">
      <dgm:prSet/>
      <dgm:spPr/>
      <dgm:t>
        <a:bodyPr/>
        <a:lstStyle/>
        <a:p>
          <a:endParaRPr lang="en-US"/>
        </a:p>
      </dgm:t>
    </dgm:pt>
    <dgm:pt modelId="{4B448259-46D7-4FCB-8894-5322883B196E}" type="sibTrans" cxnId="{929D1306-0524-4922-A411-C729592AF6DE}">
      <dgm:prSet/>
      <dgm:spPr/>
      <dgm:t>
        <a:bodyPr/>
        <a:lstStyle/>
        <a:p>
          <a:endParaRPr lang="en-US"/>
        </a:p>
      </dgm:t>
    </dgm:pt>
    <dgm:pt modelId="{95744807-0AFA-4F79-9844-E22B0E51B1AE}">
      <dgm:prSet phldrT="[Text]"/>
      <dgm:spPr>
        <a:solidFill>
          <a:schemeClr val="accent4">
            <a:lumMod val="60000"/>
            <a:lumOff val="40000"/>
          </a:schemeClr>
        </a:solidFill>
      </dgm:spPr>
      <dgm:t>
        <a:bodyPr/>
        <a:lstStyle/>
        <a:p>
          <a:pPr algn="just"/>
          <a:r>
            <a:rPr lang="en-US"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NQ SỐ 27-NQ/TW VỀ CẢI CÁCH CHÍNH SÁCH TIỀN LƯƠNG ĐỐI VỚI CÁN BỘ, CÔNG CHỨC, VIÊN CHỨC, LỰC LƯỢNG VŨ TRANG VÀ NGƯỜI LAO ĐỘNG TRONG DOANH NGHIỆP</a:t>
          </a:r>
          <a:endParaRPr lang="en-US" dirty="0"/>
        </a:p>
      </dgm:t>
    </dgm:pt>
    <dgm:pt modelId="{5E4C0E84-63D3-46D2-A9EA-D555B1CAF6B2}" type="parTrans" cxnId="{AC9C6575-1E71-400B-8061-901F50E0BBDD}">
      <dgm:prSet/>
      <dgm:spPr/>
      <dgm:t>
        <a:bodyPr/>
        <a:lstStyle/>
        <a:p>
          <a:endParaRPr lang="en-US"/>
        </a:p>
      </dgm:t>
    </dgm:pt>
    <dgm:pt modelId="{A3EC280D-E19E-4CE7-AAFA-F27A26AC1B9C}" type="sibTrans" cxnId="{AC9C6575-1E71-400B-8061-901F50E0BBDD}">
      <dgm:prSet/>
      <dgm:spPr/>
      <dgm:t>
        <a:bodyPr/>
        <a:lstStyle/>
        <a:p>
          <a:endParaRPr lang="en-US"/>
        </a:p>
      </dgm:t>
    </dgm:pt>
    <dgm:pt modelId="{1ACBCE8B-9C4B-48B5-A436-761F728EC2E5}">
      <dgm:prSet phldrT="[Text]"/>
      <dgm:spPr>
        <a:solidFill>
          <a:schemeClr val="accent1">
            <a:lumMod val="75000"/>
          </a:schemeClr>
        </a:solidFill>
      </dgm:spPr>
      <dgm:t>
        <a:bodyPr/>
        <a:lstStyle/>
        <a:p>
          <a:pPr algn="just"/>
          <a:r>
            <a:rPr lang="en-US"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NQ SỐ 28-NQ/TW </a:t>
          </a:r>
          <a:r>
            <a:rPr lang="en-US" b="0" cap="none" spc="0" dirty="0" smtClean="0">
              <a:ln w="0"/>
              <a:solidFill>
                <a:schemeClr val="tx1"/>
              </a:solidFill>
              <a:effectLst>
                <a:outerShdw blurRad="38100" dist="19050" dir="2700000" algn="tl" rotWithShape="0">
                  <a:schemeClr val="dk1">
                    <a:alpha val="40000"/>
                  </a:schemeClr>
                </a:outerShdw>
              </a:effectLst>
            </a:rPr>
            <a:t>VỀ CẢI CÁCH CHÍNH SÁCH BẢO HIỂM XÃ HỘI</a:t>
          </a:r>
          <a:endParaRPr lang="en-US" dirty="0"/>
        </a:p>
      </dgm:t>
    </dgm:pt>
    <dgm:pt modelId="{90150C65-1E94-4E18-B547-199C672D0023}" type="parTrans" cxnId="{16F322C2-5E6E-4E83-A3D3-9154DE110EB5}">
      <dgm:prSet/>
      <dgm:spPr/>
      <dgm:t>
        <a:bodyPr/>
        <a:lstStyle/>
        <a:p>
          <a:endParaRPr lang="en-US"/>
        </a:p>
      </dgm:t>
    </dgm:pt>
    <dgm:pt modelId="{03422D06-0B37-41AC-B9AF-2174C337923D}" type="sibTrans" cxnId="{16F322C2-5E6E-4E83-A3D3-9154DE110EB5}">
      <dgm:prSet/>
      <dgm:spPr/>
      <dgm:t>
        <a:bodyPr/>
        <a:lstStyle/>
        <a:p>
          <a:endParaRPr lang="en-US"/>
        </a:p>
      </dgm:t>
    </dgm:pt>
    <dgm:pt modelId="{168A1592-389E-4227-A7DD-832EEA1376B9}" type="pres">
      <dgm:prSet presAssocID="{FEA67E75-4D1E-4160-9675-EA1CC6C082E8}" presName="Name0" presStyleCnt="0">
        <dgm:presLayoutVars>
          <dgm:chMax val="7"/>
          <dgm:chPref val="7"/>
          <dgm:dir/>
        </dgm:presLayoutVars>
      </dgm:prSet>
      <dgm:spPr/>
      <dgm:t>
        <a:bodyPr/>
        <a:lstStyle/>
        <a:p>
          <a:endParaRPr lang="en-US"/>
        </a:p>
      </dgm:t>
    </dgm:pt>
    <dgm:pt modelId="{EA1C3D0D-2539-41F9-A47D-8036C9811872}" type="pres">
      <dgm:prSet presAssocID="{FEA67E75-4D1E-4160-9675-EA1CC6C082E8}" presName="Name1" presStyleCnt="0"/>
      <dgm:spPr/>
    </dgm:pt>
    <dgm:pt modelId="{E8D77096-BCCB-4AE9-A8E1-D3A599196634}" type="pres">
      <dgm:prSet presAssocID="{FEA67E75-4D1E-4160-9675-EA1CC6C082E8}" presName="cycle" presStyleCnt="0"/>
      <dgm:spPr/>
    </dgm:pt>
    <dgm:pt modelId="{5318BF68-A272-4D39-9CD5-B932E1FF2BAC}" type="pres">
      <dgm:prSet presAssocID="{FEA67E75-4D1E-4160-9675-EA1CC6C082E8}" presName="srcNode" presStyleLbl="node1" presStyleIdx="0" presStyleCnt="3"/>
      <dgm:spPr/>
    </dgm:pt>
    <dgm:pt modelId="{059ACFE9-3EB5-48A2-8E20-F94BFD493D85}" type="pres">
      <dgm:prSet presAssocID="{FEA67E75-4D1E-4160-9675-EA1CC6C082E8}" presName="conn" presStyleLbl="parChTrans1D2" presStyleIdx="0" presStyleCnt="1"/>
      <dgm:spPr/>
      <dgm:t>
        <a:bodyPr/>
        <a:lstStyle/>
        <a:p>
          <a:endParaRPr lang="en-US"/>
        </a:p>
      </dgm:t>
    </dgm:pt>
    <dgm:pt modelId="{E6975A8D-974E-4237-8557-8564BBB23714}" type="pres">
      <dgm:prSet presAssocID="{FEA67E75-4D1E-4160-9675-EA1CC6C082E8}" presName="extraNode" presStyleLbl="node1" presStyleIdx="0" presStyleCnt="3"/>
      <dgm:spPr/>
    </dgm:pt>
    <dgm:pt modelId="{8857D8F2-8140-43B5-BEA9-EC28CA940DC1}" type="pres">
      <dgm:prSet presAssocID="{FEA67E75-4D1E-4160-9675-EA1CC6C082E8}" presName="dstNode" presStyleLbl="node1" presStyleIdx="0" presStyleCnt="3"/>
      <dgm:spPr/>
    </dgm:pt>
    <dgm:pt modelId="{650EB77E-DCFC-4DD3-8D82-065C5350BFA7}" type="pres">
      <dgm:prSet presAssocID="{27E2BC45-23AC-4607-9197-3F8322C8218E}" presName="text_1" presStyleLbl="node1" presStyleIdx="0" presStyleCnt="3">
        <dgm:presLayoutVars>
          <dgm:bulletEnabled val="1"/>
        </dgm:presLayoutVars>
      </dgm:prSet>
      <dgm:spPr/>
      <dgm:t>
        <a:bodyPr/>
        <a:lstStyle/>
        <a:p>
          <a:endParaRPr lang="en-US"/>
        </a:p>
      </dgm:t>
    </dgm:pt>
    <dgm:pt modelId="{713D8B21-656E-4F43-BEC4-7B5C081676D8}" type="pres">
      <dgm:prSet presAssocID="{27E2BC45-23AC-4607-9197-3F8322C8218E}" presName="accent_1" presStyleCnt="0"/>
      <dgm:spPr/>
    </dgm:pt>
    <dgm:pt modelId="{A9584C38-E602-4B0A-ADFF-63FCC57B63D1}" type="pres">
      <dgm:prSet presAssocID="{27E2BC45-23AC-4607-9197-3F8322C8218E}" presName="accentRepeatNode" presStyleLbl="solidFgAcc1" presStyleIdx="0" presStyleCnt="3"/>
      <dgm:spPr>
        <a:solidFill>
          <a:schemeClr val="accent4"/>
        </a:solidFill>
      </dgm:spPr>
    </dgm:pt>
    <dgm:pt modelId="{FB7C6354-D905-4E52-BF5D-D62FB81DF18D}" type="pres">
      <dgm:prSet presAssocID="{95744807-0AFA-4F79-9844-E22B0E51B1AE}" presName="text_2" presStyleLbl="node1" presStyleIdx="1" presStyleCnt="3">
        <dgm:presLayoutVars>
          <dgm:bulletEnabled val="1"/>
        </dgm:presLayoutVars>
      </dgm:prSet>
      <dgm:spPr/>
      <dgm:t>
        <a:bodyPr/>
        <a:lstStyle/>
        <a:p>
          <a:endParaRPr lang="en-US"/>
        </a:p>
      </dgm:t>
    </dgm:pt>
    <dgm:pt modelId="{EB53CAE1-BE30-455A-B7A9-8F81B3700AAD}" type="pres">
      <dgm:prSet presAssocID="{95744807-0AFA-4F79-9844-E22B0E51B1AE}" presName="accent_2" presStyleCnt="0"/>
      <dgm:spPr/>
    </dgm:pt>
    <dgm:pt modelId="{4F049FED-D60F-47A9-B523-BE45A9E41651}" type="pres">
      <dgm:prSet presAssocID="{95744807-0AFA-4F79-9844-E22B0E51B1AE}" presName="accentRepeatNode" presStyleLbl="solidFgAcc1" presStyleIdx="1" presStyleCnt="3"/>
      <dgm:spPr>
        <a:solidFill>
          <a:srgbClr val="FF0000"/>
        </a:solidFill>
      </dgm:spPr>
    </dgm:pt>
    <dgm:pt modelId="{B4330429-DE3F-4FAF-BDF5-683FB53B799A}" type="pres">
      <dgm:prSet presAssocID="{1ACBCE8B-9C4B-48B5-A436-761F728EC2E5}" presName="text_3" presStyleLbl="node1" presStyleIdx="2" presStyleCnt="3">
        <dgm:presLayoutVars>
          <dgm:bulletEnabled val="1"/>
        </dgm:presLayoutVars>
      </dgm:prSet>
      <dgm:spPr/>
      <dgm:t>
        <a:bodyPr/>
        <a:lstStyle/>
        <a:p>
          <a:endParaRPr lang="en-US"/>
        </a:p>
      </dgm:t>
    </dgm:pt>
    <dgm:pt modelId="{940501E6-012D-4786-85E6-1A299D2A31D6}" type="pres">
      <dgm:prSet presAssocID="{1ACBCE8B-9C4B-48B5-A436-761F728EC2E5}" presName="accent_3" presStyleCnt="0"/>
      <dgm:spPr/>
    </dgm:pt>
    <dgm:pt modelId="{D38269E8-52D4-4110-8514-4B0E07C21B68}" type="pres">
      <dgm:prSet presAssocID="{1ACBCE8B-9C4B-48B5-A436-761F728EC2E5}" presName="accentRepeatNode" presStyleLbl="solidFgAcc1" presStyleIdx="2" presStyleCnt="3"/>
      <dgm:spPr>
        <a:solidFill>
          <a:srgbClr val="00B050"/>
        </a:solidFill>
      </dgm:spPr>
    </dgm:pt>
  </dgm:ptLst>
  <dgm:cxnLst>
    <dgm:cxn modelId="{8EEF9847-2779-4B2B-B136-A31FDAAFCDBD}" type="presOf" srcId="{FEA67E75-4D1E-4160-9675-EA1CC6C082E8}" destId="{168A1592-389E-4227-A7DD-832EEA1376B9}" srcOrd="0" destOrd="0" presId="urn:microsoft.com/office/officeart/2008/layout/VerticalCurvedList"/>
    <dgm:cxn modelId="{16F322C2-5E6E-4E83-A3D3-9154DE110EB5}" srcId="{FEA67E75-4D1E-4160-9675-EA1CC6C082E8}" destId="{1ACBCE8B-9C4B-48B5-A436-761F728EC2E5}" srcOrd="2" destOrd="0" parTransId="{90150C65-1E94-4E18-B547-199C672D0023}" sibTransId="{03422D06-0B37-41AC-B9AF-2174C337923D}"/>
    <dgm:cxn modelId="{DE073B7E-FB2E-455F-BA72-D67A98F4F59B}" type="presOf" srcId="{1ACBCE8B-9C4B-48B5-A436-761F728EC2E5}" destId="{B4330429-DE3F-4FAF-BDF5-683FB53B799A}" srcOrd="0" destOrd="0" presId="urn:microsoft.com/office/officeart/2008/layout/VerticalCurvedList"/>
    <dgm:cxn modelId="{AC9C6575-1E71-400B-8061-901F50E0BBDD}" srcId="{FEA67E75-4D1E-4160-9675-EA1CC6C082E8}" destId="{95744807-0AFA-4F79-9844-E22B0E51B1AE}" srcOrd="1" destOrd="0" parTransId="{5E4C0E84-63D3-46D2-A9EA-D555B1CAF6B2}" sibTransId="{A3EC280D-E19E-4CE7-AAFA-F27A26AC1B9C}"/>
    <dgm:cxn modelId="{929D1306-0524-4922-A411-C729592AF6DE}" srcId="{FEA67E75-4D1E-4160-9675-EA1CC6C082E8}" destId="{27E2BC45-23AC-4607-9197-3F8322C8218E}" srcOrd="0" destOrd="0" parTransId="{D0A164D4-4712-49EF-8F1B-66DE55AE9ADD}" sibTransId="{4B448259-46D7-4FCB-8894-5322883B196E}"/>
    <dgm:cxn modelId="{1A853F5A-221A-408F-95CE-D94994844E5D}" type="presOf" srcId="{95744807-0AFA-4F79-9844-E22B0E51B1AE}" destId="{FB7C6354-D905-4E52-BF5D-D62FB81DF18D}" srcOrd="0" destOrd="0" presId="urn:microsoft.com/office/officeart/2008/layout/VerticalCurvedList"/>
    <dgm:cxn modelId="{AFD7EA91-ADD7-42DC-9B89-5490FFEE1632}" type="presOf" srcId="{27E2BC45-23AC-4607-9197-3F8322C8218E}" destId="{650EB77E-DCFC-4DD3-8D82-065C5350BFA7}" srcOrd="0" destOrd="0" presId="urn:microsoft.com/office/officeart/2008/layout/VerticalCurvedList"/>
    <dgm:cxn modelId="{48843C25-6A28-4308-B8FC-72A4874A9557}" type="presOf" srcId="{4B448259-46D7-4FCB-8894-5322883B196E}" destId="{059ACFE9-3EB5-48A2-8E20-F94BFD493D85}" srcOrd="0" destOrd="0" presId="urn:microsoft.com/office/officeart/2008/layout/VerticalCurvedList"/>
    <dgm:cxn modelId="{FEDE2A0B-E968-4AC1-8A89-5E40E623FF69}" type="presParOf" srcId="{168A1592-389E-4227-A7DD-832EEA1376B9}" destId="{EA1C3D0D-2539-41F9-A47D-8036C9811872}" srcOrd="0" destOrd="0" presId="urn:microsoft.com/office/officeart/2008/layout/VerticalCurvedList"/>
    <dgm:cxn modelId="{EC7A78A2-C1DB-4AAE-8579-53EAAE49C05D}" type="presParOf" srcId="{EA1C3D0D-2539-41F9-A47D-8036C9811872}" destId="{E8D77096-BCCB-4AE9-A8E1-D3A599196634}" srcOrd="0" destOrd="0" presId="urn:microsoft.com/office/officeart/2008/layout/VerticalCurvedList"/>
    <dgm:cxn modelId="{6BBD4625-C778-4E6A-9948-BCF663603E72}" type="presParOf" srcId="{E8D77096-BCCB-4AE9-A8E1-D3A599196634}" destId="{5318BF68-A272-4D39-9CD5-B932E1FF2BAC}" srcOrd="0" destOrd="0" presId="urn:microsoft.com/office/officeart/2008/layout/VerticalCurvedList"/>
    <dgm:cxn modelId="{20106CB0-36FE-4E2A-B1A7-EB9430562691}" type="presParOf" srcId="{E8D77096-BCCB-4AE9-A8E1-D3A599196634}" destId="{059ACFE9-3EB5-48A2-8E20-F94BFD493D85}" srcOrd="1" destOrd="0" presId="urn:microsoft.com/office/officeart/2008/layout/VerticalCurvedList"/>
    <dgm:cxn modelId="{D4B6A3E1-3CA2-44B5-915A-A8546F8D8A4D}" type="presParOf" srcId="{E8D77096-BCCB-4AE9-A8E1-D3A599196634}" destId="{E6975A8D-974E-4237-8557-8564BBB23714}" srcOrd="2" destOrd="0" presId="urn:microsoft.com/office/officeart/2008/layout/VerticalCurvedList"/>
    <dgm:cxn modelId="{430B8E95-FE9C-4882-B457-EA595C9D7A6B}" type="presParOf" srcId="{E8D77096-BCCB-4AE9-A8E1-D3A599196634}" destId="{8857D8F2-8140-43B5-BEA9-EC28CA940DC1}" srcOrd="3" destOrd="0" presId="urn:microsoft.com/office/officeart/2008/layout/VerticalCurvedList"/>
    <dgm:cxn modelId="{801E7D3C-FFA3-4859-BCD8-E4DC061FA6D7}" type="presParOf" srcId="{EA1C3D0D-2539-41F9-A47D-8036C9811872}" destId="{650EB77E-DCFC-4DD3-8D82-065C5350BFA7}" srcOrd="1" destOrd="0" presId="urn:microsoft.com/office/officeart/2008/layout/VerticalCurvedList"/>
    <dgm:cxn modelId="{97F83B41-0A95-481A-987F-CC3D986695AC}" type="presParOf" srcId="{EA1C3D0D-2539-41F9-A47D-8036C9811872}" destId="{713D8B21-656E-4F43-BEC4-7B5C081676D8}" srcOrd="2" destOrd="0" presId="urn:microsoft.com/office/officeart/2008/layout/VerticalCurvedList"/>
    <dgm:cxn modelId="{9E9412C1-FC56-4E0C-8EE8-281B2982C6F3}" type="presParOf" srcId="{713D8B21-656E-4F43-BEC4-7B5C081676D8}" destId="{A9584C38-E602-4B0A-ADFF-63FCC57B63D1}" srcOrd="0" destOrd="0" presId="urn:microsoft.com/office/officeart/2008/layout/VerticalCurvedList"/>
    <dgm:cxn modelId="{1DED9CDA-164E-4685-8644-3E3C1A3DA0C3}" type="presParOf" srcId="{EA1C3D0D-2539-41F9-A47D-8036C9811872}" destId="{FB7C6354-D905-4E52-BF5D-D62FB81DF18D}" srcOrd="3" destOrd="0" presId="urn:microsoft.com/office/officeart/2008/layout/VerticalCurvedList"/>
    <dgm:cxn modelId="{859F55F7-0554-4EA0-B843-3A56E0B89FB8}" type="presParOf" srcId="{EA1C3D0D-2539-41F9-A47D-8036C9811872}" destId="{EB53CAE1-BE30-455A-B7A9-8F81B3700AAD}" srcOrd="4" destOrd="0" presId="urn:microsoft.com/office/officeart/2008/layout/VerticalCurvedList"/>
    <dgm:cxn modelId="{7397773E-34C4-4E25-8DF2-674CC1655860}" type="presParOf" srcId="{EB53CAE1-BE30-455A-B7A9-8F81B3700AAD}" destId="{4F049FED-D60F-47A9-B523-BE45A9E41651}" srcOrd="0" destOrd="0" presId="urn:microsoft.com/office/officeart/2008/layout/VerticalCurvedList"/>
    <dgm:cxn modelId="{A48ECD0E-9A23-4326-B02E-5E08D2661B16}" type="presParOf" srcId="{EA1C3D0D-2539-41F9-A47D-8036C9811872}" destId="{B4330429-DE3F-4FAF-BDF5-683FB53B799A}" srcOrd="5" destOrd="0" presId="urn:microsoft.com/office/officeart/2008/layout/VerticalCurvedList"/>
    <dgm:cxn modelId="{0CAF4EF3-3D5F-475C-A720-BF85F3A0F810}" type="presParOf" srcId="{EA1C3D0D-2539-41F9-A47D-8036C9811872}" destId="{940501E6-012D-4786-85E6-1A299D2A31D6}" srcOrd="6" destOrd="0" presId="urn:microsoft.com/office/officeart/2008/layout/VerticalCurvedList"/>
    <dgm:cxn modelId="{A3868CF0-D83A-4C0B-BD67-96F60B37F8F4}" type="presParOf" srcId="{940501E6-012D-4786-85E6-1A299D2A31D6}" destId="{D38269E8-52D4-4110-8514-4B0E07C21B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F1878C-E94A-4013-AC7D-9D931596B3C7}" type="doc">
      <dgm:prSet loTypeId="urn:microsoft.com/office/officeart/2005/8/layout/vList4" loCatId="list" qsTypeId="urn:microsoft.com/office/officeart/2005/8/quickstyle/3d1" qsCatId="3D" csTypeId="urn:microsoft.com/office/officeart/2005/8/colors/colorful5" csCatId="colorful" phldr="1"/>
      <dgm:spPr/>
      <dgm:t>
        <a:bodyPr/>
        <a:lstStyle/>
        <a:p>
          <a:endParaRPr lang="en-US"/>
        </a:p>
      </dgm:t>
    </dgm:pt>
    <dgm:pt modelId="{40DFA3C7-EAE5-41AD-9C62-327CCAA5D31D}">
      <dgm:prSet phldrT="[Text]" custT="1"/>
      <dgm:spPr>
        <a:solidFill>
          <a:schemeClr val="accent4">
            <a:lumMod val="20000"/>
            <a:lumOff val="80000"/>
          </a:schemeClr>
        </a:solidFill>
      </dgm:spPr>
      <dgm:t>
        <a:bodyPr/>
        <a:lstStyle/>
        <a:p>
          <a:r>
            <a:rPr lang="en-US" sz="2800" dirty="0" err="1" smtClean="0">
              <a:solidFill>
                <a:schemeClr val="tx1"/>
              </a:solidFill>
              <a:latin typeface="Times New Roman" pitchFamily="18" charset="0"/>
              <a:cs typeface="Times New Roman" pitchFamily="18" charset="0"/>
            </a:rPr>
            <a:t>Thể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hóa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hóa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chính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dựng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lý</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064F4379-4387-4A9D-9726-EFED6D9F7F63}" type="parTrans" cxnId="{294F875B-1285-4590-ACA6-1361B2DB627E}">
      <dgm:prSet/>
      <dgm:spPr/>
      <dgm:t>
        <a:bodyPr/>
        <a:lstStyle/>
        <a:p>
          <a:endParaRPr lang="en-US"/>
        </a:p>
      </dgm:t>
    </dgm:pt>
    <dgm:pt modelId="{92FD78BB-A6AA-4ED5-910A-F755908A4442}" type="sibTrans" cxnId="{294F875B-1285-4590-ACA6-1361B2DB627E}">
      <dgm:prSet/>
      <dgm:spPr/>
      <dgm:t>
        <a:bodyPr/>
        <a:lstStyle/>
        <a:p>
          <a:endParaRPr lang="en-US"/>
        </a:p>
      </dgm:t>
    </dgm:pt>
    <dgm:pt modelId="{15C222FA-AA2E-4356-B9B8-E26421984970}">
      <dgm:prSet phldrT="[Text]" custT="1"/>
      <dgm:spPr/>
      <dgm:t>
        <a:bodyPr/>
        <a:lstStyle/>
        <a:p>
          <a:r>
            <a:rPr lang="en-US" sz="2800" dirty="0" err="1" smtClean="0">
              <a:solidFill>
                <a:schemeClr val="tx1"/>
              </a:solidFill>
              <a:latin typeface="Times New Roman" pitchFamily="18" charset="0"/>
              <a:cs typeface="Times New Roman" pitchFamily="18" charset="0"/>
            </a:rPr>
            <a:t>Hoàn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soát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triệt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chạy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chạy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chặn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đứng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thoái</a:t>
          </a:r>
          <a:endParaRPr lang="en-US" sz="2800" dirty="0">
            <a:solidFill>
              <a:schemeClr val="tx1"/>
            </a:solidFill>
            <a:latin typeface="Times New Roman" pitchFamily="18" charset="0"/>
            <a:cs typeface="Times New Roman" pitchFamily="18" charset="0"/>
          </a:endParaRPr>
        </a:p>
      </dgm:t>
    </dgm:pt>
    <dgm:pt modelId="{45076859-DBAF-4E4A-A327-19ED8D9E15BC}" type="parTrans" cxnId="{7900FE78-D5DD-4725-A1A9-473A754BA67A}">
      <dgm:prSet/>
      <dgm:spPr/>
      <dgm:t>
        <a:bodyPr/>
        <a:lstStyle/>
        <a:p>
          <a:endParaRPr lang="en-US"/>
        </a:p>
      </dgm:t>
    </dgm:pt>
    <dgm:pt modelId="{589086CC-B620-4881-9CDE-4AF623CDA057}" type="sibTrans" cxnId="{7900FE78-D5DD-4725-A1A9-473A754BA67A}">
      <dgm:prSet/>
      <dgm:spPr/>
      <dgm:t>
        <a:bodyPr/>
        <a:lstStyle/>
        <a:p>
          <a:endParaRPr lang="en-US"/>
        </a:p>
      </dgm:t>
    </dgm:pt>
    <dgm:pt modelId="{4199A1F5-BA60-45D3-B7AB-5F4BC2512AFF}">
      <dgm:prSet phldrT="[Text]" custT="1"/>
      <dgm:spPr/>
      <dgm:t>
        <a:bodyPr/>
        <a:lstStyle/>
        <a:p>
          <a:r>
            <a:rPr lang="en-US" sz="2800" dirty="0" err="1" smtClean="0">
              <a:solidFill>
                <a:schemeClr val="tx1"/>
              </a:solidFill>
              <a:latin typeface="Times New Roman" pitchFamily="18" charset="0"/>
              <a:cs typeface="Times New Roman" pitchFamily="18" charset="0"/>
            </a:rPr>
            <a:t>Đẩy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thư</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ủy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tỉnh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huyện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phương</a:t>
          </a:r>
          <a:endParaRPr lang="en-US" sz="2800" dirty="0">
            <a:solidFill>
              <a:schemeClr val="tx1"/>
            </a:solidFill>
            <a:latin typeface="Times New Roman" pitchFamily="18" charset="0"/>
            <a:cs typeface="Times New Roman" pitchFamily="18" charset="0"/>
          </a:endParaRPr>
        </a:p>
      </dgm:t>
    </dgm:pt>
    <dgm:pt modelId="{BEB618CD-C4B5-4797-8F94-96E1A73A12F1}" type="parTrans" cxnId="{BE0C0A90-46E5-4012-9968-9B1F0FA32F39}">
      <dgm:prSet/>
      <dgm:spPr/>
      <dgm:t>
        <a:bodyPr/>
        <a:lstStyle/>
        <a:p>
          <a:endParaRPr lang="en-US"/>
        </a:p>
      </dgm:t>
    </dgm:pt>
    <dgm:pt modelId="{B8B629F0-D3B6-4B60-8EE0-AE573707B595}" type="sibTrans" cxnId="{BE0C0A90-46E5-4012-9968-9B1F0FA32F39}">
      <dgm:prSet/>
      <dgm:spPr/>
      <dgm:t>
        <a:bodyPr/>
        <a:lstStyle/>
        <a:p>
          <a:endParaRPr lang="en-US"/>
        </a:p>
      </dgm:t>
    </dgm:pt>
    <dgm:pt modelId="{FD952817-B111-45D6-9E73-9A7FABD6F9A2}">
      <dgm:prSet phldrT="[Text]" custT="1"/>
      <dgm:spPr/>
      <dgm:t>
        <a:bodyPr/>
        <a:lstStyle/>
        <a:p>
          <a:r>
            <a:rPr lang="en-US" sz="2800" dirty="0" err="1" smtClean="0">
              <a:solidFill>
                <a:schemeClr val="tx1"/>
              </a:solidFill>
              <a:latin typeface="Times New Roman" pitchFamily="18" charset="0"/>
              <a:cs typeface="Times New Roman" pitchFamily="18" charset="0"/>
            </a:rPr>
            <a:t>Hoàn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soát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gắn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tổ</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máy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gọn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hoạt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C0BFB82A-0690-4ABE-8501-D7C600B8B4BC}" type="parTrans" cxnId="{3C412436-7F01-48F8-A9DA-0441310E4C04}">
      <dgm:prSet/>
      <dgm:spPr/>
      <dgm:t>
        <a:bodyPr/>
        <a:lstStyle/>
        <a:p>
          <a:endParaRPr lang="en-US"/>
        </a:p>
      </dgm:t>
    </dgm:pt>
    <dgm:pt modelId="{1A87BBD3-5906-45C7-A585-68A376D8F34C}" type="sibTrans" cxnId="{3C412436-7F01-48F8-A9DA-0441310E4C04}">
      <dgm:prSet/>
      <dgm:spPr/>
      <dgm:t>
        <a:bodyPr/>
        <a:lstStyle/>
        <a:p>
          <a:endParaRPr lang="en-US"/>
        </a:p>
      </dgm:t>
    </dgm:pt>
    <dgm:pt modelId="{DAB6DC52-86ED-4C8C-AED1-EC2695BB37BE}" type="pres">
      <dgm:prSet presAssocID="{BFF1878C-E94A-4013-AC7D-9D931596B3C7}" presName="linear" presStyleCnt="0">
        <dgm:presLayoutVars>
          <dgm:dir/>
          <dgm:resizeHandles val="exact"/>
        </dgm:presLayoutVars>
      </dgm:prSet>
      <dgm:spPr/>
      <dgm:t>
        <a:bodyPr/>
        <a:lstStyle/>
        <a:p>
          <a:endParaRPr lang="en-US"/>
        </a:p>
      </dgm:t>
    </dgm:pt>
    <dgm:pt modelId="{6F61C251-C6E1-4DD7-BC85-60FBE6254DCF}" type="pres">
      <dgm:prSet presAssocID="{40DFA3C7-EAE5-41AD-9C62-327CCAA5D31D}" presName="comp" presStyleCnt="0"/>
      <dgm:spPr/>
    </dgm:pt>
    <dgm:pt modelId="{6B8526CB-33CA-46AB-9D50-3D1902608AA5}" type="pres">
      <dgm:prSet presAssocID="{40DFA3C7-EAE5-41AD-9C62-327CCAA5D31D}" presName="box" presStyleLbl="node1" presStyleIdx="0" presStyleCnt="4"/>
      <dgm:spPr/>
      <dgm:t>
        <a:bodyPr/>
        <a:lstStyle/>
        <a:p>
          <a:endParaRPr lang="en-US"/>
        </a:p>
      </dgm:t>
    </dgm:pt>
    <dgm:pt modelId="{367C73CC-50C7-4EBA-873C-793C56CAFB42}" type="pres">
      <dgm:prSet presAssocID="{40DFA3C7-EAE5-41AD-9C62-327CCAA5D31D}" presName="img" presStyleLbl="fgImgPlace1" presStyleIdx="0" presStyleCnt="4"/>
      <dgm:spPr>
        <a:blipFill rotWithShape="1">
          <a:blip xmlns:r="http://schemas.openxmlformats.org/officeDocument/2006/relationships" r:embed="rId1"/>
          <a:stretch>
            <a:fillRect/>
          </a:stretch>
        </a:blipFill>
      </dgm:spPr>
    </dgm:pt>
    <dgm:pt modelId="{9FFCF21A-ED61-4CEB-A787-BE9861ECD367}" type="pres">
      <dgm:prSet presAssocID="{40DFA3C7-EAE5-41AD-9C62-327CCAA5D31D}" presName="text" presStyleLbl="node1" presStyleIdx="0" presStyleCnt="4">
        <dgm:presLayoutVars>
          <dgm:bulletEnabled val="1"/>
        </dgm:presLayoutVars>
      </dgm:prSet>
      <dgm:spPr/>
      <dgm:t>
        <a:bodyPr/>
        <a:lstStyle/>
        <a:p>
          <a:endParaRPr lang="en-US"/>
        </a:p>
      </dgm:t>
    </dgm:pt>
    <dgm:pt modelId="{0E412A1A-BF8C-467A-8BBE-A31528F7A60E}" type="pres">
      <dgm:prSet presAssocID="{92FD78BB-A6AA-4ED5-910A-F755908A4442}" presName="spacer" presStyleCnt="0"/>
      <dgm:spPr/>
    </dgm:pt>
    <dgm:pt modelId="{332B0908-81BD-4492-96C2-7DD77716576C}" type="pres">
      <dgm:prSet presAssocID="{15C222FA-AA2E-4356-B9B8-E26421984970}" presName="comp" presStyleCnt="0"/>
      <dgm:spPr/>
    </dgm:pt>
    <dgm:pt modelId="{87E44B0A-54E6-4BEB-BE79-83213EF57D59}" type="pres">
      <dgm:prSet presAssocID="{15C222FA-AA2E-4356-B9B8-E26421984970}" presName="box" presStyleLbl="node1" presStyleIdx="1" presStyleCnt="4"/>
      <dgm:spPr/>
      <dgm:t>
        <a:bodyPr/>
        <a:lstStyle/>
        <a:p>
          <a:endParaRPr lang="en-US"/>
        </a:p>
      </dgm:t>
    </dgm:pt>
    <dgm:pt modelId="{ED041907-CB05-4467-86B7-E17A7E47BC0F}" type="pres">
      <dgm:prSet presAssocID="{15C222FA-AA2E-4356-B9B8-E26421984970}" presName="img" presStyleLbl="fgImgPlace1" presStyleIdx="1" presStyleCnt="4"/>
      <dgm:spPr>
        <a:blipFill rotWithShape="1">
          <a:blip xmlns:r="http://schemas.openxmlformats.org/officeDocument/2006/relationships" r:embed="rId2"/>
          <a:stretch>
            <a:fillRect/>
          </a:stretch>
        </a:blipFill>
      </dgm:spPr>
    </dgm:pt>
    <dgm:pt modelId="{BFCA8008-7A10-4415-AE5D-7B8CA6B059B9}" type="pres">
      <dgm:prSet presAssocID="{15C222FA-AA2E-4356-B9B8-E26421984970}" presName="text" presStyleLbl="node1" presStyleIdx="1" presStyleCnt="4">
        <dgm:presLayoutVars>
          <dgm:bulletEnabled val="1"/>
        </dgm:presLayoutVars>
      </dgm:prSet>
      <dgm:spPr/>
      <dgm:t>
        <a:bodyPr/>
        <a:lstStyle/>
        <a:p>
          <a:endParaRPr lang="en-US"/>
        </a:p>
      </dgm:t>
    </dgm:pt>
    <dgm:pt modelId="{5757249E-7F84-4F98-AC50-68CE933B748E}" type="pres">
      <dgm:prSet presAssocID="{589086CC-B620-4881-9CDE-4AF623CDA057}" presName="spacer" presStyleCnt="0"/>
      <dgm:spPr/>
    </dgm:pt>
    <dgm:pt modelId="{1F55E22C-B975-45DD-8404-D8268A8FF917}" type="pres">
      <dgm:prSet presAssocID="{4199A1F5-BA60-45D3-B7AB-5F4BC2512AFF}" presName="comp" presStyleCnt="0"/>
      <dgm:spPr/>
    </dgm:pt>
    <dgm:pt modelId="{9E1F0A91-C5F2-4AEF-811A-205D956311F6}" type="pres">
      <dgm:prSet presAssocID="{4199A1F5-BA60-45D3-B7AB-5F4BC2512AFF}" presName="box" presStyleLbl="node1" presStyleIdx="2" presStyleCnt="4"/>
      <dgm:spPr/>
      <dgm:t>
        <a:bodyPr/>
        <a:lstStyle/>
        <a:p>
          <a:endParaRPr lang="en-US"/>
        </a:p>
      </dgm:t>
    </dgm:pt>
    <dgm:pt modelId="{378214FB-094E-47BD-AF47-2971946E5EF7}" type="pres">
      <dgm:prSet presAssocID="{4199A1F5-BA60-45D3-B7AB-5F4BC2512AFF}" presName="img" presStyleLbl="fgImgPlace1" presStyleIdx="2" presStyleCnt="4"/>
      <dgm:spPr>
        <a:blipFill rotWithShape="1">
          <a:blip xmlns:r="http://schemas.openxmlformats.org/officeDocument/2006/relationships" r:embed="rId3"/>
          <a:stretch>
            <a:fillRect/>
          </a:stretch>
        </a:blipFill>
      </dgm:spPr>
    </dgm:pt>
    <dgm:pt modelId="{BF89BB13-CF92-405C-B215-1325E0C09B84}" type="pres">
      <dgm:prSet presAssocID="{4199A1F5-BA60-45D3-B7AB-5F4BC2512AFF}" presName="text" presStyleLbl="node1" presStyleIdx="2" presStyleCnt="4">
        <dgm:presLayoutVars>
          <dgm:bulletEnabled val="1"/>
        </dgm:presLayoutVars>
      </dgm:prSet>
      <dgm:spPr/>
      <dgm:t>
        <a:bodyPr/>
        <a:lstStyle/>
        <a:p>
          <a:endParaRPr lang="en-US"/>
        </a:p>
      </dgm:t>
    </dgm:pt>
    <dgm:pt modelId="{49A5EDDF-A65F-4982-8904-21DB255F0DE5}" type="pres">
      <dgm:prSet presAssocID="{B8B629F0-D3B6-4B60-8EE0-AE573707B595}" presName="spacer" presStyleCnt="0"/>
      <dgm:spPr/>
    </dgm:pt>
    <dgm:pt modelId="{D50F4194-BB0A-4D1E-9E8F-3516106C0546}" type="pres">
      <dgm:prSet presAssocID="{FD952817-B111-45D6-9E73-9A7FABD6F9A2}" presName="comp" presStyleCnt="0"/>
      <dgm:spPr/>
    </dgm:pt>
    <dgm:pt modelId="{67E77746-1EDC-481E-845D-0EF742D5604B}" type="pres">
      <dgm:prSet presAssocID="{FD952817-B111-45D6-9E73-9A7FABD6F9A2}" presName="box" presStyleLbl="node1" presStyleIdx="3" presStyleCnt="4"/>
      <dgm:spPr/>
      <dgm:t>
        <a:bodyPr/>
        <a:lstStyle/>
        <a:p>
          <a:endParaRPr lang="en-US"/>
        </a:p>
      </dgm:t>
    </dgm:pt>
    <dgm:pt modelId="{6A28530E-909D-48A0-85C8-B8C1D26D542D}" type="pres">
      <dgm:prSet presAssocID="{FD952817-B111-45D6-9E73-9A7FABD6F9A2}" presName="img" presStyleLbl="fgImgPlace1" presStyleIdx="3" presStyleCnt="4"/>
      <dgm:spPr>
        <a:blipFill rotWithShape="1">
          <a:blip xmlns:r="http://schemas.openxmlformats.org/officeDocument/2006/relationships" r:embed="rId4"/>
          <a:stretch>
            <a:fillRect/>
          </a:stretch>
        </a:blipFill>
      </dgm:spPr>
    </dgm:pt>
    <dgm:pt modelId="{C2760CD4-0FD8-494A-8870-E8842D6DEDD7}" type="pres">
      <dgm:prSet presAssocID="{FD952817-B111-45D6-9E73-9A7FABD6F9A2}" presName="text" presStyleLbl="node1" presStyleIdx="3" presStyleCnt="4">
        <dgm:presLayoutVars>
          <dgm:bulletEnabled val="1"/>
        </dgm:presLayoutVars>
      </dgm:prSet>
      <dgm:spPr/>
      <dgm:t>
        <a:bodyPr/>
        <a:lstStyle/>
        <a:p>
          <a:endParaRPr lang="en-US"/>
        </a:p>
      </dgm:t>
    </dgm:pt>
  </dgm:ptLst>
  <dgm:cxnLst>
    <dgm:cxn modelId="{3A9BB0FF-8136-4A69-AC1E-75135E7D2B07}" type="presOf" srcId="{4199A1F5-BA60-45D3-B7AB-5F4BC2512AFF}" destId="{BF89BB13-CF92-405C-B215-1325E0C09B84}" srcOrd="1" destOrd="0" presId="urn:microsoft.com/office/officeart/2005/8/layout/vList4"/>
    <dgm:cxn modelId="{8A8A9520-D2DD-40A1-958F-61A2C4D97784}" type="presOf" srcId="{FD952817-B111-45D6-9E73-9A7FABD6F9A2}" destId="{C2760CD4-0FD8-494A-8870-E8842D6DEDD7}" srcOrd="1" destOrd="0" presId="urn:microsoft.com/office/officeart/2005/8/layout/vList4"/>
    <dgm:cxn modelId="{6725EB0C-FBBF-4B53-8420-EB9DE6DC401C}" type="presOf" srcId="{BFF1878C-E94A-4013-AC7D-9D931596B3C7}" destId="{DAB6DC52-86ED-4C8C-AED1-EC2695BB37BE}" srcOrd="0" destOrd="0" presId="urn:microsoft.com/office/officeart/2005/8/layout/vList4"/>
    <dgm:cxn modelId="{616DDC7C-69A4-4893-A632-113B46B095D5}" type="presOf" srcId="{4199A1F5-BA60-45D3-B7AB-5F4BC2512AFF}" destId="{9E1F0A91-C5F2-4AEF-811A-205D956311F6}" srcOrd="0" destOrd="0" presId="urn:microsoft.com/office/officeart/2005/8/layout/vList4"/>
    <dgm:cxn modelId="{51CE5BAB-95AB-4B9D-B53C-FD97F45C50CA}" type="presOf" srcId="{15C222FA-AA2E-4356-B9B8-E26421984970}" destId="{87E44B0A-54E6-4BEB-BE79-83213EF57D59}" srcOrd="0" destOrd="0" presId="urn:microsoft.com/office/officeart/2005/8/layout/vList4"/>
    <dgm:cxn modelId="{294F875B-1285-4590-ACA6-1361B2DB627E}" srcId="{BFF1878C-E94A-4013-AC7D-9D931596B3C7}" destId="{40DFA3C7-EAE5-41AD-9C62-327CCAA5D31D}" srcOrd="0" destOrd="0" parTransId="{064F4379-4387-4A9D-9726-EFED6D9F7F63}" sibTransId="{92FD78BB-A6AA-4ED5-910A-F755908A4442}"/>
    <dgm:cxn modelId="{F5AB29DA-EEF3-4A6D-82FF-9148C7AC1AA3}" type="presOf" srcId="{40DFA3C7-EAE5-41AD-9C62-327CCAA5D31D}" destId="{9FFCF21A-ED61-4CEB-A787-BE9861ECD367}" srcOrd="1" destOrd="0" presId="urn:microsoft.com/office/officeart/2005/8/layout/vList4"/>
    <dgm:cxn modelId="{40966494-22CF-4245-BCD2-A4C7CB7FBA4C}" type="presOf" srcId="{40DFA3C7-EAE5-41AD-9C62-327CCAA5D31D}" destId="{6B8526CB-33CA-46AB-9D50-3D1902608AA5}" srcOrd="0" destOrd="0" presId="urn:microsoft.com/office/officeart/2005/8/layout/vList4"/>
    <dgm:cxn modelId="{8DF427D1-423C-4797-A5F5-AF8E08F92AC5}" type="presOf" srcId="{15C222FA-AA2E-4356-B9B8-E26421984970}" destId="{BFCA8008-7A10-4415-AE5D-7B8CA6B059B9}" srcOrd="1" destOrd="0" presId="urn:microsoft.com/office/officeart/2005/8/layout/vList4"/>
    <dgm:cxn modelId="{7900FE78-D5DD-4725-A1A9-473A754BA67A}" srcId="{BFF1878C-E94A-4013-AC7D-9D931596B3C7}" destId="{15C222FA-AA2E-4356-B9B8-E26421984970}" srcOrd="1" destOrd="0" parTransId="{45076859-DBAF-4E4A-A327-19ED8D9E15BC}" sibTransId="{589086CC-B620-4881-9CDE-4AF623CDA057}"/>
    <dgm:cxn modelId="{76EFD140-48D9-44AF-A616-5D01F53281AB}" type="presOf" srcId="{FD952817-B111-45D6-9E73-9A7FABD6F9A2}" destId="{67E77746-1EDC-481E-845D-0EF742D5604B}" srcOrd="0" destOrd="0" presId="urn:microsoft.com/office/officeart/2005/8/layout/vList4"/>
    <dgm:cxn modelId="{3C412436-7F01-48F8-A9DA-0441310E4C04}" srcId="{BFF1878C-E94A-4013-AC7D-9D931596B3C7}" destId="{FD952817-B111-45D6-9E73-9A7FABD6F9A2}" srcOrd="3" destOrd="0" parTransId="{C0BFB82A-0690-4ABE-8501-D7C600B8B4BC}" sibTransId="{1A87BBD3-5906-45C7-A585-68A376D8F34C}"/>
    <dgm:cxn modelId="{BE0C0A90-46E5-4012-9968-9B1F0FA32F39}" srcId="{BFF1878C-E94A-4013-AC7D-9D931596B3C7}" destId="{4199A1F5-BA60-45D3-B7AB-5F4BC2512AFF}" srcOrd="2" destOrd="0" parTransId="{BEB618CD-C4B5-4797-8F94-96E1A73A12F1}" sibTransId="{B8B629F0-D3B6-4B60-8EE0-AE573707B595}"/>
    <dgm:cxn modelId="{20239292-6FEE-4E16-8B88-6DFD3C24995E}" type="presParOf" srcId="{DAB6DC52-86ED-4C8C-AED1-EC2695BB37BE}" destId="{6F61C251-C6E1-4DD7-BC85-60FBE6254DCF}" srcOrd="0" destOrd="0" presId="urn:microsoft.com/office/officeart/2005/8/layout/vList4"/>
    <dgm:cxn modelId="{C3981040-FEE8-4848-9C64-5EE15CBC0C5B}" type="presParOf" srcId="{6F61C251-C6E1-4DD7-BC85-60FBE6254DCF}" destId="{6B8526CB-33CA-46AB-9D50-3D1902608AA5}" srcOrd="0" destOrd="0" presId="urn:microsoft.com/office/officeart/2005/8/layout/vList4"/>
    <dgm:cxn modelId="{1621DEA4-DAD2-43E1-8401-01489BCF6767}" type="presParOf" srcId="{6F61C251-C6E1-4DD7-BC85-60FBE6254DCF}" destId="{367C73CC-50C7-4EBA-873C-793C56CAFB42}" srcOrd="1" destOrd="0" presId="urn:microsoft.com/office/officeart/2005/8/layout/vList4"/>
    <dgm:cxn modelId="{9CB7AA38-285C-436D-8209-050A25373EB5}" type="presParOf" srcId="{6F61C251-C6E1-4DD7-BC85-60FBE6254DCF}" destId="{9FFCF21A-ED61-4CEB-A787-BE9861ECD367}" srcOrd="2" destOrd="0" presId="urn:microsoft.com/office/officeart/2005/8/layout/vList4"/>
    <dgm:cxn modelId="{A46088BA-05C0-4573-9340-6D2B486FE331}" type="presParOf" srcId="{DAB6DC52-86ED-4C8C-AED1-EC2695BB37BE}" destId="{0E412A1A-BF8C-467A-8BBE-A31528F7A60E}" srcOrd="1" destOrd="0" presId="urn:microsoft.com/office/officeart/2005/8/layout/vList4"/>
    <dgm:cxn modelId="{B587B5FA-B1F3-4107-B4D0-A13171E40C17}" type="presParOf" srcId="{DAB6DC52-86ED-4C8C-AED1-EC2695BB37BE}" destId="{332B0908-81BD-4492-96C2-7DD77716576C}" srcOrd="2" destOrd="0" presId="urn:microsoft.com/office/officeart/2005/8/layout/vList4"/>
    <dgm:cxn modelId="{F3DB68FA-23A0-4AAA-A105-DCB8849466E0}" type="presParOf" srcId="{332B0908-81BD-4492-96C2-7DD77716576C}" destId="{87E44B0A-54E6-4BEB-BE79-83213EF57D59}" srcOrd="0" destOrd="0" presId="urn:microsoft.com/office/officeart/2005/8/layout/vList4"/>
    <dgm:cxn modelId="{F1ADE100-6F86-42C4-9AF0-012D1291F95F}" type="presParOf" srcId="{332B0908-81BD-4492-96C2-7DD77716576C}" destId="{ED041907-CB05-4467-86B7-E17A7E47BC0F}" srcOrd="1" destOrd="0" presId="urn:microsoft.com/office/officeart/2005/8/layout/vList4"/>
    <dgm:cxn modelId="{71699EC2-80BD-46C9-9815-D349CCEA9700}" type="presParOf" srcId="{332B0908-81BD-4492-96C2-7DD77716576C}" destId="{BFCA8008-7A10-4415-AE5D-7B8CA6B059B9}" srcOrd="2" destOrd="0" presId="urn:microsoft.com/office/officeart/2005/8/layout/vList4"/>
    <dgm:cxn modelId="{533A8B22-3371-4DF3-8FEF-36D305392BF7}" type="presParOf" srcId="{DAB6DC52-86ED-4C8C-AED1-EC2695BB37BE}" destId="{5757249E-7F84-4F98-AC50-68CE933B748E}" srcOrd="3" destOrd="0" presId="urn:microsoft.com/office/officeart/2005/8/layout/vList4"/>
    <dgm:cxn modelId="{8BF55655-4268-494E-99C9-DF417A1A08D6}" type="presParOf" srcId="{DAB6DC52-86ED-4C8C-AED1-EC2695BB37BE}" destId="{1F55E22C-B975-45DD-8404-D8268A8FF917}" srcOrd="4" destOrd="0" presId="urn:microsoft.com/office/officeart/2005/8/layout/vList4"/>
    <dgm:cxn modelId="{22C7ADFE-BDAD-43A8-8E55-C42DC2BC7A73}" type="presParOf" srcId="{1F55E22C-B975-45DD-8404-D8268A8FF917}" destId="{9E1F0A91-C5F2-4AEF-811A-205D956311F6}" srcOrd="0" destOrd="0" presId="urn:microsoft.com/office/officeart/2005/8/layout/vList4"/>
    <dgm:cxn modelId="{4EBAB107-A674-4343-BF33-01A2759F7BA2}" type="presParOf" srcId="{1F55E22C-B975-45DD-8404-D8268A8FF917}" destId="{378214FB-094E-47BD-AF47-2971946E5EF7}" srcOrd="1" destOrd="0" presId="urn:microsoft.com/office/officeart/2005/8/layout/vList4"/>
    <dgm:cxn modelId="{3BE1CB03-1133-4219-AEC2-E270378F724D}" type="presParOf" srcId="{1F55E22C-B975-45DD-8404-D8268A8FF917}" destId="{BF89BB13-CF92-405C-B215-1325E0C09B84}" srcOrd="2" destOrd="0" presId="urn:microsoft.com/office/officeart/2005/8/layout/vList4"/>
    <dgm:cxn modelId="{EEAB44B9-1DD8-42D2-A06D-E28683F70984}" type="presParOf" srcId="{DAB6DC52-86ED-4C8C-AED1-EC2695BB37BE}" destId="{49A5EDDF-A65F-4982-8904-21DB255F0DE5}" srcOrd="5" destOrd="0" presId="urn:microsoft.com/office/officeart/2005/8/layout/vList4"/>
    <dgm:cxn modelId="{163E135D-7092-4B73-894D-E2B27357A81C}" type="presParOf" srcId="{DAB6DC52-86ED-4C8C-AED1-EC2695BB37BE}" destId="{D50F4194-BB0A-4D1E-9E8F-3516106C0546}" srcOrd="6" destOrd="0" presId="urn:microsoft.com/office/officeart/2005/8/layout/vList4"/>
    <dgm:cxn modelId="{B2E4E3A1-EFA3-486D-AFC9-0E8537B73C00}" type="presParOf" srcId="{D50F4194-BB0A-4D1E-9E8F-3516106C0546}" destId="{67E77746-1EDC-481E-845D-0EF742D5604B}" srcOrd="0" destOrd="0" presId="urn:microsoft.com/office/officeart/2005/8/layout/vList4"/>
    <dgm:cxn modelId="{A2367440-20ED-4ED4-9582-D48ACE3340E1}" type="presParOf" srcId="{D50F4194-BB0A-4D1E-9E8F-3516106C0546}" destId="{6A28530E-909D-48A0-85C8-B8C1D26D542D}" srcOrd="1" destOrd="0" presId="urn:microsoft.com/office/officeart/2005/8/layout/vList4"/>
    <dgm:cxn modelId="{69F3C69A-A0C7-4863-A33C-4AE1A349907F}" type="presParOf" srcId="{D50F4194-BB0A-4D1E-9E8F-3516106C0546}" destId="{C2760CD4-0FD8-494A-8870-E8842D6DEDD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161CE1-3AC3-40C2-BBDA-9913BDB9F88A}" type="doc">
      <dgm:prSet loTypeId="urn:microsoft.com/office/officeart/2005/8/layout/vProcess5" loCatId="process" qsTypeId="urn:microsoft.com/office/officeart/2005/8/quickstyle/3d2" qsCatId="3D" csTypeId="urn:microsoft.com/office/officeart/2005/8/colors/colorful4" csCatId="colorful" phldr="1"/>
      <dgm:spPr/>
      <dgm:t>
        <a:bodyPr/>
        <a:lstStyle/>
        <a:p>
          <a:endParaRPr lang="en-US"/>
        </a:p>
      </dgm:t>
    </dgm:pt>
    <dgm:pt modelId="{ABEEBD42-8BFC-4E76-BBD2-83206703FF4B}">
      <dgm:prSet phldrT="[Text]" custT="1"/>
      <dgm:spPr/>
      <dgm:t>
        <a:bodyPr/>
        <a:lstStyle/>
        <a:p>
          <a:pPr algn="just"/>
          <a:r>
            <a:rPr lang="en-US" sz="2800" smtClean="0">
              <a:solidFill>
                <a:schemeClr val="tx1"/>
              </a:solidFill>
              <a:latin typeface="Times New Roman" pitchFamily="18" charset="0"/>
              <a:cs typeface="Times New Roman" pitchFamily="18" charset="0"/>
            </a:rPr>
            <a:t>Tiếp tục hoàn thiện, chuẩn hóa, đồng bộ các quy định, quy chế, quy trình về công tác cán bộ</a:t>
          </a:r>
          <a:endParaRPr lang="en-US" sz="2800">
            <a:solidFill>
              <a:schemeClr val="tx1"/>
            </a:solidFill>
            <a:latin typeface="Times New Roman" pitchFamily="18" charset="0"/>
            <a:cs typeface="Times New Roman" pitchFamily="18" charset="0"/>
          </a:endParaRPr>
        </a:p>
      </dgm:t>
    </dgm:pt>
    <dgm:pt modelId="{D889F1B1-628C-4D18-8416-49695C84405E}" type="parTrans" cxnId="{54448287-02AF-4B96-BBBB-F6BEF9A121B9}">
      <dgm:prSet/>
      <dgm:spPr/>
      <dgm:t>
        <a:bodyPr/>
        <a:lstStyle/>
        <a:p>
          <a:endParaRPr lang="en-US"/>
        </a:p>
      </dgm:t>
    </dgm:pt>
    <dgm:pt modelId="{0FC569BB-EC6C-42B3-9DAF-E359E639F741}" type="sibTrans" cxnId="{54448287-02AF-4B96-BBBB-F6BEF9A121B9}">
      <dgm:prSet/>
      <dgm:spPr/>
      <dgm:t>
        <a:bodyPr/>
        <a:lstStyle/>
        <a:p>
          <a:endParaRPr lang="en-US"/>
        </a:p>
      </dgm:t>
    </dgm:pt>
    <dgm:pt modelId="{5FA80EF8-4AE4-4A45-B2E2-AB0FE177FBBC}">
      <dgm:prSet phldrT="[Text]" custT="1"/>
      <dgm:spPr/>
      <dgm:t>
        <a:bodyPr/>
        <a:lstStyle/>
        <a:p>
          <a:pPr algn="just"/>
          <a:r>
            <a:rPr lang="en-US" sz="2800" smtClean="0">
              <a:solidFill>
                <a:schemeClr val="tx1"/>
              </a:solidFill>
              <a:latin typeface="Times New Roman" pitchFamily="18" charset="0"/>
              <a:cs typeface="Times New Roman" pitchFamily="18" charset="0"/>
            </a:rPr>
            <a:t>Cơ bản bố trí bí thư cấp ủy cấp tỉnh không là người địa phương và hoàn thành ở cấp huyện, đồng thời đẩy mạnh thực hiện đối với các chức danh khác</a:t>
          </a:r>
          <a:endParaRPr lang="en-US" sz="2800" dirty="0">
            <a:solidFill>
              <a:schemeClr val="tx1"/>
            </a:solidFill>
            <a:latin typeface="Times New Roman" pitchFamily="18" charset="0"/>
            <a:cs typeface="Times New Roman" pitchFamily="18" charset="0"/>
          </a:endParaRPr>
        </a:p>
      </dgm:t>
    </dgm:pt>
    <dgm:pt modelId="{F610346F-DCF3-45EC-838A-8D34FCCFBA29}" type="parTrans" cxnId="{D2EE9741-396D-442C-813C-06DD32D6339A}">
      <dgm:prSet/>
      <dgm:spPr/>
      <dgm:t>
        <a:bodyPr/>
        <a:lstStyle/>
        <a:p>
          <a:endParaRPr lang="en-US"/>
        </a:p>
      </dgm:t>
    </dgm:pt>
    <dgm:pt modelId="{75F95949-4DF7-4C1C-AB3F-CBB621AB8237}" type="sibTrans" cxnId="{D2EE9741-396D-442C-813C-06DD32D6339A}">
      <dgm:prSet/>
      <dgm:spPr/>
      <dgm:t>
        <a:bodyPr/>
        <a:lstStyle/>
        <a:p>
          <a:endParaRPr lang="en-US"/>
        </a:p>
      </dgm:t>
    </dgm:pt>
    <dgm:pt modelId="{05E1A5C7-5C97-4810-90C3-23C7DC19AD6E}">
      <dgm:prSet phldrT="[Text]" custT="1"/>
      <dgm:spPr/>
      <dgm:t>
        <a:bodyPr/>
        <a:lstStyle/>
        <a:p>
          <a:pPr algn="just"/>
          <a:r>
            <a:rPr lang="en-US" sz="2800" dirty="0" err="1" smtClean="0">
              <a:solidFill>
                <a:schemeClr val="tx1"/>
              </a:solidFill>
              <a:latin typeface="Times New Roman" pitchFamily="18" charset="0"/>
              <a:cs typeface="Times New Roman" pitchFamily="18" charset="0"/>
            </a:rPr>
            <a:t>Xây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dựng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đáp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ứng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chuẩn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khung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theo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định</a:t>
          </a:r>
          <a:endParaRPr lang="en-US" sz="2800" dirty="0">
            <a:solidFill>
              <a:schemeClr val="tx1"/>
            </a:solidFill>
            <a:latin typeface="Times New Roman" pitchFamily="18" charset="0"/>
            <a:cs typeface="Times New Roman" pitchFamily="18" charset="0"/>
          </a:endParaRPr>
        </a:p>
      </dgm:t>
    </dgm:pt>
    <dgm:pt modelId="{B40A82FA-DDE4-404A-87A6-FCD87E857441}" type="parTrans" cxnId="{19EF1E51-3F0F-43FF-AD47-BB17E7E515FF}">
      <dgm:prSet/>
      <dgm:spPr/>
      <dgm:t>
        <a:bodyPr/>
        <a:lstStyle/>
        <a:p>
          <a:endParaRPr lang="en-US"/>
        </a:p>
      </dgm:t>
    </dgm:pt>
    <dgm:pt modelId="{990A8EE4-8BAA-4271-A293-CB8C2A44BC2B}" type="sibTrans" cxnId="{19EF1E51-3F0F-43FF-AD47-BB17E7E515FF}">
      <dgm:prSet/>
      <dgm:spPr/>
      <dgm:t>
        <a:bodyPr/>
        <a:lstStyle/>
        <a:p>
          <a:endParaRPr lang="en-US"/>
        </a:p>
      </dgm:t>
    </dgm:pt>
    <dgm:pt modelId="{7D8876BB-6AE9-4052-A005-73674DD209DA}" type="pres">
      <dgm:prSet presAssocID="{3C161CE1-3AC3-40C2-BBDA-9913BDB9F88A}" presName="outerComposite" presStyleCnt="0">
        <dgm:presLayoutVars>
          <dgm:chMax val="5"/>
          <dgm:dir/>
          <dgm:resizeHandles val="exact"/>
        </dgm:presLayoutVars>
      </dgm:prSet>
      <dgm:spPr/>
      <dgm:t>
        <a:bodyPr/>
        <a:lstStyle/>
        <a:p>
          <a:endParaRPr lang="en-US"/>
        </a:p>
      </dgm:t>
    </dgm:pt>
    <dgm:pt modelId="{5547878A-3F9B-4236-9A43-DA80A84A8B36}" type="pres">
      <dgm:prSet presAssocID="{3C161CE1-3AC3-40C2-BBDA-9913BDB9F88A}" presName="dummyMaxCanvas" presStyleCnt="0">
        <dgm:presLayoutVars/>
      </dgm:prSet>
      <dgm:spPr/>
    </dgm:pt>
    <dgm:pt modelId="{2681E541-B4A0-46CF-ADD4-7A5663F87FC1}" type="pres">
      <dgm:prSet presAssocID="{3C161CE1-3AC3-40C2-BBDA-9913BDB9F88A}" presName="ThreeNodes_1" presStyleLbl="node1" presStyleIdx="0" presStyleCnt="3">
        <dgm:presLayoutVars>
          <dgm:bulletEnabled val="1"/>
        </dgm:presLayoutVars>
      </dgm:prSet>
      <dgm:spPr/>
      <dgm:t>
        <a:bodyPr/>
        <a:lstStyle/>
        <a:p>
          <a:endParaRPr lang="en-US"/>
        </a:p>
      </dgm:t>
    </dgm:pt>
    <dgm:pt modelId="{C7A8EEBC-81D2-47B3-84BC-B86C49BD5886}" type="pres">
      <dgm:prSet presAssocID="{3C161CE1-3AC3-40C2-BBDA-9913BDB9F88A}" presName="ThreeNodes_2" presStyleLbl="node1" presStyleIdx="1" presStyleCnt="3">
        <dgm:presLayoutVars>
          <dgm:bulletEnabled val="1"/>
        </dgm:presLayoutVars>
      </dgm:prSet>
      <dgm:spPr/>
      <dgm:t>
        <a:bodyPr/>
        <a:lstStyle/>
        <a:p>
          <a:endParaRPr lang="en-US"/>
        </a:p>
      </dgm:t>
    </dgm:pt>
    <dgm:pt modelId="{8AE53846-2C22-4EBE-8653-210C519F2F46}" type="pres">
      <dgm:prSet presAssocID="{3C161CE1-3AC3-40C2-BBDA-9913BDB9F88A}" presName="ThreeNodes_3" presStyleLbl="node1" presStyleIdx="2" presStyleCnt="3">
        <dgm:presLayoutVars>
          <dgm:bulletEnabled val="1"/>
        </dgm:presLayoutVars>
      </dgm:prSet>
      <dgm:spPr/>
      <dgm:t>
        <a:bodyPr/>
        <a:lstStyle/>
        <a:p>
          <a:endParaRPr lang="en-US"/>
        </a:p>
      </dgm:t>
    </dgm:pt>
    <dgm:pt modelId="{2A0A1F58-785A-49E5-B06B-3025CEC25717}" type="pres">
      <dgm:prSet presAssocID="{3C161CE1-3AC3-40C2-BBDA-9913BDB9F88A}" presName="ThreeConn_1-2" presStyleLbl="fgAccFollowNode1" presStyleIdx="0" presStyleCnt="2">
        <dgm:presLayoutVars>
          <dgm:bulletEnabled val="1"/>
        </dgm:presLayoutVars>
      </dgm:prSet>
      <dgm:spPr/>
      <dgm:t>
        <a:bodyPr/>
        <a:lstStyle/>
        <a:p>
          <a:endParaRPr lang="en-US"/>
        </a:p>
      </dgm:t>
    </dgm:pt>
    <dgm:pt modelId="{D53F74F5-3AF2-458D-B641-D2A5DA75AB85}" type="pres">
      <dgm:prSet presAssocID="{3C161CE1-3AC3-40C2-BBDA-9913BDB9F88A}" presName="ThreeConn_2-3" presStyleLbl="fgAccFollowNode1" presStyleIdx="1" presStyleCnt="2">
        <dgm:presLayoutVars>
          <dgm:bulletEnabled val="1"/>
        </dgm:presLayoutVars>
      </dgm:prSet>
      <dgm:spPr/>
      <dgm:t>
        <a:bodyPr/>
        <a:lstStyle/>
        <a:p>
          <a:endParaRPr lang="en-US"/>
        </a:p>
      </dgm:t>
    </dgm:pt>
    <dgm:pt modelId="{77BE8FF4-77A3-4880-ADE7-FD8AC4B75779}" type="pres">
      <dgm:prSet presAssocID="{3C161CE1-3AC3-40C2-BBDA-9913BDB9F88A}" presName="ThreeNodes_1_text" presStyleLbl="node1" presStyleIdx="2" presStyleCnt="3">
        <dgm:presLayoutVars>
          <dgm:bulletEnabled val="1"/>
        </dgm:presLayoutVars>
      </dgm:prSet>
      <dgm:spPr/>
      <dgm:t>
        <a:bodyPr/>
        <a:lstStyle/>
        <a:p>
          <a:endParaRPr lang="en-US"/>
        </a:p>
      </dgm:t>
    </dgm:pt>
    <dgm:pt modelId="{F4C01E08-142B-4571-9716-A6BD088F5286}" type="pres">
      <dgm:prSet presAssocID="{3C161CE1-3AC3-40C2-BBDA-9913BDB9F88A}" presName="ThreeNodes_2_text" presStyleLbl="node1" presStyleIdx="2" presStyleCnt="3">
        <dgm:presLayoutVars>
          <dgm:bulletEnabled val="1"/>
        </dgm:presLayoutVars>
      </dgm:prSet>
      <dgm:spPr/>
      <dgm:t>
        <a:bodyPr/>
        <a:lstStyle/>
        <a:p>
          <a:endParaRPr lang="en-US"/>
        </a:p>
      </dgm:t>
    </dgm:pt>
    <dgm:pt modelId="{E99F58EA-A301-4B6F-A456-998E46680AF2}" type="pres">
      <dgm:prSet presAssocID="{3C161CE1-3AC3-40C2-BBDA-9913BDB9F88A}" presName="ThreeNodes_3_text" presStyleLbl="node1" presStyleIdx="2" presStyleCnt="3">
        <dgm:presLayoutVars>
          <dgm:bulletEnabled val="1"/>
        </dgm:presLayoutVars>
      </dgm:prSet>
      <dgm:spPr/>
      <dgm:t>
        <a:bodyPr/>
        <a:lstStyle/>
        <a:p>
          <a:endParaRPr lang="en-US"/>
        </a:p>
      </dgm:t>
    </dgm:pt>
  </dgm:ptLst>
  <dgm:cxnLst>
    <dgm:cxn modelId="{AC6FDBF5-9D77-4191-AD59-EDB2CFF63A8A}" type="presOf" srcId="{0FC569BB-EC6C-42B3-9DAF-E359E639F741}" destId="{2A0A1F58-785A-49E5-B06B-3025CEC25717}" srcOrd="0" destOrd="0" presId="urn:microsoft.com/office/officeart/2005/8/layout/vProcess5"/>
    <dgm:cxn modelId="{331DB5CD-18FD-44DB-9C8D-84DBD4A0A47E}" type="presOf" srcId="{05E1A5C7-5C97-4810-90C3-23C7DC19AD6E}" destId="{8AE53846-2C22-4EBE-8653-210C519F2F46}" srcOrd="0" destOrd="0" presId="urn:microsoft.com/office/officeart/2005/8/layout/vProcess5"/>
    <dgm:cxn modelId="{D2EE9741-396D-442C-813C-06DD32D6339A}" srcId="{3C161CE1-3AC3-40C2-BBDA-9913BDB9F88A}" destId="{5FA80EF8-4AE4-4A45-B2E2-AB0FE177FBBC}" srcOrd="1" destOrd="0" parTransId="{F610346F-DCF3-45EC-838A-8D34FCCFBA29}" sibTransId="{75F95949-4DF7-4C1C-AB3F-CBB621AB8237}"/>
    <dgm:cxn modelId="{0D3FD90C-7D7C-47CF-937E-7E83CC232F02}" type="presOf" srcId="{ABEEBD42-8BFC-4E76-BBD2-83206703FF4B}" destId="{77BE8FF4-77A3-4880-ADE7-FD8AC4B75779}" srcOrd="1" destOrd="0" presId="urn:microsoft.com/office/officeart/2005/8/layout/vProcess5"/>
    <dgm:cxn modelId="{6B4ABB1D-0A64-4B14-AFD9-9FF5A876E38E}" type="presOf" srcId="{5FA80EF8-4AE4-4A45-B2E2-AB0FE177FBBC}" destId="{C7A8EEBC-81D2-47B3-84BC-B86C49BD5886}" srcOrd="0" destOrd="0" presId="urn:microsoft.com/office/officeart/2005/8/layout/vProcess5"/>
    <dgm:cxn modelId="{4D6228A8-9E68-4AFA-9F3C-D26FE0F21926}" type="presOf" srcId="{ABEEBD42-8BFC-4E76-BBD2-83206703FF4B}" destId="{2681E541-B4A0-46CF-ADD4-7A5663F87FC1}" srcOrd="0" destOrd="0" presId="urn:microsoft.com/office/officeart/2005/8/layout/vProcess5"/>
    <dgm:cxn modelId="{9C15EE92-7FAE-4CF6-BA38-3A014E7272B7}" type="presOf" srcId="{05E1A5C7-5C97-4810-90C3-23C7DC19AD6E}" destId="{E99F58EA-A301-4B6F-A456-998E46680AF2}" srcOrd="1" destOrd="0" presId="urn:microsoft.com/office/officeart/2005/8/layout/vProcess5"/>
    <dgm:cxn modelId="{54448287-02AF-4B96-BBBB-F6BEF9A121B9}" srcId="{3C161CE1-3AC3-40C2-BBDA-9913BDB9F88A}" destId="{ABEEBD42-8BFC-4E76-BBD2-83206703FF4B}" srcOrd="0" destOrd="0" parTransId="{D889F1B1-628C-4D18-8416-49695C84405E}" sibTransId="{0FC569BB-EC6C-42B3-9DAF-E359E639F741}"/>
    <dgm:cxn modelId="{FE856F79-1888-4AC3-80DC-461027E04DFE}" type="presOf" srcId="{3C161CE1-3AC3-40C2-BBDA-9913BDB9F88A}" destId="{7D8876BB-6AE9-4052-A005-73674DD209DA}" srcOrd="0" destOrd="0" presId="urn:microsoft.com/office/officeart/2005/8/layout/vProcess5"/>
    <dgm:cxn modelId="{19EF1E51-3F0F-43FF-AD47-BB17E7E515FF}" srcId="{3C161CE1-3AC3-40C2-BBDA-9913BDB9F88A}" destId="{05E1A5C7-5C97-4810-90C3-23C7DC19AD6E}" srcOrd="2" destOrd="0" parTransId="{B40A82FA-DDE4-404A-87A6-FCD87E857441}" sibTransId="{990A8EE4-8BAA-4271-A293-CB8C2A44BC2B}"/>
    <dgm:cxn modelId="{50BF7817-3E3F-40B4-84DF-359F64AA8B35}" type="presOf" srcId="{75F95949-4DF7-4C1C-AB3F-CBB621AB8237}" destId="{D53F74F5-3AF2-458D-B641-D2A5DA75AB85}" srcOrd="0" destOrd="0" presId="urn:microsoft.com/office/officeart/2005/8/layout/vProcess5"/>
    <dgm:cxn modelId="{2439C677-6AE8-4538-BFA2-F87B11E78D6A}" type="presOf" srcId="{5FA80EF8-4AE4-4A45-B2E2-AB0FE177FBBC}" destId="{F4C01E08-142B-4571-9716-A6BD088F5286}" srcOrd="1" destOrd="0" presId="urn:microsoft.com/office/officeart/2005/8/layout/vProcess5"/>
    <dgm:cxn modelId="{03163533-A33D-42F6-A1B9-C6D4570F114C}" type="presParOf" srcId="{7D8876BB-6AE9-4052-A005-73674DD209DA}" destId="{5547878A-3F9B-4236-9A43-DA80A84A8B36}" srcOrd="0" destOrd="0" presId="urn:microsoft.com/office/officeart/2005/8/layout/vProcess5"/>
    <dgm:cxn modelId="{003046BC-34AE-4FCB-A169-263F6EDF9E8B}" type="presParOf" srcId="{7D8876BB-6AE9-4052-A005-73674DD209DA}" destId="{2681E541-B4A0-46CF-ADD4-7A5663F87FC1}" srcOrd="1" destOrd="0" presId="urn:microsoft.com/office/officeart/2005/8/layout/vProcess5"/>
    <dgm:cxn modelId="{83042ECE-FB59-4A9C-83E0-199DF197EF18}" type="presParOf" srcId="{7D8876BB-6AE9-4052-A005-73674DD209DA}" destId="{C7A8EEBC-81D2-47B3-84BC-B86C49BD5886}" srcOrd="2" destOrd="0" presId="urn:microsoft.com/office/officeart/2005/8/layout/vProcess5"/>
    <dgm:cxn modelId="{5F312E54-10B1-4081-9712-6ECE7AAB388D}" type="presParOf" srcId="{7D8876BB-6AE9-4052-A005-73674DD209DA}" destId="{8AE53846-2C22-4EBE-8653-210C519F2F46}" srcOrd="3" destOrd="0" presId="urn:microsoft.com/office/officeart/2005/8/layout/vProcess5"/>
    <dgm:cxn modelId="{0B614F2A-3E15-4DE0-8C14-455DC570BE27}" type="presParOf" srcId="{7D8876BB-6AE9-4052-A005-73674DD209DA}" destId="{2A0A1F58-785A-49E5-B06B-3025CEC25717}" srcOrd="4" destOrd="0" presId="urn:microsoft.com/office/officeart/2005/8/layout/vProcess5"/>
    <dgm:cxn modelId="{0E8754EA-50A6-4C99-BAA4-4DD455A9AE14}" type="presParOf" srcId="{7D8876BB-6AE9-4052-A005-73674DD209DA}" destId="{D53F74F5-3AF2-458D-B641-D2A5DA75AB85}" srcOrd="5" destOrd="0" presId="urn:microsoft.com/office/officeart/2005/8/layout/vProcess5"/>
    <dgm:cxn modelId="{4DA3F72B-607D-45B7-B599-5D510F9C3E3C}" type="presParOf" srcId="{7D8876BB-6AE9-4052-A005-73674DD209DA}" destId="{77BE8FF4-77A3-4880-ADE7-FD8AC4B75779}" srcOrd="6" destOrd="0" presId="urn:microsoft.com/office/officeart/2005/8/layout/vProcess5"/>
    <dgm:cxn modelId="{45A89700-0A27-4293-BC62-C3A8B6E36F03}" type="presParOf" srcId="{7D8876BB-6AE9-4052-A005-73674DD209DA}" destId="{F4C01E08-142B-4571-9716-A6BD088F5286}" srcOrd="7" destOrd="0" presId="urn:microsoft.com/office/officeart/2005/8/layout/vProcess5"/>
    <dgm:cxn modelId="{29A5672B-F5BC-4050-AB41-BA6F39BF1870}" type="presParOf" srcId="{7D8876BB-6AE9-4052-A005-73674DD209DA}" destId="{E99F58EA-A301-4B6F-A456-998E46680AF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AF71A2-5A8D-4236-95D1-724A741D2D60}" type="doc">
      <dgm:prSet loTypeId="urn:microsoft.com/office/officeart/2008/layout/AscendingPictureAccentProcess" loCatId="process" qsTypeId="urn:microsoft.com/office/officeart/2005/8/quickstyle/3d3" qsCatId="3D" csTypeId="urn:microsoft.com/office/officeart/2005/8/colors/colorful5" csCatId="colorful" phldr="1"/>
      <dgm:spPr/>
      <dgm:t>
        <a:bodyPr/>
        <a:lstStyle/>
        <a:p>
          <a:endParaRPr lang="en-US"/>
        </a:p>
      </dgm:t>
    </dgm:pt>
    <dgm:pt modelId="{08CDF8F7-C9D6-4CF2-826C-0CBF02FB4FC5}">
      <dgm:prSet phldrT="[Text]" custT="1"/>
      <dgm:spPr>
        <a:solidFill>
          <a:schemeClr val="accent4">
            <a:lumMod val="20000"/>
            <a:lumOff val="80000"/>
          </a:schemeClr>
        </a:solidFill>
      </dgm:spPr>
      <dgm:t>
        <a:bodyPr/>
        <a:lstStyle/>
        <a:p>
          <a:pPr algn="just"/>
          <a:r>
            <a:rPr lang="en-US" sz="2800" b="0" dirty="0" err="1" smtClean="0">
              <a:solidFill>
                <a:schemeClr val="tx1"/>
              </a:solidFill>
              <a:latin typeface="Times New Roman" pitchFamily="18" charset="0"/>
              <a:cs typeface="Times New Roman" pitchFamily="18" charset="0"/>
            </a:rPr>
            <a:t>Xây</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dựng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được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đội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ngũ</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cán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bộ</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các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cấp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chuyên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nghiệp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có</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chất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lượng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cao</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có</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số</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lượng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cơ</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cấu</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hợp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lý</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bảo</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đảm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sự</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chuyển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giao</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thế</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hệ</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cán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bộ</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một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cách</a:t>
          </a:r>
          <a:r>
            <a:rPr lang="en-US" sz="2800" b="0" dirty="0" smtClean="0">
              <a:solidFill>
                <a:schemeClr val="tx1"/>
              </a:solidFill>
              <a:latin typeface="Times New Roman" pitchFamily="18" charset="0"/>
              <a:cs typeface="Times New Roman" pitchFamily="18" charset="0"/>
            </a:rPr>
            <a:t> vững </a:t>
          </a:r>
          <a:r>
            <a:rPr lang="en-US" sz="2800" b="0" dirty="0" err="1" smtClean="0">
              <a:solidFill>
                <a:schemeClr val="tx1"/>
              </a:solidFill>
              <a:latin typeface="Times New Roman" pitchFamily="18" charset="0"/>
              <a:cs typeface="Times New Roman" pitchFamily="18" charset="0"/>
            </a:rPr>
            <a:t>vàng</a:t>
          </a:r>
          <a:endParaRPr lang="en-US" sz="2800" b="0" dirty="0">
            <a:solidFill>
              <a:schemeClr val="tx1"/>
            </a:solidFill>
            <a:latin typeface="Times New Roman" pitchFamily="18" charset="0"/>
            <a:cs typeface="Times New Roman" pitchFamily="18" charset="0"/>
          </a:endParaRPr>
        </a:p>
      </dgm:t>
    </dgm:pt>
    <dgm:pt modelId="{BE976AC0-12EF-4D3B-A95C-E6A56E41B136}" type="parTrans" cxnId="{2BBDF97F-210B-4803-ABC9-015586290BE4}">
      <dgm:prSet/>
      <dgm:spPr/>
      <dgm:t>
        <a:bodyPr/>
        <a:lstStyle/>
        <a:p>
          <a:endParaRPr lang="en-US"/>
        </a:p>
      </dgm:t>
    </dgm:pt>
    <dgm:pt modelId="{10EA686C-7C01-4D20-94A5-B5F8C4828B00}" type="sibTrans" cxnId="{2BBDF97F-210B-4803-ABC9-015586290BE4}">
      <dgm:prSet/>
      <dgm:spPr>
        <a:blipFill rotWithShape="1">
          <a:blip xmlns:r="http://schemas.openxmlformats.org/officeDocument/2006/relationships" r:embed="rId1"/>
          <a:stretch>
            <a:fillRect/>
          </a:stretch>
        </a:blipFill>
      </dgm:spPr>
      <dgm:t>
        <a:bodyPr/>
        <a:lstStyle/>
        <a:p>
          <a:endParaRPr lang="en-US"/>
        </a:p>
      </dgm:t>
    </dgm:pt>
    <dgm:pt modelId="{D5E225FD-F99B-42B2-B1A0-164515E64113}">
      <dgm:prSet phldrT="[Text]" custT="1"/>
      <dgm:spPr/>
      <dgm:t>
        <a:bodyPr/>
        <a:lstStyle/>
        <a:p>
          <a:pPr algn="just"/>
          <a:r>
            <a:rPr lang="en-US" sz="2800" b="0" dirty="0" err="1" smtClean="0">
              <a:solidFill>
                <a:schemeClr val="tx1"/>
              </a:solidFill>
              <a:latin typeface="Times New Roman" pitchFamily="18" charset="0"/>
              <a:cs typeface="Times New Roman" pitchFamily="18" charset="0"/>
            </a:rPr>
            <a:t>Cơ</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bản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xây</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dựng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được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đội</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ngũ</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cán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bộ</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lãnh</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đạo</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quản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lý</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các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cấp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nhất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là</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cấp</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chiến</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lược</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ngang</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tầm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nhiệm</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vụ</a:t>
          </a:r>
          <a:endParaRPr lang="en-US" sz="2800" b="0" dirty="0">
            <a:solidFill>
              <a:schemeClr val="tx1"/>
            </a:solidFill>
            <a:latin typeface="Times New Roman" pitchFamily="18" charset="0"/>
            <a:cs typeface="Times New Roman" pitchFamily="18" charset="0"/>
          </a:endParaRPr>
        </a:p>
      </dgm:t>
    </dgm:pt>
    <dgm:pt modelId="{139C8688-510C-4AD3-A234-39CD9C299DEB}" type="parTrans" cxnId="{0EE3A268-53BE-4489-87E3-5DAEF751AD3C}">
      <dgm:prSet/>
      <dgm:spPr/>
      <dgm:t>
        <a:bodyPr/>
        <a:lstStyle/>
        <a:p>
          <a:endParaRPr lang="en-US"/>
        </a:p>
      </dgm:t>
    </dgm:pt>
    <dgm:pt modelId="{175E32CA-D726-4272-8B76-9186C20CFA93}" type="sibTrans" cxnId="{0EE3A268-53BE-4489-87E3-5DAEF751AD3C}">
      <dgm:prSet/>
      <dgm:spPr>
        <a:blipFill rotWithShape="1">
          <a:blip xmlns:r="http://schemas.openxmlformats.org/officeDocument/2006/relationships" r:embed="rId2"/>
          <a:stretch>
            <a:fillRect/>
          </a:stretch>
        </a:blipFill>
      </dgm:spPr>
      <dgm:t>
        <a:bodyPr/>
        <a:lstStyle/>
        <a:p>
          <a:endParaRPr lang="en-US"/>
        </a:p>
      </dgm:t>
    </dgm:pt>
    <dgm:pt modelId="{43F9FD47-D918-4A71-B0CD-42C1375D72FB}" type="pres">
      <dgm:prSet presAssocID="{58AF71A2-5A8D-4236-95D1-724A741D2D60}" presName="Name0" presStyleCnt="0">
        <dgm:presLayoutVars>
          <dgm:chMax val="7"/>
          <dgm:chPref val="7"/>
          <dgm:dir/>
        </dgm:presLayoutVars>
      </dgm:prSet>
      <dgm:spPr/>
      <dgm:t>
        <a:bodyPr/>
        <a:lstStyle/>
        <a:p>
          <a:endParaRPr lang="en-US"/>
        </a:p>
      </dgm:t>
    </dgm:pt>
    <dgm:pt modelId="{68437687-7EEF-44D3-9260-D6A39E0E3189}" type="pres">
      <dgm:prSet presAssocID="{58AF71A2-5A8D-4236-95D1-724A741D2D60}" presName="dot1" presStyleLbl="alignNode1" presStyleIdx="0" presStyleCnt="10" custLinFactX="-1563573" custLinFactNeighborX="-1600000" custLinFactNeighborY="-28512"/>
      <dgm:spPr/>
    </dgm:pt>
    <dgm:pt modelId="{EF528625-99F2-47D6-8093-80868AD7BF3C}" type="pres">
      <dgm:prSet presAssocID="{58AF71A2-5A8D-4236-95D1-724A741D2D60}" presName="dot2" presStyleLbl="alignNode1" presStyleIdx="1" presStyleCnt="10" custLinFactX="-1552302" custLinFactNeighborX="-1600000" custLinFactNeighborY="-14949"/>
      <dgm:spPr/>
    </dgm:pt>
    <dgm:pt modelId="{DF11A577-C2D0-47DB-9DDF-C39E82AF48B2}" type="pres">
      <dgm:prSet presAssocID="{58AF71A2-5A8D-4236-95D1-724A741D2D60}" presName="dot3" presStyleLbl="alignNode1" presStyleIdx="2" presStyleCnt="10" custLinFactX="-1544224" custLinFactNeighborX="-1600000" custLinFactNeighborY="-1387"/>
      <dgm:spPr/>
    </dgm:pt>
    <dgm:pt modelId="{9CC94416-95D7-4E14-A14C-46719A67983B}" type="pres">
      <dgm:prSet presAssocID="{58AF71A2-5A8D-4236-95D1-724A741D2D60}" presName="dotArrow1" presStyleLbl="alignNode1" presStyleIdx="3" presStyleCnt="10" custLinFactX="-1500000" custLinFactNeighborX="-1588707" custLinFactNeighborY="72092"/>
      <dgm:spPr/>
    </dgm:pt>
    <dgm:pt modelId="{A18E9900-9477-435B-A1AB-3E8E84CC682A}" type="pres">
      <dgm:prSet presAssocID="{58AF71A2-5A8D-4236-95D1-724A741D2D60}" presName="dotArrow2" presStyleLbl="alignNode1" presStyleIdx="4" presStyleCnt="10" custLinFactX="-1539463" custLinFactNeighborX="-1600000" custLinFactNeighborY="26522"/>
      <dgm:spPr/>
    </dgm:pt>
    <dgm:pt modelId="{08E49B48-AA48-4C3A-878D-F84DA3424C9F}" type="pres">
      <dgm:prSet presAssocID="{58AF71A2-5A8D-4236-95D1-724A741D2D60}" presName="dotArrow3" presStyleLbl="alignNode1" presStyleIdx="5" presStyleCnt="10" custLinFactX="-1558209" custLinFactNeighborX="-1600000" custLinFactNeighborY="2290"/>
      <dgm:spPr/>
    </dgm:pt>
    <dgm:pt modelId="{1530B2EC-BBDF-464B-BFD8-A5D1B43EB400}" type="pres">
      <dgm:prSet presAssocID="{58AF71A2-5A8D-4236-95D1-724A741D2D60}" presName="dotArrow4" presStyleLbl="alignNode1" presStyleIdx="6" presStyleCnt="10" custLinFactX="-1544646" custLinFactNeighborX="-1600000" custLinFactNeighborY="64015"/>
      <dgm:spPr/>
    </dgm:pt>
    <dgm:pt modelId="{631DC302-15F9-4DA5-9FCC-AC1B74F73665}" type="pres">
      <dgm:prSet presAssocID="{58AF71A2-5A8D-4236-95D1-724A741D2D60}" presName="dotArrow5" presStyleLbl="alignNode1" presStyleIdx="7" presStyleCnt="10" custLinFactX="-1600000" custLinFactY="6692" custLinFactNeighborX="-1619332" custLinFactNeighborY="100000"/>
      <dgm:spPr/>
    </dgm:pt>
    <dgm:pt modelId="{1284B2EF-5E56-47BD-8051-B5C792CF9646}" type="pres">
      <dgm:prSet presAssocID="{58AF71A2-5A8D-4236-95D1-724A741D2D60}" presName="dotArrow6" presStyleLbl="alignNode1" presStyleIdx="8" presStyleCnt="10" custLinFactX="-1560800" custLinFactNeighborX="-1600000" custLinFactNeighborY="61422"/>
      <dgm:spPr/>
    </dgm:pt>
    <dgm:pt modelId="{DE9A912C-1C85-4151-AEC9-8C2A3036593E}" type="pres">
      <dgm:prSet presAssocID="{58AF71A2-5A8D-4236-95D1-724A741D2D60}" presName="dotArrow7" presStyleLbl="alignNode1" presStyleIdx="9" presStyleCnt="10" custLinFactX="-1593111" custLinFactNeighborX="-1600000" custLinFactNeighborY="53045"/>
      <dgm:spPr/>
    </dgm:pt>
    <dgm:pt modelId="{3335F91E-CC6A-43E8-A533-DCDE0294AB9C}" type="pres">
      <dgm:prSet presAssocID="{08CDF8F7-C9D6-4CF2-826C-0CBF02FB4FC5}" presName="parTx1" presStyleLbl="node1" presStyleIdx="0" presStyleCnt="2" custScaleX="372637" custScaleY="200562" custLinFactNeighborX="32939" custLinFactNeighborY="-18942"/>
      <dgm:spPr/>
      <dgm:t>
        <a:bodyPr/>
        <a:lstStyle/>
        <a:p>
          <a:endParaRPr lang="en-US"/>
        </a:p>
      </dgm:t>
    </dgm:pt>
    <dgm:pt modelId="{C1C7F81B-0B65-4B45-B8FD-60E02408B31F}" type="pres">
      <dgm:prSet presAssocID="{10EA686C-7C01-4D20-94A5-B5F8C4828B00}" presName="picture1" presStyleCnt="0"/>
      <dgm:spPr/>
    </dgm:pt>
    <dgm:pt modelId="{E3CBC69C-CE80-404C-BD91-3490C574EBCB}" type="pres">
      <dgm:prSet presAssocID="{10EA686C-7C01-4D20-94A5-B5F8C4828B00}" presName="imageRepeatNode" presStyleLbl="fgImgPlace1" presStyleIdx="0" presStyleCnt="2" custScaleX="102245" custScaleY="105016" custLinFactX="-100000" custLinFactNeighborX="-145562" custLinFactNeighborY="26625"/>
      <dgm:spPr/>
      <dgm:t>
        <a:bodyPr/>
        <a:lstStyle/>
        <a:p>
          <a:endParaRPr lang="en-US"/>
        </a:p>
      </dgm:t>
    </dgm:pt>
    <dgm:pt modelId="{2870DA86-2D5C-4610-ADB1-F083D02A66C3}" type="pres">
      <dgm:prSet presAssocID="{D5E225FD-F99B-42B2-B1A0-164515E64113}" presName="parTx2" presStyleLbl="node1" presStyleIdx="1" presStyleCnt="2" custScaleX="349595" custScaleY="156461" custLinFactNeighborX="-9835" custLinFactNeighborY="-51638"/>
      <dgm:spPr/>
      <dgm:t>
        <a:bodyPr/>
        <a:lstStyle/>
        <a:p>
          <a:endParaRPr lang="en-US"/>
        </a:p>
      </dgm:t>
    </dgm:pt>
    <dgm:pt modelId="{08CA0F26-4FB7-45B7-9854-EC69D5E0C43C}" type="pres">
      <dgm:prSet presAssocID="{175E32CA-D726-4272-8B76-9186C20CFA93}" presName="picture2" presStyleCnt="0"/>
      <dgm:spPr/>
    </dgm:pt>
    <dgm:pt modelId="{74C26FA6-F126-4E00-B0A4-1D36DFDE8C47}" type="pres">
      <dgm:prSet presAssocID="{175E32CA-D726-4272-8B76-9186C20CFA93}" presName="imageRepeatNode" presStyleLbl="fgImgPlace1" presStyleIdx="1" presStyleCnt="2" custLinFactX="-117724" custLinFactNeighborX="-200000" custLinFactNeighborY="899"/>
      <dgm:spPr/>
      <dgm:t>
        <a:bodyPr/>
        <a:lstStyle/>
        <a:p>
          <a:endParaRPr lang="en-US"/>
        </a:p>
      </dgm:t>
    </dgm:pt>
  </dgm:ptLst>
  <dgm:cxnLst>
    <dgm:cxn modelId="{7A6BE6EA-721B-43FD-9BE5-2CC978BCF11D}" type="presOf" srcId="{08CDF8F7-C9D6-4CF2-826C-0CBF02FB4FC5}" destId="{3335F91E-CC6A-43E8-A533-DCDE0294AB9C}" srcOrd="0" destOrd="0" presId="urn:microsoft.com/office/officeart/2008/layout/AscendingPictureAccentProcess"/>
    <dgm:cxn modelId="{93B99100-1BF5-46DF-A1FB-61AA8432ED77}" type="presOf" srcId="{58AF71A2-5A8D-4236-95D1-724A741D2D60}" destId="{43F9FD47-D918-4A71-B0CD-42C1375D72FB}" srcOrd="0" destOrd="0" presId="urn:microsoft.com/office/officeart/2008/layout/AscendingPictureAccentProcess"/>
    <dgm:cxn modelId="{8033D203-5A81-47D0-8E91-2F23E6FF0A68}" type="presOf" srcId="{D5E225FD-F99B-42B2-B1A0-164515E64113}" destId="{2870DA86-2D5C-4610-ADB1-F083D02A66C3}" srcOrd="0" destOrd="0" presId="urn:microsoft.com/office/officeart/2008/layout/AscendingPictureAccentProcess"/>
    <dgm:cxn modelId="{0EE3A268-53BE-4489-87E3-5DAEF751AD3C}" srcId="{58AF71A2-5A8D-4236-95D1-724A741D2D60}" destId="{D5E225FD-F99B-42B2-B1A0-164515E64113}" srcOrd="1" destOrd="0" parTransId="{139C8688-510C-4AD3-A234-39CD9C299DEB}" sibTransId="{175E32CA-D726-4272-8B76-9186C20CFA93}"/>
    <dgm:cxn modelId="{29A7D162-7F5A-4FDB-8D87-3FADCD644DC8}" type="presOf" srcId="{175E32CA-D726-4272-8B76-9186C20CFA93}" destId="{74C26FA6-F126-4E00-B0A4-1D36DFDE8C47}" srcOrd="0" destOrd="0" presId="urn:microsoft.com/office/officeart/2008/layout/AscendingPictureAccentProcess"/>
    <dgm:cxn modelId="{E976B166-E0CA-4360-98B6-6859CEC6AF21}" type="presOf" srcId="{10EA686C-7C01-4D20-94A5-B5F8C4828B00}" destId="{E3CBC69C-CE80-404C-BD91-3490C574EBCB}" srcOrd="0" destOrd="0" presId="urn:microsoft.com/office/officeart/2008/layout/AscendingPictureAccentProcess"/>
    <dgm:cxn modelId="{2BBDF97F-210B-4803-ABC9-015586290BE4}" srcId="{58AF71A2-5A8D-4236-95D1-724A741D2D60}" destId="{08CDF8F7-C9D6-4CF2-826C-0CBF02FB4FC5}" srcOrd="0" destOrd="0" parTransId="{BE976AC0-12EF-4D3B-A95C-E6A56E41B136}" sibTransId="{10EA686C-7C01-4D20-94A5-B5F8C4828B00}"/>
    <dgm:cxn modelId="{4ED42A11-AB8F-4EA9-91A0-B4EDE21704DE}" type="presParOf" srcId="{43F9FD47-D918-4A71-B0CD-42C1375D72FB}" destId="{68437687-7EEF-44D3-9260-D6A39E0E3189}" srcOrd="0" destOrd="0" presId="urn:microsoft.com/office/officeart/2008/layout/AscendingPictureAccentProcess"/>
    <dgm:cxn modelId="{9C976092-2D65-4CE7-86EB-A30072AFD0E6}" type="presParOf" srcId="{43F9FD47-D918-4A71-B0CD-42C1375D72FB}" destId="{EF528625-99F2-47D6-8093-80868AD7BF3C}" srcOrd="1" destOrd="0" presId="urn:microsoft.com/office/officeart/2008/layout/AscendingPictureAccentProcess"/>
    <dgm:cxn modelId="{42796D56-B8FE-4267-BD67-B36B0027DB3A}" type="presParOf" srcId="{43F9FD47-D918-4A71-B0CD-42C1375D72FB}" destId="{DF11A577-C2D0-47DB-9DDF-C39E82AF48B2}" srcOrd="2" destOrd="0" presId="urn:microsoft.com/office/officeart/2008/layout/AscendingPictureAccentProcess"/>
    <dgm:cxn modelId="{4D849A58-F52F-4495-85A7-ADDA90471567}" type="presParOf" srcId="{43F9FD47-D918-4A71-B0CD-42C1375D72FB}" destId="{9CC94416-95D7-4E14-A14C-46719A67983B}" srcOrd="3" destOrd="0" presId="urn:microsoft.com/office/officeart/2008/layout/AscendingPictureAccentProcess"/>
    <dgm:cxn modelId="{6A2606CA-C2D7-46BD-AB4B-A178B99C29B5}" type="presParOf" srcId="{43F9FD47-D918-4A71-B0CD-42C1375D72FB}" destId="{A18E9900-9477-435B-A1AB-3E8E84CC682A}" srcOrd="4" destOrd="0" presId="urn:microsoft.com/office/officeart/2008/layout/AscendingPictureAccentProcess"/>
    <dgm:cxn modelId="{E4D91D01-2141-4909-AEE3-202EB34D2812}" type="presParOf" srcId="{43F9FD47-D918-4A71-B0CD-42C1375D72FB}" destId="{08E49B48-AA48-4C3A-878D-F84DA3424C9F}" srcOrd="5" destOrd="0" presId="urn:microsoft.com/office/officeart/2008/layout/AscendingPictureAccentProcess"/>
    <dgm:cxn modelId="{09C33E64-2A5C-4B8A-8D3B-C1267EA68CE4}" type="presParOf" srcId="{43F9FD47-D918-4A71-B0CD-42C1375D72FB}" destId="{1530B2EC-BBDF-464B-BFD8-A5D1B43EB400}" srcOrd="6" destOrd="0" presId="urn:microsoft.com/office/officeart/2008/layout/AscendingPictureAccentProcess"/>
    <dgm:cxn modelId="{B3C2F6B6-B144-4E1E-BB35-D3A82A1363F8}" type="presParOf" srcId="{43F9FD47-D918-4A71-B0CD-42C1375D72FB}" destId="{631DC302-15F9-4DA5-9FCC-AC1B74F73665}" srcOrd="7" destOrd="0" presId="urn:microsoft.com/office/officeart/2008/layout/AscendingPictureAccentProcess"/>
    <dgm:cxn modelId="{C39D536F-DEA4-4165-BA96-897CE1862A69}" type="presParOf" srcId="{43F9FD47-D918-4A71-B0CD-42C1375D72FB}" destId="{1284B2EF-5E56-47BD-8051-B5C792CF9646}" srcOrd="8" destOrd="0" presId="urn:microsoft.com/office/officeart/2008/layout/AscendingPictureAccentProcess"/>
    <dgm:cxn modelId="{20F37F3D-A125-4218-ACB0-DD6B72C72C53}" type="presParOf" srcId="{43F9FD47-D918-4A71-B0CD-42C1375D72FB}" destId="{DE9A912C-1C85-4151-AEC9-8C2A3036593E}" srcOrd="9" destOrd="0" presId="urn:microsoft.com/office/officeart/2008/layout/AscendingPictureAccentProcess"/>
    <dgm:cxn modelId="{BB3B9C83-52D2-4DCA-81D7-89C5FDB067CE}" type="presParOf" srcId="{43F9FD47-D918-4A71-B0CD-42C1375D72FB}" destId="{3335F91E-CC6A-43E8-A533-DCDE0294AB9C}" srcOrd="10" destOrd="0" presId="urn:microsoft.com/office/officeart/2008/layout/AscendingPictureAccentProcess"/>
    <dgm:cxn modelId="{83706853-7668-45B8-8B77-6BA8E1B81349}" type="presParOf" srcId="{43F9FD47-D918-4A71-B0CD-42C1375D72FB}" destId="{C1C7F81B-0B65-4B45-B8FD-60E02408B31F}" srcOrd="11" destOrd="0" presId="urn:microsoft.com/office/officeart/2008/layout/AscendingPictureAccentProcess"/>
    <dgm:cxn modelId="{9401581A-975C-4D14-A69E-9E20D470B29E}" type="presParOf" srcId="{C1C7F81B-0B65-4B45-B8FD-60E02408B31F}" destId="{E3CBC69C-CE80-404C-BD91-3490C574EBCB}" srcOrd="0" destOrd="0" presId="urn:microsoft.com/office/officeart/2008/layout/AscendingPictureAccentProcess"/>
    <dgm:cxn modelId="{C86C8EFF-93EB-4557-B448-CB26D23C2558}" type="presParOf" srcId="{43F9FD47-D918-4A71-B0CD-42C1375D72FB}" destId="{2870DA86-2D5C-4610-ADB1-F083D02A66C3}" srcOrd="12" destOrd="0" presId="urn:microsoft.com/office/officeart/2008/layout/AscendingPictureAccentProcess"/>
    <dgm:cxn modelId="{831CD70E-63CD-44A7-B0DC-0C0F0FD7CF04}" type="presParOf" srcId="{43F9FD47-D918-4A71-B0CD-42C1375D72FB}" destId="{08CA0F26-4FB7-45B7-9854-EC69D5E0C43C}" srcOrd="13" destOrd="0" presId="urn:microsoft.com/office/officeart/2008/layout/AscendingPictureAccentProcess"/>
    <dgm:cxn modelId="{6D485650-A30F-45A3-9446-FBBC74574707}" type="presParOf" srcId="{08CA0F26-4FB7-45B7-9854-EC69D5E0C43C}" destId="{74C26FA6-F126-4E00-B0A4-1D36DFDE8C47}"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215E5F-9FBA-4A8C-8778-1144005B4CC8}"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D075A9FE-B6AE-44E6-8A50-220188382873}">
      <dgm:prSet phldrT="[Text]" custT="1"/>
      <dgm:spPr>
        <a:solidFill>
          <a:srgbClr val="FF0000"/>
        </a:solidFill>
      </dgm:spPr>
      <dgm:t>
        <a:bodyPr/>
        <a:lstStyle/>
        <a:p>
          <a:pPr algn="just"/>
          <a:r>
            <a:rPr lang="en-US" sz="2800" b="1" dirty="0" smtClean="0">
              <a:solidFill>
                <a:srgbClr val="FFFF00"/>
              </a:solidFill>
              <a:latin typeface="Times New Roman" pitchFamily="18" charset="0"/>
              <a:cs typeface="Times New Roman" pitchFamily="18" charset="0"/>
            </a:rPr>
            <a:t>1. </a:t>
          </a:r>
          <a:r>
            <a:rPr lang="en-US" sz="2800" b="1" dirty="0" err="1" smtClean="0">
              <a:solidFill>
                <a:srgbClr val="FFFF00"/>
              </a:solidFill>
              <a:latin typeface="Times New Roman" pitchFamily="18" charset="0"/>
              <a:cs typeface="Times New Roman" pitchFamily="18" charset="0"/>
            </a:rPr>
            <a:t>Nâng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cao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nhận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thức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tăng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cường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giáo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dục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chính</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trị</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tư</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tưởng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đạo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đức</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lối</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sống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cho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cán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bộ</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đảng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viên</a:t>
          </a:r>
          <a:endParaRPr lang="en-US" sz="2800" dirty="0">
            <a:solidFill>
              <a:srgbClr val="FFFF00"/>
            </a:solidFill>
            <a:latin typeface="Times New Roman" pitchFamily="18" charset="0"/>
            <a:cs typeface="Times New Roman" pitchFamily="18" charset="0"/>
          </a:endParaRPr>
        </a:p>
      </dgm:t>
    </dgm:pt>
    <dgm:pt modelId="{A444FDA5-8E08-466D-AE6D-99AF935BADAE}" type="parTrans" cxnId="{72CA133C-9FC4-4011-93DB-6ECF4C8B0B63}">
      <dgm:prSet/>
      <dgm:spPr/>
      <dgm:t>
        <a:bodyPr/>
        <a:lstStyle/>
        <a:p>
          <a:endParaRPr lang="en-US"/>
        </a:p>
      </dgm:t>
    </dgm:pt>
    <dgm:pt modelId="{556322E8-4561-4E9A-B2B8-1A4FE1E28C36}" type="sibTrans" cxnId="{72CA133C-9FC4-4011-93DB-6ECF4C8B0B63}">
      <dgm:prSet/>
      <dgm:spPr/>
      <dgm:t>
        <a:bodyPr/>
        <a:lstStyle/>
        <a:p>
          <a:endParaRPr lang="en-US"/>
        </a:p>
      </dgm:t>
    </dgm:pt>
    <dgm:pt modelId="{0E4EF76B-BAD6-4854-BB42-C9418837B4A4}">
      <dgm:prSet phldrT="[Text]" custT="1"/>
      <dgm:spPr>
        <a:solidFill>
          <a:schemeClr val="accent2">
            <a:lumMod val="20000"/>
            <a:lumOff val="80000"/>
            <a:alpha val="90000"/>
          </a:schemeClr>
        </a:solidFill>
      </dgm:spPr>
      <dgm:t>
        <a:bodyPr/>
        <a:lstStyle/>
        <a:p>
          <a:pPr algn="just"/>
          <a:r>
            <a:rPr lang="en-US" sz="2800" dirty="0" err="1" smtClean="0">
              <a:latin typeface="Times New Roman" pitchFamily="18" charset="0"/>
              <a:cs typeface="Times New Roman" pitchFamily="18" charset="0"/>
            </a:rPr>
            <a:t>Quán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Mác</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Lênin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a:t>
          </a:r>
          <a:r>
            <a:rPr lang="en-US" sz="2800" dirty="0" smtClean="0">
              <a:latin typeface="Times New Roman" pitchFamily="18" charset="0"/>
              <a:cs typeface="Times New Roman" pitchFamily="18" charset="0"/>
            </a:rPr>
            <a:t> Minh; </a:t>
          </a:r>
          <a:r>
            <a:rPr lang="en-US" sz="2800" dirty="0" err="1" smtClean="0">
              <a:latin typeface="Times New Roman" pitchFamily="18" charset="0"/>
              <a:cs typeface="Times New Roman" pitchFamily="18" charset="0"/>
            </a:rPr>
            <a:t>quán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lĩnh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viên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dgm:t>
    </dgm:pt>
    <dgm:pt modelId="{7AB0705E-0AC2-4737-96E3-1BCAEE65E16B}" type="parTrans" cxnId="{65B91B40-1FE9-4E72-8878-624B08FD97BE}">
      <dgm:prSet/>
      <dgm:spPr/>
      <dgm:t>
        <a:bodyPr/>
        <a:lstStyle/>
        <a:p>
          <a:endParaRPr lang="en-US"/>
        </a:p>
      </dgm:t>
    </dgm:pt>
    <dgm:pt modelId="{58E81778-B9EF-4C62-8A2E-D9E29F0E71E6}" type="sibTrans" cxnId="{65B91B40-1FE9-4E72-8878-624B08FD97BE}">
      <dgm:prSet/>
      <dgm:spPr/>
      <dgm:t>
        <a:bodyPr/>
        <a:lstStyle/>
        <a:p>
          <a:endParaRPr lang="en-US"/>
        </a:p>
      </dgm:t>
    </dgm:pt>
    <dgm:pt modelId="{A45EBBEE-2A88-49AD-B4B8-007DB4E82C86}">
      <dgm:prSet phldrT="[Text]" custT="1"/>
      <dgm:spPr>
        <a:solidFill>
          <a:schemeClr val="accent4">
            <a:lumMod val="40000"/>
            <a:lumOff val="60000"/>
            <a:alpha val="90000"/>
          </a:schemeClr>
        </a:solidFill>
      </dgm:spPr>
      <dgm:t>
        <a:bodyPr/>
        <a:lstStyle/>
        <a:p>
          <a:pPr algn="just"/>
          <a:r>
            <a:rPr lang="en-US" sz="3200" dirty="0" err="1" smtClean="0">
              <a:latin typeface="Times New Roman" pitchFamily="18" charset="0"/>
              <a:cs typeface="Times New Roman" pitchFamily="18" charset="0"/>
            </a:rPr>
            <a:t>Kiên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quyết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dgm:t>
    </dgm:pt>
    <dgm:pt modelId="{F039F9E3-F903-4A36-A96C-E8B284740F27}" type="parTrans" cxnId="{C0E8A302-161A-42C0-A784-5DA58D00762C}">
      <dgm:prSet/>
      <dgm:spPr/>
      <dgm:t>
        <a:bodyPr/>
        <a:lstStyle/>
        <a:p>
          <a:endParaRPr lang="en-US"/>
        </a:p>
      </dgm:t>
    </dgm:pt>
    <dgm:pt modelId="{81CCDBDB-3940-4400-99C1-76CD909B2F7F}" type="sibTrans" cxnId="{C0E8A302-161A-42C0-A784-5DA58D00762C}">
      <dgm:prSet/>
      <dgm:spPr/>
      <dgm:t>
        <a:bodyPr/>
        <a:lstStyle/>
        <a:p>
          <a:endParaRPr lang="en-US"/>
        </a:p>
      </dgm:t>
    </dgm:pt>
    <dgm:pt modelId="{3D46A96A-B2E7-41D3-9AD6-BBB0EDBD8E83}">
      <dgm:prSet phldrT="[Text]" custT="1"/>
      <dgm:spPr>
        <a:solidFill>
          <a:schemeClr val="accent6">
            <a:lumMod val="40000"/>
            <a:lumOff val="60000"/>
            <a:alpha val="90000"/>
          </a:schemeClr>
        </a:solidFill>
      </dgm:spPr>
      <dgm:t>
        <a:bodyPr/>
        <a:lstStyle/>
        <a:p>
          <a:pPr algn="just"/>
          <a:r>
            <a:rPr lang="en-US" sz="3200" dirty="0" err="1" smtClean="0">
              <a:latin typeface="Times New Roman" pitchFamily="18" charset="0"/>
              <a:cs typeface="Times New Roman" pitchFamily="18" charset="0"/>
            </a:rPr>
            <a:t>Tăng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tưởng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nâng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trẻ</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dgm:t>
    </dgm:pt>
    <dgm:pt modelId="{644C7C81-CB29-417B-B444-D69B3B459BB7}" type="parTrans" cxnId="{619DB77C-7D67-40F7-9973-ACA1412B70F8}">
      <dgm:prSet/>
      <dgm:spPr/>
      <dgm:t>
        <a:bodyPr/>
        <a:lstStyle/>
        <a:p>
          <a:endParaRPr lang="en-US"/>
        </a:p>
      </dgm:t>
    </dgm:pt>
    <dgm:pt modelId="{B0D1AD1D-F9AE-4799-97FD-60F988DA347E}" type="sibTrans" cxnId="{619DB77C-7D67-40F7-9973-ACA1412B70F8}">
      <dgm:prSet/>
      <dgm:spPr/>
      <dgm:t>
        <a:bodyPr/>
        <a:lstStyle/>
        <a:p>
          <a:endParaRPr lang="en-US"/>
        </a:p>
      </dgm:t>
    </dgm:pt>
    <dgm:pt modelId="{D0647477-17AA-4672-946F-B5E35053AB16}" type="pres">
      <dgm:prSet presAssocID="{DA215E5F-9FBA-4A8C-8778-1144005B4CC8}" presName="diagram" presStyleCnt="0">
        <dgm:presLayoutVars>
          <dgm:chPref val="1"/>
          <dgm:dir/>
          <dgm:animOne val="branch"/>
          <dgm:animLvl val="lvl"/>
          <dgm:resizeHandles/>
        </dgm:presLayoutVars>
      </dgm:prSet>
      <dgm:spPr/>
      <dgm:t>
        <a:bodyPr/>
        <a:lstStyle/>
        <a:p>
          <a:endParaRPr lang="en-US"/>
        </a:p>
      </dgm:t>
    </dgm:pt>
    <dgm:pt modelId="{C6742131-A949-420A-B816-E1B2D7FF0823}" type="pres">
      <dgm:prSet presAssocID="{D075A9FE-B6AE-44E6-8A50-220188382873}" presName="root" presStyleCnt="0"/>
      <dgm:spPr/>
    </dgm:pt>
    <dgm:pt modelId="{5E36B74C-E848-4B4C-9087-18AA754684CB}" type="pres">
      <dgm:prSet presAssocID="{D075A9FE-B6AE-44E6-8A50-220188382873}" presName="rootComposite" presStyleCnt="0"/>
      <dgm:spPr/>
    </dgm:pt>
    <dgm:pt modelId="{6CE02176-6553-4E6E-85D5-EAF189D83C6C}" type="pres">
      <dgm:prSet presAssocID="{D075A9FE-B6AE-44E6-8A50-220188382873}" presName="rootText" presStyleLbl="node1" presStyleIdx="0" presStyleCnt="1" custScaleX="280464" custLinFactNeighborX="359" custLinFactNeighborY="5454"/>
      <dgm:spPr/>
      <dgm:t>
        <a:bodyPr/>
        <a:lstStyle/>
        <a:p>
          <a:endParaRPr lang="en-US"/>
        </a:p>
      </dgm:t>
    </dgm:pt>
    <dgm:pt modelId="{D67E6043-F641-44F4-82DB-815E87D18BCB}" type="pres">
      <dgm:prSet presAssocID="{D075A9FE-B6AE-44E6-8A50-220188382873}" presName="rootConnector" presStyleLbl="node1" presStyleIdx="0" presStyleCnt="1"/>
      <dgm:spPr/>
      <dgm:t>
        <a:bodyPr/>
        <a:lstStyle/>
        <a:p>
          <a:endParaRPr lang="en-US"/>
        </a:p>
      </dgm:t>
    </dgm:pt>
    <dgm:pt modelId="{FC4ED62E-7D6B-408D-A936-2C9785161FD9}" type="pres">
      <dgm:prSet presAssocID="{D075A9FE-B6AE-44E6-8A50-220188382873}" presName="childShape" presStyleCnt="0"/>
      <dgm:spPr/>
    </dgm:pt>
    <dgm:pt modelId="{898C260C-C540-4DE0-BF32-0742D68D93A6}" type="pres">
      <dgm:prSet presAssocID="{7AB0705E-0AC2-4737-96E3-1BCAEE65E16B}" presName="Name13" presStyleLbl="parChTrans1D2" presStyleIdx="0" presStyleCnt="3"/>
      <dgm:spPr/>
      <dgm:t>
        <a:bodyPr/>
        <a:lstStyle/>
        <a:p>
          <a:endParaRPr lang="en-US"/>
        </a:p>
      </dgm:t>
    </dgm:pt>
    <dgm:pt modelId="{C15FE245-3F18-4C2F-B4F8-7057B4D70032}" type="pres">
      <dgm:prSet presAssocID="{0E4EF76B-BAD6-4854-BB42-C9418837B4A4}" presName="childText" presStyleLbl="bgAcc1" presStyleIdx="0" presStyleCnt="3" custScaleX="417436" custScaleY="113616" custLinFactNeighborX="-4281" custLinFactNeighborY="2936">
        <dgm:presLayoutVars>
          <dgm:bulletEnabled val="1"/>
        </dgm:presLayoutVars>
      </dgm:prSet>
      <dgm:spPr/>
      <dgm:t>
        <a:bodyPr/>
        <a:lstStyle/>
        <a:p>
          <a:endParaRPr lang="en-US"/>
        </a:p>
      </dgm:t>
    </dgm:pt>
    <dgm:pt modelId="{18D3F7E0-E75D-4EDA-91D9-44A57AFCB283}" type="pres">
      <dgm:prSet presAssocID="{F039F9E3-F903-4A36-A96C-E8B284740F27}" presName="Name13" presStyleLbl="parChTrans1D2" presStyleIdx="1" presStyleCnt="3"/>
      <dgm:spPr/>
      <dgm:t>
        <a:bodyPr/>
        <a:lstStyle/>
        <a:p>
          <a:endParaRPr lang="en-US"/>
        </a:p>
      </dgm:t>
    </dgm:pt>
    <dgm:pt modelId="{F74D1A35-9A9A-4EC2-B921-074EEF1AB15D}" type="pres">
      <dgm:prSet presAssocID="{A45EBBEE-2A88-49AD-B4B8-007DB4E82C86}" presName="childText" presStyleLbl="bgAcc1" presStyleIdx="1" presStyleCnt="3" custScaleX="420425" custLinFactNeighborX="-3783" custLinFactNeighborY="2936">
        <dgm:presLayoutVars>
          <dgm:bulletEnabled val="1"/>
        </dgm:presLayoutVars>
      </dgm:prSet>
      <dgm:spPr/>
      <dgm:t>
        <a:bodyPr/>
        <a:lstStyle/>
        <a:p>
          <a:endParaRPr lang="en-US"/>
        </a:p>
      </dgm:t>
    </dgm:pt>
    <dgm:pt modelId="{84D6BF89-FF14-47ED-A3DE-BD9C01A27B03}" type="pres">
      <dgm:prSet presAssocID="{644C7C81-CB29-417B-B444-D69B3B459BB7}" presName="Name13" presStyleLbl="parChTrans1D2" presStyleIdx="2" presStyleCnt="3"/>
      <dgm:spPr/>
      <dgm:t>
        <a:bodyPr/>
        <a:lstStyle/>
        <a:p>
          <a:endParaRPr lang="en-US"/>
        </a:p>
      </dgm:t>
    </dgm:pt>
    <dgm:pt modelId="{2089BC7B-5E1B-4488-BB04-0014B2995251}" type="pres">
      <dgm:prSet presAssocID="{3D46A96A-B2E7-41D3-9AD6-BBB0EDBD8E83}" presName="childText" presStyleLbl="bgAcc1" presStyleIdx="2" presStyleCnt="3" custScaleX="419933" custLinFactNeighborX="-6274" custLinFactNeighborY="-1581">
        <dgm:presLayoutVars>
          <dgm:bulletEnabled val="1"/>
        </dgm:presLayoutVars>
      </dgm:prSet>
      <dgm:spPr/>
      <dgm:t>
        <a:bodyPr/>
        <a:lstStyle/>
        <a:p>
          <a:endParaRPr lang="en-US"/>
        </a:p>
      </dgm:t>
    </dgm:pt>
  </dgm:ptLst>
  <dgm:cxnLst>
    <dgm:cxn modelId="{0D0A30F9-FF91-4802-81D0-EB22D57773D8}" type="presOf" srcId="{3D46A96A-B2E7-41D3-9AD6-BBB0EDBD8E83}" destId="{2089BC7B-5E1B-4488-BB04-0014B2995251}" srcOrd="0" destOrd="0" presId="urn:microsoft.com/office/officeart/2005/8/layout/hierarchy3"/>
    <dgm:cxn modelId="{72CA133C-9FC4-4011-93DB-6ECF4C8B0B63}" srcId="{DA215E5F-9FBA-4A8C-8778-1144005B4CC8}" destId="{D075A9FE-B6AE-44E6-8A50-220188382873}" srcOrd="0" destOrd="0" parTransId="{A444FDA5-8E08-466D-AE6D-99AF935BADAE}" sibTransId="{556322E8-4561-4E9A-B2B8-1A4FE1E28C36}"/>
    <dgm:cxn modelId="{69B1A1F7-FA8C-4907-8518-3722233927E2}" type="presOf" srcId="{DA215E5F-9FBA-4A8C-8778-1144005B4CC8}" destId="{D0647477-17AA-4672-946F-B5E35053AB16}" srcOrd="0" destOrd="0" presId="urn:microsoft.com/office/officeart/2005/8/layout/hierarchy3"/>
    <dgm:cxn modelId="{C0E8A302-161A-42C0-A784-5DA58D00762C}" srcId="{D075A9FE-B6AE-44E6-8A50-220188382873}" destId="{A45EBBEE-2A88-49AD-B4B8-007DB4E82C86}" srcOrd="1" destOrd="0" parTransId="{F039F9E3-F903-4A36-A96C-E8B284740F27}" sibTransId="{81CCDBDB-3940-4400-99C1-76CD909B2F7F}"/>
    <dgm:cxn modelId="{55B06617-4411-406E-8FD6-0C1A2AE2E9C4}" type="presOf" srcId="{644C7C81-CB29-417B-B444-D69B3B459BB7}" destId="{84D6BF89-FF14-47ED-A3DE-BD9C01A27B03}" srcOrd="0" destOrd="0" presId="urn:microsoft.com/office/officeart/2005/8/layout/hierarchy3"/>
    <dgm:cxn modelId="{EF0620FA-420E-4455-B56C-CA31A4DE07E3}" type="presOf" srcId="{F039F9E3-F903-4A36-A96C-E8B284740F27}" destId="{18D3F7E0-E75D-4EDA-91D9-44A57AFCB283}" srcOrd="0" destOrd="0" presId="urn:microsoft.com/office/officeart/2005/8/layout/hierarchy3"/>
    <dgm:cxn modelId="{E1819945-9033-42A1-8C8F-8A1D48149831}" type="presOf" srcId="{D075A9FE-B6AE-44E6-8A50-220188382873}" destId="{D67E6043-F641-44F4-82DB-815E87D18BCB}" srcOrd="1" destOrd="0" presId="urn:microsoft.com/office/officeart/2005/8/layout/hierarchy3"/>
    <dgm:cxn modelId="{65B91B40-1FE9-4E72-8878-624B08FD97BE}" srcId="{D075A9FE-B6AE-44E6-8A50-220188382873}" destId="{0E4EF76B-BAD6-4854-BB42-C9418837B4A4}" srcOrd="0" destOrd="0" parTransId="{7AB0705E-0AC2-4737-96E3-1BCAEE65E16B}" sibTransId="{58E81778-B9EF-4C62-8A2E-D9E29F0E71E6}"/>
    <dgm:cxn modelId="{CE54190F-B9A4-43D9-AB9E-D6C483F8974A}" type="presOf" srcId="{D075A9FE-B6AE-44E6-8A50-220188382873}" destId="{6CE02176-6553-4E6E-85D5-EAF189D83C6C}" srcOrd="0" destOrd="0" presId="urn:microsoft.com/office/officeart/2005/8/layout/hierarchy3"/>
    <dgm:cxn modelId="{8CC3C8D4-7DD7-4E9D-9957-5A859932C717}" type="presOf" srcId="{0E4EF76B-BAD6-4854-BB42-C9418837B4A4}" destId="{C15FE245-3F18-4C2F-B4F8-7057B4D70032}" srcOrd="0" destOrd="0" presId="urn:microsoft.com/office/officeart/2005/8/layout/hierarchy3"/>
    <dgm:cxn modelId="{434B272E-0F26-47FB-8601-2DB19CCB0872}" type="presOf" srcId="{A45EBBEE-2A88-49AD-B4B8-007DB4E82C86}" destId="{F74D1A35-9A9A-4EC2-B921-074EEF1AB15D}" srcOrd="0" destOrd="0" presId="urn:microsoft.com/office/officeart/2005/8/layout/hierarchy3"/>
    <dgm:cxn modelId="{C9B6C6C3-60DF-43B1-B01C-E1388B5C21D1}" type="presOf" srcId="{7AB0705E-0AC2-4737-96E3-1BCAEE65E16B}" destId="{898C260C-C540-4DE0-BF32-0742D68D93A6}" srcOrd="0" destOrd="0" presId="urn:microsoft.com/office/officeart/2005/8/layout/hierarchy3"/>
    <dgm:cxn modelId="{619DB77C-7D67-40F7-9973-ACA1412B70F8}" srcId="{D075A9FE-B6AE-44E6-8A50-220188382873}" destId="{3D46A96A-B2E7-41D3-9AD6-BBB0EDBD8E83}" srcOrd="2" destOrd="0" parTransId="{644C7C81-CB29-417B-B444-D69B3B459BB7}" sibTransId="{B0D1AD1D-F9AE-4799-97FD-60F988DA347E}"/>
    <dgm:cxn modelId="{BD674FEC-4B31-406B-946B-26DC91045732}" type="presParOf" srcId="{D0647477-17AA-4672-946F-B5E35053AB16}" destId="{C6742131-A949-420A-B816-E1B2D7FF0823}" srcOrd="0" destOrd="0" presId="urn:microsoft.com/office/officeart/2005/8/layout/hierarchy3"/>
    <dgm:cxn modelId="{2C43464C-87F1-4923-B1C1-6F236681201B}" type="presParOf" srcId="{C6742131-A949-420A-B816-E1B2D7FF0823}" destId="{5E36B74C-E848-4B4C-9087-18AA754684CB}" srcOrd="0" destOrd="0" presId="urn:microsoft.com/office/officeart/2005/8/layout/hierarchy3"/>
    <dgm:cxn modelId="{19BF988B-7A38-486C-B723-5CB2A28FEB2B}" type="presParOf" srcId="{5E36B74C-E848-4B4C-9087-18AA754684CB}" destId="{6CE02176-6553-4E6E-85D5-EAF189D83C6C}" srcOrd="0" destOrd="0" presId="urn:microsoft.com/office/officeart/2005/8/layout/hierarchy3"/>
    <dgm:cxn modelId="{E6C5E3F5-5E78-4D64-95D8-1ACAD53EE69A}" type="presParOf" srcId="{5E36B74C-E848-4B4C-9087-18AA754684CB}" destId="{D67E6043-F641-44F4-82DB-815E87D18BCB}" srcOrd="1" destOrd="0" presId="urn:microsoft.com/office/officeart/2005/8/layout/hierarchy3"/>
    <dgm:cxn modelId="{5EF57B3B-6ADF-4E5E-A323-AEB61EF764CC}" type="presParOf" srcId="{C6742131-A949-420A-B816-E1B2D7FF0823}" destId="{FC4ED62E-7D6B-408D-A936-2C9785161FD9}" srcOrd="1" destOrd="0" presId="urn:microsoft.com/office/officeart/2005/8/layout/hierarchy3"/>
    <dgm:cxn modelId="{D013BF27-C814-43AC-8CE3-703C02002B03}" type="presParOf" srcId="{FC4ED62E-7D6B-408D-A936-2C9785161FD9}" destId="{898C260C-C540-4DE0-BF32-0742D68D93A6}" srcOrd="0" destOrd="0" presId="urn:microsoft.com/office/officeart/2005/8/layout/hierarchy3"/>
    <dgm:cxn modelId="{683E436C-071D-402E-B8AF-8F2C3ACF8365}" type="presParOf" srcId="{FC4ED62E-7D6B-408D-A936-2C9785161FD9}" destId="{C15FE245-3F18-4C2F-B4F8-7057B4D70032}" srcOrd="1" destOrd="0" presId="urn:microsoft.com/office/officeart/2005/8/layout/hierarchy3"/>
    <dgm:cxn modelId="{E89468C8-6F40-43AA-A920-BE0404F3AC0B}" type="presParOf" srcId="{FC4ED62E-7D6B-408D-A936-2C9785161FD9}" destId="{18D3F7E0-E75D-4EDA-91D9-44A57AFCB283}" srcOrd="2" destOrd="0" presId="urn:microsoft.com/office/officeart/2005/8/layout/hierarchy3"/>
    <dgm:cxn modelId="{9C130EE1-961A-4CBD-9C60-89BB5A3906A0}" type="presParOf" srcId="{FC4ED62E-7D6B-408D-A936-2C9785161FD9}" destId="{F74D1A35-9A9A-4EC2-B921-074EEF1AB15D}" srcOrd="3" destOrd="0" presId="urn:microsoft.com/office/officeart/2005/8/layout/hierarchy3"/>
    <dgm:cxn modelId="{B16DD34C-DB02-4BFE-92C2-FA7FEB6B99B0}" type="presParOf" srcId="{FC4ED62E-7D6B-408D-A936-2C9785161FD9}" destId="{84D6BF89-FF14-47ED-A3DE-BD9C01A27B03}" srcOrd="4" destOrd="0" presId="urn:microsoft.com/office/officeart/2005/8/layout/hierarchy3"/>
    <dgm:cxn modelId="{FA025AD5-26D1-4167-A896-44A36B621F2D}" type="presParOf" srcId="{FC4ED62E-7D6B-408D-A936-2C9785161FD9}" destId="{2089BC7B-5E1B-4488-BB04-0014B299525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F8E54A-BAB9-4611-84B3-BF94AE32098B}"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A0A32C60-B1FD-4A56-956D-D71E6FEEEF3F}">
      <dgm:prSet phldrT="[Text]" custT="1"/>
      <dgm:spPr/>
      <dgm:t>
        <a:bodyPr/>
        <a:lstStyle/>
        <a:p>
          <a:pPr algn="just"/>
          <a:r>
            <a:rPr lang="en-US" sz="2000" dirty="0" err="1" smtClean="0">
              <a:solidFill>
                <a:schemeClr val="tx1"/>
              </a:solidFill>
              <a:latin typeface="Times New Roman" pitchFamily="18" charset="0"/>
              <a:cs typeface="Times New Roman" pitchFamily="18" charset="0"/>
            </a:rPr>
            <a:t>Tập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trung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chặn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đẩy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lùi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tiêu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tham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nhũng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endParaRPr lang="en-US" sz="2000" dirty="0">
            <a:solidFill>
              <a:schemeClr val="tx1"/>
            </a:solidFill>
            <a:latin typeface="Times New Roman" pitchFamily="18" charset="0"/>
            <a:cs typeface="Times New Roman" pitchFamily="18" charset="0"/>
          </a:endParaRPr>
        </a:p>
      </dgm:t>
    </dgm:pt>
    <dgm:pt modelId="{12C75409-B15E-4000-8DCA-3586AA109083}" type="parTrans" cxnId="{F98EECF6-112B-49DC-87D2-C3A2E7EB960F}">
      <dgm:prSet/>
      <dgm:spPr/>
      <dgm:t>
        <a:bodyPr/>
        <a:lstStyle/>
        <a:p>
          <a:endParaRPr lang="en-US"/>
        </a:p>
      </dgm:t>
    </dgm:pt>
    <dgm:pt modelId="{55061546-20BA-4F8F-BFE2-37B9CD6377E5}" type="sibTrans" cxnId="{F98EECF6-112B-49DC-87D2-C3A2E7EB960F}">
      <dgm:prSet/>
      <dgm:spPr/>
      <dgm:t>
        <a:bodyPr/>
        <a:lstStyle/>
        <a:p>
          <a:endParaRPr lang="en-US"/>
        </a:p>
      </dgm:t>
    </dgm:pt>
    <dgm:pt modelId="{2E3CBA4A-DC4A-486B-9824-16DE08888471}">
      <dgm:prSet phldrT="[Text]" custT="1"/>
      <dgm:spPr/>
      <dgm:t>
        <a:bodyPr/>
        <a:lstStyle/>
        <a:p>
          <a:pPr algn="just"/>
          <a:r>
            <a:rPr lang="en-US" sz="2000" dirty="0" err="1" smtClean="0">
              <a:solidFill>
                <a:schemeClr val="tx1"/>
              </a:solidFill>
              <a:latin typeface="Times New Roman" pitchFamily="18" charset="0"/>
              <a:cs typeface="Times New Roman" pitchFamily="18" charset="0"/>
            </a:rPr>
            <a:t>Thể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chế</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hoá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cụ</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hoá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chủ</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đường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lối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Đảng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Đổi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đánh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Tiếp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tục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đổi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tuyển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hoạch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đào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tạo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bồi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dưỡng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luân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chuyển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Đổi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ứng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bầu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nhiệm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bố</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endParaRPr lang="en-US" sz="2000" dirty="0">
            <a:solidFill>
              <a:schemeClr val="tx1"/>
            </a:solidFill>
            <a:latin typeface="Times New Roman" pitchFamily="18" charset="0"/>
            <a:cs typeface="Times New Roman" pitchFamily="18" charset="0"/>
          </a:endParaRPr>
        </a:p>
      </dgm:t>
    </dgm:pt>
    <dgm:pt modelId="{C0018C5C-852C-420A-8E61-FE348EBE8AEC}" type="parTrans" cxnId="{E4963207-EAB3-4B78-B052-549EB235A6A9}">
      <dgm:prSet/>
      <dgm:spPr/>
      <dgm:t>
        <a:bodyPr/>
        <a:lstStyle/>
        <a:p>
          <a:endParaRPr lang="en-US"/>
        </a:p>
      </dgm:t>
    </dgm:pt>
    <dgm:pt modelId="{1C31CB44-B31F-4E0A-91F2-A5392C2E3C4B}" type="sibTrans" cxnId="{E4963207-EAB3-4B78-B052-549EB235A6A9}">
      <dgm:prSet/>
      <dgm:spPr/>
      <dgm:t>
        <a:bodyPr/>
        <a:lstStyle/>
        <a:p>
          <a:endParaRPr lang="en-US"/>
        </a:p>
      </dgm:t>
    </dgm:pt>
    <dgm:pt modelId="{55DAD0FD-E6D1-460D-A3D3-379EEA01AD36}">
      <dgm:prSet phldrT="[Text]" custT="1"/>
      <dgm:spPr/>
      <dgm:t>
        <a:bodyPr/>
        <a:lstStyle/>
        <a:p>
          <a:pPr algn="just" defTabSz="844550">
            <a:lnSpc>
              <a:spcPct val="90000"/>
            </a:lnSpc>
            <a:spcBef>
              <a:spcPct val="0"/>
            </a:spcBef>
            <a:spcAft>
              <a:spcPct val="35000"/>
            </a:spcAft>
          </a:pPr>
          <a:r>
            <a:rPr lang="en-US" sz="2000" dirty="0" err="1" smtClean="0">
              <a:solidFill>
                <a:schemeClr val="tx1"/>
              </a:solidFill>
              <a:latin typeface="Times New Roman" pitchFamily="18" charset="0"/>
              <a:cs typeface="Times New Roman" pitchFamily="18" charset="0"/>
            </a:rPr>
            <a:t>Tăng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cường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bảo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vệ</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chính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trị</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nội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Nắm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chắc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lịch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chính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trị</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tập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trung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vấn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chính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trị</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nay. </a:t>
          </a:r>
          <a:r>
            <a:rPr lang="en-US" sz="2000" dirty="0" err="1" smtClean="0">
              <a:solidFill>
                <a:schemeClr val="tx1"/>
              </a:solidFill>
              <a:latin typeface="Times New Roman" pitchFamily="18" charset="0"/>
              <a:cs typeface="Times New Roman" pitchFamily="18" charset="0"/>
            </a:rPr>
            <a:t>Hoàn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định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trường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hợp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vấn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chính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trị</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xem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xét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hoạch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nhiệm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ứng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chưa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kết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luận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tiêu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chuẩn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chính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trị</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A7D68750-FB8E-4AED-8386-EE300DCF5D27}" type="parTrans" cxnId="{2D3E3DCF-8FAF-4B3A-B679-0345E84DD426}">
      <dgm:prSet/>
      <dgm:spPr/>
      <dgm:t>
        <a:bodyPr/>
        <a:lstStyle/>
        <a:p>
          <a:endParaRPr lang="en-US"/>
        </a:p>
      </dgm:t>
    </dgm:pt>
    <dgm:pt modelId="{7ED80C87-01A3-4B4D-B989-380594AC721D}" type="sibTrans" cxnId="{2D3E3DCF-8FAF-4B3A-B679-0345E84DD426}">
      <dgm:prSet/>
      <dgm:spPr/>
      <dgm:t>
        <a:bodyPr/>
        <a:lstStyle/>
        <a:p>
          <a:endParaRPr lang="en-US"/>
        </a:p>
      </dgm:t>
    </dgm:pt>
    <dgm:pt modelId="{F4E1EAD5-7554-4F3D-B19A-D6736A1597FA}">
      <dgm:prSet phldrT="[Text]" custT="1"/>
      <dgm:spPr/>
      <dgm:t>
        <a:bodyPr/>
        <a:lstStyle/>
        <a:p>
          <a:pPr algn="just"/>
          <a:r>
            <a:rPr lang="en-US" sz="2000" dirty="0" err="1" smtClean="0">
              <a:solidFill>
                <a:schemeClr val="tx1"/>
              </a:solidFill>
              <a:latin typeface="Times New Roman" pitchFamily="18" charset="0"/>
              <a:cs typeface="Times New Roman" pitchFamily="18" charset="0"/>
            </a:rPr>
            <a:t>Xây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dựng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định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thẩm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trách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nhiệm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người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đứng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đầu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quản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nghiêm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người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phạm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chuyển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hoặc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nghỉ</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hưu</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C3D81583-FDCE-45FE-96AD-8726F9150D20}" type="parTrans" cxnId="{59A1F871-B00F-427D-BF39-EA18421D56B0}">
      <dgm:prSet/>
      <dgm:spPr/>
      <dgm:t>
        <a:bodyPr/>
        <a:lstStyle/>
        <a:p>
          <a:endParaRPr lang="en-US"/>
        </a:p>
      </dgm:t>
    </dgm:pt>
    <dgm:pt modelId="{F6A7F27D-F1F3-4AE2-9BE2-43292271A0CA}" type="sibTrans" cxnId="{59A1F871-B00F-427D-BF39-EA18421D56B0}">
      <dgm:prSet/>
      <dgm:spPr/>
      <dgm:t>
        <a:bodyPr/>
        <a:lstStyle/>
        <a:p>
          <a:endParaRPr lang="en-US"/>
        </a:p>
      </dgm:t>
    </dgm:pt>
    <dgm:pt modelId="{69F4894F-2759-4437-8F6C-60A6240C322B}">
      <dgm:prSet phldrT="[Text]" custT="1"/>
      <dgm:spPr>
        <a:solidFill>
          <a:schemeClr val="accent2">
            <a:lumMod val="60000"/>
            <a:lumOff val="40000"/>
          </a:schemeClr>
        </a:solidFill>
      </dgm:spPr>
      <dgm:t>
        <a:bodyPr/>
        <a:lstStyle/>
        <a:p>
          <a:pPr algn="just"/>
          <a:r>
            <a:rPr lang="en-US" sz="2000" dirty="0" err="1" smtClean="0">
              <a:solidFill>
                <a:schemeClr val="tx1"/>
              </a:solidFill>
              <a:latin typeface="Times New Roman" pitchFamily="18" charset="0"/>
              <a:cs typeface="Times New Roman" pitchFamily="18" charset="0"/>
            </a:rPr>
            <a:t>Thực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cải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phù</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hợp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từng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nhóm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đối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tượng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theo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vị</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việc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làm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danh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vụ</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năng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suất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lao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động</a:t>
          </a:r>
          <a:r>
            <a:rPr lang="en-US" sz="2000" dirty="0" smtClean="0">
              <a:solidFill>
                <a:schemeClr val="tx1"/>
              </a:solidFill>
              <a:latin typeface="Times New Roman" pitchFamily="18" charset="0"/>
              <a:cs typeface="Times New Roman" pitchFamily="18" charset="0"/>
            </a:rPr>
            <a:t>...</a:t>
          </a:r>
          <a:r>
            <a:rPr lang="en-US" sz="2000" dirty="0" err="1" smtClean="0">
              <a:solidFill>
                <a:schemeClr val="tx1"/>
              </a:solidFill>
              <a:latin typeface="Times New Roman" pitchFamily="18" charset="0"/>
              <a:cs typeface="Times New Roman" pitchFamily="18" charset="0"/>
            </a:rPr>
            <a:t>Tiếp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tục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nghiên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cứu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một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số</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chủ</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trương</a:t>
          </a:r>
          <a:endParaRPr lang="en-US" sz="2000" dirty="0">
            <a:solidFill>
              <a:schemeClr val="tx1"/>
            </a:solidFill>
            <a:latin typeface="Times New Roman" pitchFamily="18" charset="0"/>
            <a:cs typeface="Times New Roman" pitchFamily="18" charset="0"/>
          </a:endParaRPr>
        </a:p>
      </dgm:t>
    </dgm:pt>
    <dgm:pt modelId="{ABD074B2-9C98-4A78-A781-29C9D43F0159}" type="parTrans" cxnId="{9FCC7BFA-C66D-474E-8320-AD7C837E8D28}">
      <dgm:prSet/>
      <dgm:spPr/>
      <dgm:t>
        <a:bodyPr/>
        <a:lstStyle/>
        <a:p>
          <a:endParaRPr lang="en-US"/>
        </a:p>
      </dgm:t>
    </dgm:pt>
    <dgm:pt modelId="{F7BD04D8-5559-4058-9DCF-AC8A4AD91404}" type="sibTrans" cxnId="{9FCC7BFA-C66D-474E-8320-AD7C837E8D28}">
      <dgm:prSet/>
      <dgm:spPr/>
      <dgm:t>
        <a:bodyPr/>
        <a:lstStyle/>
        <a:p>
          <a:endParaRPr lang="en-US"/>
        </a:p>
      </dgm:t>
    </dgm:pt>
    <dgm:pt modelId="{827B714A-156B-4F02-A25E-BA824B8114D2}">
      <dgm:prSet phldrT="[Text]"/>
      <dgm:spPr/>
      <dgm:t>
        <a:bodyPr/>
        <a:lstStyle/>
        <a:p>
          <a:pPr algn="just"/>
          <a:endParaRPr lang="en-US" sz="2000" dirty="0">
            <a:solidFill>
              <a:schemeClr val="tx1"/>
            </a:solidFill>
            <a:latin typeface="Times New Roman" pitchFamily="18" charset="0"/>
            <a:cs typeface="Times New Roman" pitchFamily="18" charset="0"/>
          </a:endParaRPr>
        </a:p>
      </dgm:t>
    </dgm:pt>
    <dgm:pt modelId="{1090797A-FED2-4D70-A44C-0363A8E0C3B2}" type="parTrans" cxnId="{7CB69ECB-BC43-4F20-91D1-57B1D862572B}">
      <dgm:prSet/>
      <dgm:spPr/>
      <dgm:t>
        <a:bodyPr/>
        <a:lstStyle/>
        <a:p>
          <a:endParaRPr lang="en-US"/>
        </a:p>
      </dgm:t>
    </dgm:pt>
    <dgm:pt modelId="{41606394-A975-4228-9E5E-293AB11C9E71}" type="sibTrans" cxnId="{7CB69ECB-BC43-4F20-91D1-57B1D862572B}">
      <dgm:prSet/>
      <dgm:spPr/>
      <dgm:t>
        <a:bodyPr/>
        <a:lstStyle/>
        <a:p>
          <a:endParaRPr lang="en-US"/>
        </a:p>
      </dgm:t>
    </dgm:pt>
    <dgm:pt modelId="{87C6B3EF-081E-4B4E-8C15-57D0D1936187}" type="pres">
      <dgm:prSet presAssocID="{B5F8E54A-BAB9-4611-84B3-BF94AE32098B}" presName="outerComposite" presStyleCnt="0">
        <dgm:presLayoutVars>
          <dgm:chMax val="5"/>
          <dgm:dir/>
          <dgm:resizeHandles val="exact"/>
        </dgm:presLayoutVars>
      </dgm:prSet>
      <dgm:spPr/>
      <dgm:t>
        <a:bodyPr/>
        <a:lstStyle/>
        <a:p>
          <a:endParaRPr lang="en-US"/>
        </a:p>
      </dgm:t>
    </dgm:pt>
    <dgm:pt modelId="{B2E50071-A0CE-4D46-8E0E-3115FBD5E263}" type="pres">
      <dgm:prSet presAssocID="{B5F8E54A-BAB9-4611-84B3-BF94AE32098B}" presName="dummyMaxCanvas" presStyleCnt="0">
        <dgm:presLayoutVars/>
      </dgm:prSet>
      <dgm:spPr/>
    </dgm:pt>
    <dgm:pt modelId="{C1CAB8B0-C273-4013-A840-B7F6FF7C6967}" type="pres">
      <dgm:prSet presAssocID="{B5F8E54A-BAB9-4611-84B3-BF94AE32098B}" presName="FiveNodes_1" presStyleLbl="node1" presStyleIdx="0" presStyleCnt="5" custScaleX="105542">
        <dgm:presLayoutVars>
          <dgm:bulletEnabled val="1"/>
        </dgm:presLayoutVars>
      </dgm:prSet>
      <dgm:spPr/>
      <dgm:t>
        <a:bodyPr/>
        <a:lstStyle/>
        <a:p>
          <a:endParaRPr lang="en-US"/>
        </a:p>
      </dgm:t>
    </dgm:pt>
    <dgm:pt modelId="{7E22595A-DB01-4BE6-925C-7B839E0313BB}" type="pres">
      <dgm:prSet presAssocID="{B5F8E54A-BAB9-4611-84B3-BF94AE32098B}" presName="FiveNodes_2" presStyleLbl="node1" presStyleIdx="1" presStyleCnt="5" custScaleX="105542">
        <dgm:presLayoutVars>
          <dgm:bulletEnabled val="1"/>
        </dgm:presLayoutVars>
      </dgm:prSet>
      <dgm:spPr/>
      <dgm:t>
        <a:bodyPr/>
        <a:lstStyle/>
        <a:p>
          <a:endParaRPr lang="en-US"/>
        </a:p>
      </dgm:t>
    </dgm:pt>
    <dgm:pt modelId="{8E92BA39-8AE6-4C82-BA2D-7C93436E50F4}" type="pres">
      <dgm:prSet presAssocID="{B5F8E54A-BAB9-4611-84B3-BF94AE32098B}" presName="FiveNodes_3" presStyleLbl="node1" presStyleIdx="2" presStyleCnt="5" custScaleX="105542">
        <dgm:presLayoutVars>
          <dgm:bulletEnabled val="1"/>
        </dgm:presLayoutVars>
      </dgm:prSet>
      <dgm:spPr/>
      <dgm:t>
        <a:bodyPr/>
        <a:lstStyle/>
        <a:p>
          <a:endParaRPr lang="en-US"/>
        </a:p>
      </dgm:t>
    </dgm:pt>
    <dgm:pt modelId="{0680BB5D-948A-4BF0-A039-38EA8878EB8B}" type="pres">
      <dgm:prSet presAssocID="{B5F8E54A-BAB9-4611-84B3-BF94AE32098B}" presName="FiveNodes_4" presStyleLbl="node1" presStyleIdx="3" presStyleCnt="5" custScaleX="105542">
        <dgm:presLayoutVars>
          <dgm:bulletEnabled val="1"/>
        </dgm:presLayoutVars>
      </dgm:prSet>
      <dgm:spPr/>
      <dgm:t>
        <a:bodyPr/>
        <a:lstStyle/>
        <a:p>
          <a:endParaRPr lang="en-US"/>
        </a:p>
      </dgm:t>
    </dgm:pt>
    <dgm:pt modelId="{C0CE43DC-7F20-47A3-8E0C-540AF875F29E}" type="pres">
      <dgm:prSet presAssocID="{B5F8E54A-BAB9-4611-84B3-BF94AE32098B}" presName="FiveNodes_5" presStyleLbl="node1" presStyleIdx="4" presStyleCnt="5" custScaleX="98064">
        <dgm:presLayoutVars>
          <dgm:bulletEnabled val="1"/>
        </dgm:presLayoutVars>
      </dgm:prSet>
      <dgm:spPr/>
      <dgm:t>
        <a:bodyPr/>
        <a:lstStyle/>
        <a:p>
          <a:endParaRPr lang="en-US"/>
        </a:p>
      </dgm:t>
    </dgm:pt>
    <dgm:pt modelId="{43376935-11FF-4152-B891-CBB4EB58DF29}" type="pres">
      <dgm:prSet presAssocID="{B5F8E54A-BAB9-4611-84B3-BF94AE32098B}" presName="FiveConn_1-2" presStyleLbl="fgAccFollowNode1" presStyleIdx="0" presStyleCnt="4">
        <dgm:presLayoutVars>
          <dgm:bulletEnabled val="1"/>
        </dgm:presLayoutVars>
      </dgm:prSet>
      <dgm:spPr/>
      <dgm:t>
        <a:bodyPr/>
        <a:lstStyle/>
        <a:p>
          <a:endParaRPr lang="en-US"/>
        </a:p>
      </dgm:t>
    </dgm:pt>
    <dgm:pt modelId="{17C23752-6691-471E-B20B-75DA962CDAA7}" type="pres">
      <dgm:prSet presAssocID="{B5F8E54A-BAB9-4611-84B3-BF94AE32098B}" presName="FiveConn_2-3" presStyleLbl="fgAccFollowNode1" presStyleIdx="1" presStyleCnt="4">
        <dgm:presLayoutVars>
          <dgm:bulletEnabled val="1"/>
        </dgm:presLayoutVars>
      </dgm:prSet>
      <dgm:spPr/>
      <dgm:t>
        <a:bodyPr/>
        <a:lstStyle/>
        <a:p>
          <a:endParaRPr lang="en-US"/>
        </a:p>
      </dgm:t>
    </dgm:pt>
    <dgm:pt modelId="{CF2E583A-0232-4FE7-A69B-FA2A2D8E287A}" type="pres">
      <dgm:prSet presAssocID="{B5F8E54A-BAB9-4611-84B3-BF94AE32098B}" presName="FiveConn_3-4" presStyleLbl="fgAccFollowNode1" presStyleIdx="2" presStyleCnt="4">
        <dgm:presLayoutVars>
          <dgm:bulletEnabled val="1"/>
        </dgm:presLayoutVars>
      </dgm:prSet>
      <dgm:spPr/>
      <dgm:t>
        <a:bodyPr/>
        <a:lstStyle/>
        <a:p>
          <a:endParaRPr lang="en-US"/>
        </a:p>
      </dgm:t>
    </dgm:pt>
    <dgm:pt modelId="{A9DB0B47-0528-4650-B5F3-3A5374CB84BE}" type="pres">
      <dgm:prSet presAssocID="{B5F8E54A-BAB9-4611-84B3-BF94AE32098B}" presName="FiveConn_4-5" presStyleLbl="fgAccFollowNode1" presStyleIdx="3" presStyleCnt="4">
        <dgm:presLayoutVars>
          <dgm:bulletEnabled val="1"/>
        </dgm:presLayoutVars>
      </dgm:prSet>
      <dgm:spPr/>
      <dgm:t>
        <a:bodyPr/>
        <a:lstStyle/>
        <a:p>
          <a:endParaRPr lang="en-US"/>
        </a:p>
      </dgm:t>
    </dgm:pt>
    <dgm:pt modelId="{D3878E04-070F-4990-AC6A-ED79046CFFC8}" type="pres">
      <dgm:prSet presAssocID="{B5F8E54A-BAB9-4611-84B3-BF94AE32098B}" presName="FiveNodes_1_text" presStyleLbl="node1" presStyleIdx="4" presStyleCnt="5">
        <dgm:presLayoutVars>
          <dgm:bulletEnabled val="1"/>
        </dgm:presLayoutVars>
      </dgm:prSet>
      <dgm:spPr/>
      <dgm:t>
        <a:bodyPr/>
        <a:lstStyle/>
        <a:p>
          <a:endParaRPr lang="en-US"/>
        </a:p>
      </dgm:t>
    </dgm:pt>
    <dgm:pt modelId="{84BE3CB9-F651-4FC1-B5E5-56897EE8C7E4}" type="pres">
      <dgm:prSet presAssocID="{B5F8E54A-BAB9-4611-84B3-BF94AE32098B}" presName="FiveNodes_2_text" presStyleLbl="node1" presStyleIdx="4" presStyleCnt="5">
        <dgm:presLayoutVars>
          <dgm:bulletEnabled val="1"/>
        </dgm:presLayoutVars>
      </dgm:prSet>
      <dgm:spPr/>
      <dgm:t>
        <a:bodyPr/>
        <a:lstStyle/>
        <a:p>
          <a:endParaRPr lang="en-US"/>
        </a:p>
      </dgm:t>
    </dgm:pt>
    <dgm:pt modelId="{7A10098E-DF7C-4DC4-8C55-7082728094DC}" type="pres">
      <dgm:prSet presAssocID="{B5F8E54A-BAB9-4611-84B3-BF94AE32098B}" presName="FiveNodes_3_text" presStyleLbl="node1" presStyleIdx="4" presStyleCnt="5">
        <dgm:presLayoutVars>
          <dgm:bulletEnabled val="1"/>
        </dgm:presLayoutVars>
      </dgm:prSet>
      <dgm:spPr/>
      <dgm:t>
        <a:bodyPr/>
        <a:lstStyle/>
        <a:p>
          <a:endParaRPr lang="en-US"/>
        </a:p>
      </dgm:t>
    </dgm:pt>
    <dgm:pt modelId="{E18F9AA2-1969-4AFE-9EAF-B7BE8CAB0A8E}" type="pres">
      <dgm:prSet presAssocID="{B5F8E54A-BAB9-4611-84B3-BF94AE32098B}" presName="FiveNodes_4_text" presStyleLbl="node1" presStyleIdx="4" presStyleCnt="5">
        <dgm:presLayoutVars>
          <dgm:bulletEnabled val="1"/>
        </dgm:presLayoutVars>
      </dgm:prSet>
      <dgm:spPr/>
      <dgm:t>
        <a:bodyPr/>
        <a:lstStyle/>
        <a:p>
          <a:endParaRPr lang="en-US"/>
        </a:p>
      </dgm:t>
    </dgm:pt>
    <dgm:pt modelId="{C7509C58-2475-4A9E-8269-A7040E4D4472}" type="pres">
      <dgm:prSet presAssocID="{B5F8E54A-BAB9-4611-84B3-BF94AE32098B}" presName="FiveNodes_5_text" presStyleLbl="node1" presStyleIdx="4" presStyleCnt="5">
        <dgm:presLayoutVars>
          <dgm:bulletEnabled val="1"/>
        </dgm:presLayoutVars>
      </dgm:prSet>
      <dgm:spPr/>
      <dgm:t>
        <a:bodyPr/>
        <a:lstStyle/>
        <a:p>
          <a:endParaRPr lang="en-US"/>
        </a:p>
      </dgm:t>
    </dgm:pt>
  </dgm:ptLst>
  <dgm:cxnLst>
    <dgm:cxn modelId="{45ACE166-B437-4632-AB48-A157B042B3D9}" type="presOf" srcId="{55DAD0FD-E6D1-460D-A3D3-379EEA01AD36}" destId="{8E92BA39-8AE6-4C82-BA2D-7C93436E50F4}" srcOrd="0" destOrd="0" presId="urn:microsoft.com/office/officeart/2005/8/layout/vProcess5"/>
    <dgm:cxn modelId="{C3BFE53B-667A-4022-AB0D-2B2C77C6BCB5}" type="presOf" srcId="{1C31CB44-B31F-4E0A-91F2-A5392C2E3C4B}" destId="{17C23752-6691-471E-B20B-75DA962CDAA7}" srcOrd="0" destOrd="0" presId="urn:microsoft.com/office/officeart/2005/8/layout/vProcess5"/>
    <dgm:cxn modelId="{7CB69ECB-BC43-4F20-91D1-57B1D862572B}" srcId="{B5F8E54A-BAB9-4611-84B3-BF94AE32098B}" destId="{827B714A-156B-4F02-A25E-BA824B8114D2}" srcOrd="5" destOrd="0" parTransId="{1090797A-FED2-4D70-A44C-0363A8E0C3B2}" sibTransId="{41606394-A975-4228-9E5E-293AB11C9E71}"/>
    <dgm:cxn modelId="{971A2D2D-4A0C-4BA0-916E-434D1E80EEF4}" type="presOf" srcId="{A0A32C60-B1FD-4A56-956D-D71E6FEEEF3F}" destId="{C1CAB8B0-C273-4013-A840-B7F6FF7C6967}" srcOrd="0" destOrd="0" presId="urn:microsoft.com/office/officeart/2005/8/layout/vProcess5"/>
    <dgm:cxn modelId="{2D3E3DCF-8FAF-4B3A-B679-0345E84DD426}" srcId="{B5F8E54A-BAB9-4611-84B3-BF94AE32098B}" destId="{55DAD0FD-E6D1-460D-A3D3-379EEA01AD36}" srcOrd="2" destOrd="0" parTransId="{A7D68750-FB8E-4AED-8386-EE300DCF5D27}" sibTransId="{7ED80C87-01A3-4B4D-B989-380594AC721D}"/>
    <dgm:cxn modelId="{0B148F09-7ED5-404E-9412-6E93DB8E3CA9}" type="presOf" srcId="{69F4894F-2759-4437-8F6C-60A6240C322B}" destId="{C0CE43DC-7F20-47A3-8E0C-540AF875F29E}" srcOrd="0" destOrd="0" presId="urn:microsoft.com/office/officeart/2005/8/layout/vProcess5"/>
    <dgm:cxn modelId="{E4963207-EAB3-4B78-B052-549EB235A6A9}" srcId="{B5F8E54A-BAB9-4611-84B3-BF94AE32098B}" destId="{2E3CBA4A-DC4A-486B-9824-16DE08888471}" srcOrd="1" destOrd="0" parTransId="{C0018C5C-852C-420A-8E61-FE348EBE8AEC}" sibTransId="{1C31CB44-B31F-4E0A-91F2-A5392C2E3C4B}"/>
    <dgm:cxn modelId="{16B13063-CCC8-4A79-8857-602020C6C1D4}" type="presOf" srcId="{2E3CBA4A-DC4A-486B-9824-16DE08888471}" destId="{84BE3CB9-F651-4FC1-B5E5-56897EE8C7E4}" srcOrd="1" destOrd="0" presId="urn:microsoft.com/office/officeart/2005/8/layout/vProcess5"/>
    <dgm:cxn modelId="{9FCC7BFA-C66D-474E-8320-AD7C837E8D28}" srcId="{B5F8E54A-BAB9-4611-84B3-BF94AE32098B}" destId="{69F4894F-2759-4437-8F6C-60A6240C322B}" srcOrd="4" destOrd="0" parTransId="{ABD074B2-9C98-4A78-A781-29C9D43F0159}" sibTransId="{F7BD04D8-5559-4058-9DCF-AC8A4AD91404}"/>
    <dgm:cxn modelId="{59A1F871-B00F-427D-BF39-EA18421D56B0}" srcId="{B5F8E54A-BAB9-4611-84B3-BF94AE32098B}" destId="{F4E1EAD5-7554-4F3D-B19A-D6736A1597FA}" srcOrd="3" destOrd="0" parTransId="{C3D81583-FDCE-45FE-96AD-8726F9150D20}" sibTransId="{F6A7F27D-F1F3-4AE2-9BE2-43292271A0CA}"/>
    <dgm:cxn modelId="{F98EECF6-112B-49DC-87D2-C3A2E7EB960F}" srcId="{B5F8E54A-BAB9-4611-84B3-BF94AE32098B}" destId="{A0A32C60-B1FD-4A56-956D-D71E6FEEEF3F}" srcOrd="0" destOrd="0" parTransId="{12C75409-B15E-4000-8DCA-3586AA109083}" sibTransId="{55061546-20BA-4F8F-BFE2-37B9CD6377E5}"/>
    <dgm:cxn modelId="{043480EE-671B-476E-97EC-5C3098DF9627}" type="presOf" srcId="{2E3CBA4A-DC4A-486B-9824-16DE08888471}" destId="{7E22595A-DB01-4BE6-925C-7B839E0313BB}" srcOrd="0" destOrd="0" presId="urn:microsoft.com/office/officeart/2005/8/layout/vProcess5"/>
    <dgm:cxn modelId="{EF0EE847-CB66-41E9-93D4-86E77AE2A06C}" type="presOf" srcId="{55061546-20BA-4F8F-BFE2-37B9CD6377E5}" destId="{43376935-11FF-4152-B891-CBB4EB58DF29}" srcOrd="0" destOrd="0" presId="urn:microsoft.com/office/officeart/2005/8/layout/vProcess5"/>
    <dgm:cxn modelId="{2553875C-20C4-4BB8-824F-6C12A9E659BA}" type="presOf" srcId="{7ED80C87-01A3-4B4D-B989-380594AC721D}" destId="{CF2E583A-0232-4FE7-A69B-FA2A2D8E287A}" srcOrd="0" destOrd="0" presId="urn:microsoft.com/office/officeart/2005/8/layout/vProcess5"/>
    <dgm:cxn modelId="{D9D9E6F5-F364-4E8B-AF6F-EA28C2028C3F}" type="presOf" srcId="{55DAD0FD-E6D1-460D-A3D3-379EEA01AD36}" destId="{7A10098E-DF7C-4DC4-8C55-7082728094DC}" srcOrd="1" destOrd="0" presId="urn:microsoft.com/office/officeart/2005/8/layout/vProcess5"/>
    <dgm:cxn modelId="{D1045058-D7FC-4E89-AA8C-2DBB89765A5C}" type="presOf" srcId="{F4E1EAD5-7554-4F3D-B19A-D6736A1597FA}" destId="{E18F9AA2-1969-4AFE-9EAF-B7BE8CAB0A8E}" srcOrd="1" destOrd="0" presId="urn:microsoft.com/office/officeart/2005/8/layout/vProcess5"/>
    <dgm:cxn modelId="{B4A167B3-FCD9-4F5E-A37C-58C3B8186ADB}" type="presOf" srcId="{B5F8E54A-BAB9-4611-84B3-BF94AE32098B}" destId="{87C6B3EF-081E-4B4E-8C15-57D0D1936187}" srcOrd="0" destOrd="0" presId="urn:microsoft.com/office/officeart/2005/8/layout/vProcess5"/>
    <dgm:cxn modelId="{6DB85021-DD58-4985-AFFC-D581DC4A726B}" type="presOf" srcId="{A0A32C60-B1FD-4A56-956D-D71E6FEEEF3F}" destId="{D3878E04-070F-4990-AC6A-ED79046CFFC8}" srcOrd="1" destOrd="0" presId="urn:microsoft.com/office/officeart/2005/8/layout/vProcess5"/>
    <dgm:cxn modelId="{02A4ED82-74BF-4B73-BD93-AF10777041FD}" type="presOf" srcId="{F6A7F27D-F1F3-4AE2-9BE2-43292271A0CA}" destId="{A9DB0B47-0528-4650-B5F3-3A5374CB84BE}" srcOrd="0" destOrd="0" presId="urn:microsoft.com/office/officeart/2005/8/layout/vProcess5"/>
    <dgm:cxn modelId="{B8B53954-DC9E-4014-90C6-7259211B464E}" type="presOf" srcId="{F4E1EAD5-7554-4F3D-B19A-D6736A1597FA}" destId="{0680BB5D-948A-4BF0-A039-38EA8878EB8B}" srcOrd="0" destOrd="0" presId="urn:microsoft.com/office/officeart/2005/8/layout/vProcess5"/>
    <dgm:cxn modelId="{E169DEE8-15D4-4EEB-96F0-14A63A645942}" type="presOf" srcId="{69F4894F-2759-4437-8F6C-60A6240C322B}" destId="{C7509C58-2475-4A9E-8269-A7040E4D4472}" srcOrd="1" destOrd="0" presId="urn:microsoft.com/office/officeart/2005/8/layout/vProcess5"/>
    <dgm:cxn modelId="{27F2BC1D-F077-4D29-84FD-4D1744EF50A7}" type="presParOf" srcId="{87C6B3EF-081E-4B4E-8C15-57D0D1936187}" destId="{B2E50071-A0CE-4D46-8E0E-3115FBD5E263}" srcOrd="0" destOrd="0" presId="urn:microsoft.com/office/officeart/2005/8/layout/vProcess5"/>
    <dgm:cxn modelId="{2272929A-499D-4B0E-BED0-417C244C2F04}" type="presParOf" srcId="{87C6B3EF-081E-4B4E-8C15-57D0D1936187}" destId="{C1CAB8B0-C273-4013-A840-B7F6FF7C6967}" srcOrd="1" destOrd="0" presId="urn:microsoft.com/office/officeart/2005/8/layout/vProcess5"/>
    <dgm:cxn modelId="{1812FA82-8620-49A4-8ABB-8D8AF9549F65}" type="presParOf" srcId="{87C6B3EF-081E-4B4E-8C15-57D0D1936187}" destId="{7E22595A-DB01-4BE6-925C-7B839E0313BB}" srcOrd="2" destOrd="0" presId="urn:microsoft.com/office/officeart/2005/8/layout/vProcess5"/>
    <dgm:cxn modelId="{2020307B-8DA5-4CDD-90F8-A88EA578C4C6}" type="presParOf" srcId="{87C6B3EF-081E-4B4E-8C15-57D0D1936187}" destId="{8E92BA39-8AE6-4C82-BA2D-7C93436E50F4}" srcOrd="3" destOrd="0" presId="urn:microsoft.com/office/officeart/2005/8/layout/vProcess5"/>
    <dgm:cxn modelId="{D0CAACE3-CD43-4F50-ADCD-6596EEC5CE66}" type="presParOf" srcId="{87C6B3EF-081E-4B4E-8C15-57D0D1936187}" destId="{0680BB5D-948A-4BF0-A039-38EA8878EB8B}" srcOrd="4" destOrd="0" presId="urn:microsoft.com/office/officeart/2005/8/layout/vProcess5"/>
    <dgm:cxn modelId="{594D195A-B2EB-4AF0-9318-174FC7BA53FE}" type="presParOf" srcId="{87C6B3EF-081E-4B4E-8C15-57D0D1936187}" destId="{C0CE43DC-7F20-47A3-8E0C-540AF875F29E}" srcOrd="5" destOrd="0" presId="urn:microsoft.com/office/officeart/2005/8/layout/vProcess5"/>
    <dgm:cxn modelId="{5A889CBA-BCAE-4B4D-A3CB-53521CF0C8F2}" type="presParOf" srcId="{87C6B3EF-081E-4B4E-8C15-57D0D1936187}" destId="{43376935-11FF-4152-B891-CBB4EB58DF29}" srcOrd="6" destOrd="0" presId="urn:microsoft.com/office/officeart/2005/8/layout/vProcess5"/>
    <dgm:cxn modelId="{ED5E98C1-49BD-4303-90D6-8A8CF52E48D7}" type="presParOf" srcId="{87C6B3EF-081E-4B4E-8C15-57D0D1936187}" destId="{17C23752-6691-471E-B20B-75DA962CDAA7}" srcOrd="7" destOrd="0" presId="urn:microsoft.com/office/officeart/2005/8/layout/vProcess5"/>
    <dgm:cxn modelId="{4BA84F7B-B75F-4F93-8D0C-C1B1478ACDC5}" type="presParOf" srcId="{87C6B3EF-081E-4B4E-8C15-57D0D1936187}" destId="{CF2E583A-0232-4FE7-A69B-FA2A2D8E287A}" srcOrd="8" destOrd="0" presId="urn:microsoft.com/office/officeart/2005/8/layout/vProcess5"/>
    <dgm:cxn modelId="{74AD677B-C6B0-4A40-8F8B-C11C83561EED}" type="presParOf" srcId="{87C6B3EF-081E-4B4E-8C15-57D0D1936187}" destId="{A9DB0B47-0528-4650-B5F3-3A5374CB84BE}" srcOrd="9" destOrd="0" presId="urn:microsoft.com/office/officeart/2005/8/layout/vProcess5"/>
    <dgm:cxn modelId="{5804FC23-2D5C-4A4C-A12D-F3E69617AEC1}" type="presParOf" srcId="{87C6B3EF-081E-4B4E-8C15-57D0D1936187}" destId="{D3878E04-070F-4990-AC6A-ED79046CFFC8}" srcOrd="10" destOrd="0" presId="urn:microsoft.com/office/officeart/2005/8/layout/vProcess5"/>
    <dgm:cxn modelId="{C0AD8583-6C62-4DA2-8AE5-51E16836AB66}" type="presParOf" srcId="{87C6B3EF-081E-4B4E-8C15-57D0D1936187}" destId="{84BE3CB9-F651-4FC1-B5E5-56897EE8C7E4}" srcOrd="11" destOrd="0" presId="urn:microsoft.com/office/officeart/2005/8/layout/vProcess5"/>
    <dgm:cxn modelId="{FABF69F1-F701-4BEE-9BF3-C11548F37954}" type="presParOf" srcId="{87C6B3EF-081E-4B4E-8C15-57D0D1936187}" destId="{7A10098E-DF7C-4DC4-8C55-7082728094DC}" srcOrd="12" destOrd="0" presId="urn:microsoft.com/office/officeart/2005/8/layout/vProcess5"/>
    <dgm:cxn modelId="{FAB61686-EE37-47A4-B838-39703051C899}" type="presParOf" srcId="{87C6B3EF-081E-4B4E-8C15-57D0D1936187}" destId="{E18F9AA2-1969-4AFE-9EAF-B7BE8CAB0A8E}" srcOrd="13" destOrd="0" presId="urn:microsoft.com/office/officeart/2005/8/layout/vProcess5"/>
    <dgm:cxn modelId="{5861A8CD-33C4-4632-ABDD-51BAF2ABF340}" type="presParOf" srcId="{87C6B3EF-081E-4B4E-8C15-57D0D1936187}" destId="{C7509C58-2475-4A9E-8269-A7040E4D447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31BA060-7F6F-4E74-B090-D43E91E483D8}"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EAB7E7ED-7DC9-4C62-9BA7-859348A1741A}">
      <dgm:prSet phldrT="[Text]" custT="1"/>
      <dgm:spPr/>
      <dgm:t>
        <a:bodyPr/>
        <a:lstStyle/>
        <a:p>
          <a:pPr algn="just"/>
          <a:r>
            <a:rPr lang="en-US" sz="2200" dirty="0" err="1" smtClean="0">
              <a:solidFill>
                <a:schemeClr val="tx1"/>
              </a:solidFill>
              <a:latin typeface="Times New Roman" pitchFamily="18" charset="0"/>
              <a:cs typeface="Times New Roman" pitchFamily="18" charset="0"/>
            </a:rPr>
            <a:t>Tập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trung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nâng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cao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chất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lượng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bí</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thư</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ủy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người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đứng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đầu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ngũ</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sở</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sắp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xếp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ngũ</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ngành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vị</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trí</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việc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làm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Quản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lý</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chặt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chẽ</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quả</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ngũ</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2F7E4A83-836A-4242-93E0-E81A0E09E95C}" type="parTrans" cxnId="{324F03C8-9720-4404-B301-B6ED3C506075}">
      <dgm:prSet/>
      <dgm:spPr/>
      <dgm:t>
        <a:bodyPr/>
        <a:lstStyle/>
        <a:p>
          <a:endParaRPr lang="en-US"/>
        </a:p>
      </dgm:t>
    </dgm:pt>
    <dgm:pt modelId="{BD5DB685-92EF-4AF6-96E8-2567034EA9D1}" type="sibTrans" cxnId="{324F03C8-9720-4404-B301-B6ED3C506075}">
      <dgm:prSet/>
      <dgm:spPr/>
      <dgm:t>
        <a:bodyPr/>
        <a:lstStyle/>
        <a:p>
          <a:endParaRPr lang="en-US"/>
        </a:p>
      </dgm:t>
    </dgm:pt>
    <dgm:pt modelId="{257B1A93-116B-4C95-A66C-79BD302C70A7}">
      <dgm:prSet phldrT="[Text]" custT="1"/>
      <dgm:spPr/>
      <dgm:t>
        <a:bodyPr/>
        <a:lstStyle/>
        <a:p>
          <a:pPr algn="just"/>
          <a:r>
            <a:rPr lang="en-US" sz="2200" dirty="0" err="1" smtClean="0">
              <a:solidFill>
                <a:schemeClr val="tx1"/>
              </a:solidFill>
              <a:latin typeface="Times New Roman" pitchFamily="18" charset="0"/>
              <a:cs typeface="Times New Roman" pitchFamily="18" charset="0"/>
            </a:rPr>
            <a:t>Hoàn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chủ</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nắm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tuyển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chọn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đào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tạo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bồi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dưỡng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rèn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luyện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đối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viên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tốt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nghiệp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loại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giỏi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xuất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sắc</a:t>
          </a:r>
          <a:r>
            <a:rPr lang="en-US" sz="2200" dirty="0" smtClean="0">
              <a:solidFill>
                <a:schemeClr val="tx1"/>
              </a:solidFill>
              <a:latin typeface="Times New Roman" pitchFamily="18" charset="0"/>
              <a:cs typeface="Times New Roman" pitchFamily="18" charset="0"/>
            </a:rPr>
            <a:t> ở </a:t>
          </a:r>
          <a:r>
            <a:rPr lang="en-US" sz="2200" dirty="0" err="1" smtClean="0">
              <a:solidFill>
                <a:schemeClr val="tx1"/>
              </a:solidFill>
              <a:latin typeface="Times New Roman" pitchFamily="18" charset="0"/>
              <a:cs typeface="Times New Roman" pitchFamily="18" charset="0"/>
            </a:rPr>
            <a:t>trong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ngoài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Xây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dựng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đồng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toàn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đối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tượng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ở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9CAD2026-4A74-46D6-A842-AB4CE9F7F105}" type="parTrans" cxnId="{95898F69-C05B-4537-8AD0-DB2FF0ADF335}">
      <dgm:prSet/>
      <dgm:spPr/>
      <dgm:t>
        <a:bodyPr/>
        <a:lstStyle/>
        <a:p>
          <a:endParaRPr lang="en-US"/>
        </a:p>
      </dgm:t>
    </dgm:pt>
    <dgm:pt modelId="{CF39CBAA-CC97-46AD-9373-AF96A33CE952}" type="sibTrans" cxnId="{95898F69-C05B-4537-8AD0-DB2FF0ADF335}">
      <dgm:prSet/>
      <dgm:spPr/>
      <dgm:t>
        <a:bodyPr/>
        <a:lstStyle/>
        <a:p>
          <a:endParaRPr lang="en-US"/>
        </a:p>
      </dgm:t>
    </dgm:pt>
    <dgm:pt modelId="{246A3AD9-9B86-460F-A69A-0320791ABAF5}">
      <dgm:prSet phldrT="[Text]" custT="1"/>
      <dgm:spPr/>
      <dgm:t>
        <a:bodyPr/>
        <a:lstStyle/>
        <a:p>
          <a:pPr algn="just"/>
          <a:r>
            <a:rPr lang="en-US" sz="2200" dirty="0" err="1" smtClean="0">
              <a:solidFill>
                <a:schemeClr val="tx1"/>
              </a:solidFill>
              <a:latin typeface="Times New Roman" pitchFamily="18" charset="0"/>
              <a:cs typeface="Times New Roman" pitchFamily="18" charset="0"/>
            </a:rPr>
            <a:t>Nghiên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cứu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thực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chính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sách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liên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thông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bình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đẳng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nhất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trong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hệ</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thống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chính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trị</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tranh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vị</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trí</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việc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làm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nâng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cao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chất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lượng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ngũ</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công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viên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bỏ</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biên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suốt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đời</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8B8FAD75-EF7C-4976-B654-F638D2BE00FF}" type="parTrans" cxnId="{CD702C04-96AB-42F6-A486-7E22FD66228F}">
      <dgm:prSet/>
      <dgm:spPr/>
      <dgm:t>
        <a:bodyPr/>
        <a:lstStyle/>
        <a:p>
          <a:endParaRPr lang="en-US"/>
        </a:p>
      </dgm:t>
    </dgm:pt>
    <dgm:pt modelId="{2D933193-8584-4879-A94F-DF7297BD1412}" type="sibTrans" cxnId="{CD702C04-96AB-42F6-A486-7E22FD66228F}">
      <dgm:prSet/>
      <dgm:spPr/>
      <dgm:t>
        <a:bodyPr/>
        <a:lstStyle/>
        <a:p>
          <a:endParaRPr lang="en-US"/>
        </a:p>
      </dgm:t>
    </dgm:pt>
    <dgm:pt modelId="{04F449AA-BEC3-4969-B138-3A3AD46F31A1}">
      <dgm:prSet phldrT="[Text]" custT="1"/>
      <dgm:spPr/>
      <dgm:t>
        <a:bodyPr/>
        <a:lstStyle/>
        <a:p>
          <a:pPr algn="just"/>
          <a:r>
            <a:rPr lang="en-US" sz="2200" dirty="0" err="1" smtClean="0">
              <a:solidFill>
                <a:schemeClr val="tx1"/>
              </a:solidFill>
              <a:latin typeface="Times New Roman" pitchFamily="18" charset="0"/>
              <a:cs typeface="Times New Roman" pitchFamily="18" charset="0"/>
            </a:rPr>
            <a:t>Hoàn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định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kiểm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soát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chặt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chẽ</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sàng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lọc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kỹ</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càng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thay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kịp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thời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những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người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năng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lực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uy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tín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không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đủ</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khoẻ</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sai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phạm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không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chờ</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nhiệm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thời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bổ</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nhiệm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tuổi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nghỉ</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hưu</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D32D33E8-701B-4BE0-9357-B152E44F4978}" type="parTrans" cxnId="{C13B52AC-3674-45B8-8544-A5A8F12A2402}">
      <dgm:prSet/>
      <dgm:spPr/>
      <dgm:t>
        <a:bodyPr/>
        <a:lstStyle/>
        <a:p>
          <a:endParaRPr lang="en-US"/>
        </a:p>
      </dgm:t>
    </dgm:pt>
    <dgm:pt modelId="{EAD14782-1197-4997-A20C-AC31FEC6C065}" type="sibTrans" cxnId="{C13B52AC-3674-45B8-8544-A5A8F12A2402}">
      <dgm:prSet/>
      <dgm:spPr/>
      <dgm:t>
        <a:bodyPr/>
        <a:lstStyle/>
        <a:p>
          <a:endParaRPr lang="en-US"/>
        </a:p>
      </dgm:t>
    </dgm:pt>
    <dgm:pt modelId="{0598AFA6-BC04-4F46-8124-DD3B78B198F8}">
      <dgm:prSet phldrT="[Text]" custT="1"/>
      <dgm:spPr>
        <a:solidFill>
          <a:schemeClr val="accent1">
            <a:lumMod val="60000"/>
            <a:lumOff val="40000"/>
          </a:schemeClr>
        </a:solidFill>
      </dgm:spPr>
      <dgm:t>
        <a:bodyPr/>
        <a:lstStyle/>
        <a:p>
          <a:pPr algn="just"/>
          <a:r>
            <a:rPr lang="en-US" sz="2200" dirty="0" err="1" smtClean="0">
              <a:solidFill>
                <a:schemeClr val="tx1"/>
              </a:solidFill>
              <a:latin typeface="Times New Roman" pitchFamily="18" charset="0"/>
              <a:cs typeface="Times New Roman" pitchFamily="18" charset="0"/>
            </a:rPr>
            <a:t>Quân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Công</a:t>
          </a:r>
          <a:r>
            <a:rPr lang="en-US" sz="2200" dirty="0" smtClean="0">
              <a:solidFill>
                <a:schemeClr val="tx1"/>
              </a:solidFill>
              <a:latin typeface="Times New Roman" pitchFamily="18" charset="0"/>
              <a:cs typeface="Times New Roman" pitchFamily="18" charset="0"/>
            </a:rPr>
            <a:t> an </a:t>
          </a:r>
          <a:r>
            <a:rPr lang="en-US" sz="2200" dirty="0" err="1" smtClean="0">
              <a:solidFill>
                <a:schemeClr val="tx1"/>
              </a:solidFill>
              <a:latin typeface="Times New Roman" pitchFamily="18" charset="0"/>
              <a:cs typeface="Times New Roman" pitchFamily="18" charset="0"/>
            </a:rPr>
            <a:t>có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đề</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riêng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xây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dựng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lực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lượng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vũ</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trang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chính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nhuệ</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từng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bước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đại</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5385465C-4D78-45EC-8420-A3E0DCDAA927}" type="parTrans" cxnId="{A26E3CF8-4B76-495D-9216-242DBFC8F1B3}">
      <dgm:prSet/>
      <dgm:spPr/>
      <dgm:t>
        <a:bodyPr/>
        <a:lstStyle/>
        <a:p>
          <a:endParaRPr lang="en-US"/>
        </a:p>
      </dgm:t>
    </dgm:pt>
    <dgm:pt modelId="{0BFA3DFE-4CA3-4D06-890D-48A8E9895159}" type="sibTrans" cxnId="{A26E3CF8-4B76-495D-9216-242DBFC8F1B3}">
      <dgm:prSet/>
      <dgm:spPr/>
      <dgm:t>
        <a:bodyPr/>
        <a:lstStyle/>
        <a:p>
          <a:endParaRPr lang="en-US"/>
        </a:p>
      </dgm:t>
    </dgm:pt>
    <dgm:pt modelId="{173262DB-9BD0-42E2-9BAB-94890EA191BB}" type="pres">
      <dgm:prSet presAssocID="{A31BA060-7F6F-4E74-B090-D43E91E483D8}" presName="Name0" presStyleCnt="0">
        <dgm:presLayoutVars>
          <dgm:chMax val="7"/>
          <dgm:chPref val="7"/>
          <dgm:dir/>
        </dgm:presLayoutVars>
      </dgm:prSet>
      <dgm:spPr/>
      <dgm:t>
        <a:bodyPr/>
        <a:lstStyle/>
        <a:p>
          <a:endParaRPr lang="en-US"/>
        </a:p>
      </dgm:t>
    </dgm:pt>
    <dgm:pt modelId="{EBBDA246-CCA0-42D5-8FBD-15CDB8DB857A}" type="pres">
      <dgm:prSet presAssocID="{A31BA060-7F6F-4E74-B090-D43E91E483D8}" presName="Name1" presStyleCnt="0"/>
      <dgm:spPr/>
    </dgm:pt>
    <dgm:pt modelId="{1CC416AA-7B07-4F71-BEE7-19A0A5C95E5F}" type="pres">
      <dgm:prSet presAssocID="{A31BA060-7F6F-4E74-B090-D43E91E483D8}" presName="cycle" presStyleCnt="0"/>
      <dgm:spPr/>
    </dgm:pt>
    <dgm:pt modelId="{033EBE34-7139-406B-B932-2BBD42425997}" type="pres">
      <dgm:prSet presAssocID="{A31BA060-7F6F-4E74-B090-D43E91E483D8}" presName="srcNode" presStyleLbl="node1" presStyleIdx="0" presStyleCnt="5"/>
      <dgm:spPr/>
    </dgm:pt>
    <dgm:pt modelId="{D754590E-8BD4-40A0-B00A-C8C023D340C1}" type="pres">
      <dgm:prSet presAssocID="{A31BA060-7F6F-4E74-B090-D43E91E483D8}" presName="conn" presStyleLbl="parChTrans1D2" presStyleIdx="0" presStyleCnt="1"/>
      <dgm:spPr/>
      <dgm:t>
        <a:bodyPr/>
        <a:lstStyle/>
        <a:p>
          <a:endParaRPr lang="en-US"/>
        </a:p>
      </dgm:t>
    </dgm:pt>
    <dgm:pt modelId="{174B7BC8-61DC-4543-8FE5-8CB0526BEC76}" type="pres">
      <dgm:prSet presAssocID="{A31BA060-7F6F-4E74-B090-D43E91E483D8}" presName="extraNode" presStyleLbl="node1" presStyleIdx="0" presStyleCnt="5"/>
      <dgm:spPr/>
    </dgm:pt>
    <dgm:pt modelId="{5FD82443-C44D-48FE-9E22-993F51F2853F}" type="pres">
      <dgm:prSet presAssocID="{A31BA060-7F6F-4E74-B090-D43E91E483D8}" presName="dstNode" presStyleLbl="node1" presStyleIdx="0" presStyleCnt="5"/>
      <dgm:spPr/>
    </dgm:pt>
    <dgm:pt modelId="{477422F1-3657-4563-886A-E883712C03AA}" type="pres">
      <dgm:prSet presAssocID="{EAB7E7ED-7DC9-4C62-9BA7-859348A1741A}" presName="text_1" presStyleLbl="node1" presStyleIdx="0" presStyleCnt="5" custScaleY="122955">
        <dgm:presLayoutVars>
          <dgm:bulletEnabled val="1"/>
        </dgm:presLayoutVars>
      </dgm:prSet>
      <dgm:spPr/>
      <dgm:t>
        <a:bodyPr/>
        <a:lstStyle/>
        <a:p>
          <a:endParaRPr lang="en-US"/>
        </a:p>
      </dgm:t>
    </dgm:pt>
    <dgm:pt modelId="{97D1A6E8-7640-4AFF-8BE9-015A3A056C07}" type="pres">
      <dgm:prSet presAssocID="{EAB7E7ED-7DC9-4C62-9BA7-859348A1741A}" presName="accent_1" presStyleCnt="0"/>
      <dgm:spPr/>
    </dgm:pt>
    <dgm:pt modelId="{C0A24300-E030-438C-AC1C-A6B8A7E30616}" type="pres">
      <dgm:prSet presAssocID="{EAB7E7ED-7DC9-4C62-9BA7-859348A1741A}" presName="accentRepeatNode" presStyleLbl="solidFgAcc1" presStyleIdx="0" presStyleCnt="5"/>
      <dgm:spPr/>
    </dgm:pt>
    <dgm:pt modelId="{A2670392-B4E3-41CF-BDE5-2390D8BBDFE6}" type="pres">
      <dgm:prSet presAssocID="{257B1A93-116B-4C95-A66C-79BD302C70A7}" presName="text_2" presStyleLbl="node1" presStyleIdx="1" presStyleCnt="5" custScaleY="123490">
        <dgm:presLayoutVars>
          <dgm:bulletEnabled val="1"/>
        </dgm:presLayoutVars>
      </dgm:prSet>
      <dgm:spPr/>
      <dgm:t>
        <a:bodyPr/>
        <a:lstStyle/>
        <a:p>
          <a:endParaRPr lang="en-US"/>
        </a:p>
      </dgm:t>
    </dgm:pt>
    <dgm:pt modelId="{183ED228-3F3C-4E22-A505-4D64DB89FB58}" type="pres">
      <dgm:prSet presAssocID="{257B1A93-116B-4C95-A66C-79BD302C70A7}" presName="accent_2" presStyleCnt="0"/>
      <dgm:spPr/>
    </dgm:pt>
    <dgm:pt modelId="{739E6BB4-2977-4800-BBB0-62D7B082118E}" type="pres">
      <dgm:prSet presAssocID="{257B1A93-116B-4C95-A66C-79BD302C70A7}" presName="accentRepeatNode" presStyleLbl="solidFgAcc1" presStyleIdx="1" presStyleCnt="5"/>
      <dgm:spPr/>
    </dgm:pt>
    <dgm:pt modelId="{119649D6-4A74-4D49-B39A-CFE06B22B68F}" type="pres">
      <dgm:prSet presAssocID="{246A3AD9-9B86-460F-A69A-0320791ABAF5}" presName="text_3" presStyleLbl="node1" presStyleIdx="2" presStyleCnt="5" custScaleY="121173">
        <dgm:presLayoutVars>
          <dgm:bulletEnabled val="1"/>
        </dgm:presLayoutVars>
      </dgm:prSet>
      <dgm:spPr/>
      <dgm:t>
        <a:bodyPr/>
        <a:lstStyle/>
        <a:p>
          <a:endParaRPr lang="en-US"/>
        </a:p>
      </dgm:t>
    </dgm:pt>
    <dgm:pt modelId="{433C102D-8A91-4DB4-A9D8-094AA0930D35}" type="pres">
      <dgm:prSet presAssocID="{246A3AD9-9B86-460F-A69A-0320791ABAF5}" presName="accent_3" presStyleCnt="0"/>
      <dgm:spPr/>
    </dgm:pt>
    <dgm:pt modelId="{05D83F08-C361-4BB8-8D4A-593B43E92531}" type="pres">
      <dgm:prSet presAssocID="{246A3AD9-9B86-460F-A69A-0320791ABAF5}" presName="accentRepeatNode" presStyleLbl="solidFgAcc1" presStyleIdx="2" presStyleCnt="5"/>
      <dgm:spPr/>
    </dgm:pt>
    <dgm:pt modelId="{35C2B29A-C0D3-41D0-BBBC-176A6FCA8718}" type="pres">
      <dgm:prSet presAssocID="{04F449AA-BEC3-4969-B138-3A3AD46F31A1}" presName="text_4" presStyleLbl="node1" presStyleIdx="3" presStyleCnt="5" custScaleY="129193">
        <dgm:presLayoutVars>
          <dgm:bulletEnabled val="1"/>
        </dgm:presLayoutVars>
      </dgm:prSet>
      <dgm:spPr/>
      <dgm:t>
        <a:bodyPr/>
        <a:lstStyle/>
        <a:p>
          <a:endParaRPr lang="en-US"/>
        </a:p>
      </dgm:t>
    </dgm:pt>
    <dgm:pt modelId="{0507FBDB-0B63-4FFA-8475-50102A6FEEB3}" type="pres">
      <dgm:prSet presAssocID="{04F449AA-BEC3-4969-B138-3A3AD46F31A1}" presName="accent_4" presStyleCnt="0"/>
      <dgm:spPr/>
    </dgm:pt>
    <dgm:pt modelId="{72170293-9877-4C08-BFF1-829D1B9687C4}" type="pres">
      <dgm:prSet presAssocID="{04F449AA-BEC3-4969-B138-3A3AD46F31A1}" presName="accentRepeatNode" presStyleLbl="solidFgAcc1" presStyleIdx="3" presStyleCnt="5"/>
      <dgm:spPr/>
    </dgm:pt>
    <dgm:pt modelId="{9AE3E50A-C5CD-4600-B7ED-BD07275C6022}" type="pres">
      <dgm:prSet presAssocID="{0598AFA6-BC04-4F46-8124-DD3B78B198F8}" presName="text_5" presStyleLbl="node1" presStyleIdx="4" presStyleCnt="5">
        <dgm:presLayoutVars>
          <dgm:bulletEnabled val="1"/>
        </dgm:presLayoutVars>
      </dgm:prSet>
      <dgm:spPr/>
      <dgm:t>
        <a:bodyPr/>
        <a:lstStyle/>
        <a:p>
          <a:endParaRPr lang="en-US"/>
        </a:p>
      </dgm:t>
    </dgm:pt>
    <dgm:pt modelId="{5A3972F3-5B1C-4F9C-98D9-F7D116FD3C7C}" type="pres">
      <dgm:prSet presAssocID="{0598AFA6-BC04-4F46-8124-DD3B78B198F8}" presName="accent_5" presStyleCnt="0"/>
      <dgm:spPr/>
    </dgm:pt>
    <dgm:pt modelId="{17381CD4-420B-4DA3-9147-C6B6F0B86080}" type="pres">
      <dgm:prSet presAssocID="{0598AFA6-BC04-4F46-8124-DD3B78B198F8}" presName="accentRepeatNode" presStyleLbl="solidFgAcc1" presStyleIdx="4" presStyleCnt="5"/>
      <dgm:spPr/>
    </dgm:pt>
  </dgm:ptLst>
  <dgm:cxnLst>
    <dgm:cxn modelId="{A26E3CF8-4B76-495D-9216-242DBFC8F1B3}" srcId="{A31BA060-7F6F-4E74-B090-D43E91E483D8}" destId="{0598AFA6-BC04-4F46-8124-DD3B78B198F8}" srcOrd="4" destOrd="0" parTransId="{5385465C-4D78-45EC-8420-A3E0DCDAA927}" sibTransId="{0BFA3DFE-4CA3-4D06-890D-48A8E9895159}"/>
    <dgm:cxn modelId="{D50183FA-4E21-42BE-903C-ABD75FD37FDF}" type="presOf" srcId="{BD5DB685-92EF-4AF6-96E8-2567034EA9D1}" destId="{D754590E-8BD4-40A0-B00A-C8C023D340C1}" srcOrd="0" destOrd="0" presId="urn:microsoft.com/office/officeart/2008/layout/VerticalCurvedList"/>
    <dgm:cxn modelId="{266A999A-3A09-4108-AAC8-AF50EC2966F4}" type="presOf" srcId="{EAB7E7ED-7DC9-4C62-9BA7-859348A1741A}" destId="{477422F1-3657-4563-886A-E883712C03AA}" srcOrd="0" destOrd="0" presId="urn:microsoft.com/office/officeart/2008/layout/VerticalCurvedList"/>
    <dgm:cxn modelId="{BEC8F310-DF13-47B0-96E7-E62178A2A000}" type="presOf" srcId="{246A3AD9-9B86-460F-A69A-0320791ABAF5}" destId="{119649D6-4A74-4D49-B39A-CFE06B22B68F}" srcOrd="0" destOrd="0" presId="urn:microsoft.com/office/officeart/2008/layout/VerticalCurvedList"/>
    <dgm:cxn modelId="{CD702C04-96AB-42F6-A486-7E22FD66228F}" srcId="{A31BA060-7F6F-4E74-B090-D43E91E483D8}" destId="{246A3AD9-9B86-460F-A69A-0320791ABAF5}" srcOrd="2" destOrd="0" parTransId="{8B8FAD75-EF7C-4976-B654-F638D2BE00FF}" sibTransId="{2D933193-8584-4879-A94F-DF7297BD1412}"/>
    <dgm:cxn modelId="{324F03C8-9720-4404-B301-B6ED3C506075}" srcId="{A31BA060-7F6F-4E74-B090-D43E91E483D8}" destId="{EAB7E7ED-7DC9-4C62-9BA7-859348A1741A}" srcOrd="0" destOrd="0" parTransId="{2F7E4A83-836A-4242-93E0-E81A0E09E95C}" sibTransId="{BD5DB685-92EF-4AF6-96E8-2567034EA9D1}"/>
    <dgm:cxn modelId="{0B299DDC-7CE4-4AC8-A061-6A41C5199330}" type="presOf" srcId="{A31BA060-7F6F-4E74-B090-D43E91E483D8}" destId="{173262DB-9BD0-42E2-9BAB-94890EA191BB}" srcOrd="0" destOrd="0" presId="urn:microsoft.com/office/officeart/2008/layout/VerticalCurvedList"/>
    <dgm:cxn modelId="{47E74063-2E41-49A3-9C74-F3DA99817563}" type="presOf" srcId="{257B1A93-116B-4C95-A66C-79BD302C70A7}" destId="{A2670392-B4E3-41CF-BDE5-2390D8BBDFE6}" srcOrd="0" destOrd="0" presId="urn:microsoft.com/office/officeart/2008/layout/VerticalCurvedList"/>
    <dgm:cxn modelId="{CED3DA6D-2EE2-4DE0-8F4B-4358C7F1A567}" type="presOf" srcId="{04F449AA-BEC3-4969-B138-3A3AD46F31A1}" destId="{35C2B29A-C0D3-41D0-BBBC-176A6FCA8718}" srcOrd="0" destOrd="0" presId="urn:microsoft.com/office/officeart/2008/layout/VerticalCurvedList"/>
    <dgm:cxn modelId="{C13B52AC-3674-45B8-8544-A5A8F12A2402}" srcId="{A31BA060-7F6F-4E74-B090-D43E91E483D8}" destId="{04F449AA-BEC3-4969-B138-3A3AD46F31A1}" srcOrd="3" destOrd="0" parTransId="{D32D33E8-701B-4BE0-9357-B152E44F4978}" sibTransId="{EAD14782-1197-4997-A20C-AC31FEC6C065}"/>
    <dgm:cxn modelId="{95898F69-C05B-4537-8AD0-DB2FF0ADF335}" srcId="{A31BA060-7F6F-4E74-B090-D43E91E483D8}" destId="{257B1A93-116B-4C95-A66C-79BD302C70A7}" srcOrd="1" destOrd="0" parTransId="{9CAD2026-4A74-46D6-A842-AB4CE9F7F105}" sibTransId="{CF39CBAA-CC97-46AD-9373-AF96A33CE952}"/>
    <dgm:cxn modelId="{658DF552-B272-4EBD-B1A4-EB07F8AF098C}" type="presOf" srcId="{0598AFA6-BC04-4F46-8124-DD3B78B198F8}" destId="{9AE3E50A-C5CD-4600-B7ED-BD07275C6022}" srcOrd="0" destOrd="0" presId="urn:microsoft.com/office/officeart/2008/layout/VerticalCurvedList"/>
    <dgm:cxn modelId="{3F30C35E-7591-4659-B491-EF3C792F9581}" type="presParOf" srcId="{173262DB-9BD0-42E2-9BAB-94890EA191BB}" destId="{EBBDA246-CCA0-42D5-8FBD-15CDB8DB857A}" srcOrd="0" destOrd="0" presId="urn:microsoft.com/office/officeart/2008/layout/VerticalCurvedList"/>
    <dgm:cxn modelId="{5CCD981B-12EF-446F-8665-F09459A893C2}" type="presParOf" srcId="{EBBDA246-CCA0-42D5-8FBD-15CDB8DB857A}" destId="{1CC416AA-7B07-4F71-BEE7-19A0A5C95E5F}" srcOrd="0" destOrd="0" presId="urn:microsoft.com/office/officeart/2008/layout/VerticalCurvedList"/>
    <dgm:cxn modelId="{C63F9F2F-3671-4E93-BDC0-9070A29F48CB}" type="presParOf" srcId="{1CC416AA-7B07-4F71-BEE7-19A0A5C95E5F}" destId="{033EBE34-7139-406B-B932-2BBD42425997}" srcOrd="0" destOrd="0" presId="urn:microsoft.com/office/officeart/2008/layout/VerticalCurvedList"/>
    <dgm:cxn modelId="{BD8B9E29-350B-4646-92DF-C93367DEDB55}" type="presParOf" srcId="{1CC416AA-7B07-4F71-BEE7-19A0A5C95E5F}" destId="{D754590E-8BD4-40A0-B00A-C8C023D340C1}" srcOrd="1" destOrd="0" presId="urn:microsoft.com/office/officeart/2008/layout/VerticalCurvedList"/>
    <dgm:cxn modelId="{E8047125-4CA1-4DFB-ACD2-FCCCEA5B0B3D}" type="presParOf" srcId="{1CC416AA-7B07-4F71-BEE7-19A0A5C95E5F}" destId="{174B7BC8-61DC-4543-8FE5-8CB0526BEC76}" srcOrd="2" destOrd="0" presId="urn:microsoft.com/office/officeart/2008/layout/VerticalCurvedList"/>
    <dgm:cxn modelId="{71196F4E-3C2B-43B2-82AE-60E118712CBC}" type="presParOf" srcId="{1CC416AA-7B07-4F71-BEE7-19A0A5C95E5F}" destId="{5FD82443-C44D-48FE-9E22-993F51F2853F}" srcOrd="3" destOrd="0" presId="urn:microsoft.com/office/officeart/2008/layout/VerticalCurvedList"/>
    <dgm:cxn modelId="{2E6FEF0B-BC6A-4805-92B1-07E673CB894B}" type="presParOf" srcId="{EBBDA246-CCA0-42D5-8FBD-15CDB8DB857A}" destId="{477422F1-3657-4563-886A-E883712C03AA}" srcOrd="1" destOrd="0" presId="urn:microsoft.com/office/officeart/2008/layout/VerticalCurvedList"/>
    <dgm:cxn modelId="{262022C7-6237-4055-B826-B3D93EE45F5B}" type="presParOf" srcId="{EBBDA246-CCA0-42D5-8FBD-15CDB8DB857A}" destId="{97D1A6E8-7640-4AFF-8BE9-015A3A056C07}" srcOrd="2" destOrd="0" presId="urn:microsoft.com/office/officeart/2008/layout/VerticalCurvedList"/>
    <dgm:cxn modelId="{456A52A9-F9E4-49C0-92A7-969DB803D89B}" type="presParOf" srcId="{97D1A6E8-7640-4AFF-8BE9-015A3A056C07}" destId="{C0A24300-E030-438C-AC1C-A6B8A7E30616}" srcOrd="0" destOrd="0" presId="urn:microsoft.com/office/officeart/2008/layout/VerticalCurvedList"/>
    <dgm:cxn modelId="{C7173693-0BDF-45A0-BEBD-A789E918F168}" type="presParOf" srcId="{EBBDA246-CCA0-42D5-8FBD-15CDB8DB857A}" destId="{A2670392-B4E3-41CF-BDE5-2390D8BBDFE6}" srcOrd="3" destOrd="0" presId="urn:microsoft.com/office/officeart/2008/layout/VerticalCurvedList"/>
    <dgm:cxn modelId="{7C903BBA-C238-417C-B1BE-293322C96791}" type="presParOf" srcId="{EBBDA246-CCA0-42D5-8FBD-15CDB8DB857A}" destId="{183ED228-3F3C-4E22-A505-4D64DB89FB58}" srcOrd="4" destOrd="0" presId="urn:microsoft.com/office/officeart/2008/layout/VerticalCurvedList"/>
    <dgm:cxn modelId="{69C6C265-3BCC-4C14-8322-F80D4F7D93E4}" type="presParOf" srcId="{183ED228-3F3C-4E22-A505-4D64DB89FB58}" destId="{739E6BB4-2977-4800-BBB0-62D7B082118E}" srcOrd="0" destOrd="0" presId="urn:microsoft.com/office/officeart/2008/layout/VerticalCurvedList"/>
    <dgm:cxn modelId="{04D8B8C3-6B0E-4322-B771-CC5A4C762B61}" type="presParOf" srcId="{EBBDA246-CCA0-42D5-8FBD-15CDB8DB857A}" destId="{119649D6-4A74-4D49-B39A-CFE06B22B68F}" srcOrd="5" destOrd="0" presId="urn:microsoft.com/office/officeart/2008/layout/VerticalCurvedList"/>
    <dgm:cxn modelId="{46ADE01F-56C7-4BEA-B570-82D5CA9AC6A4}" type="presParOf" srcId="{EBBDA246-CCA0-42D5-8FBD-15CDB8DB857A}" destId="{433C102D-8A91-4DB4-A9D8-094AA0930D35}" srcOrd="6" destOrd="0" presId="urn:microsoft.com/office/officeart/2008/layout/VerticalCurvedList"/>
    <dgm:cxn modelId="{DC1CEDD1-FD2B-42F1-A15E-4639411B9148}" type="presParOf" srcId="{433C102D-8A91-4DB4-A9D8-094AA0930D35}" destId="{05D83F08-C361-4BB8-8D4A-593B43E92531}" srcOrd="0" destOrd="0" presId="urn:microsoft.com/office/officeart/2008/layout/VerticalCurvedList"/>
    <dgm:cxn modelId="{FF613E8F-DB2A-4553-B012-D951F0FB5D0D}" type="presParOf" srcId="{EBBDA246-CCA0-42D5-8FBD-15CDB8DB857A}" destId="{35C2B29A-C0D3-41D0-BBBC-176A6FCA8718}" srcOrd="7" destOrd="0" presId="urn:microsoft.com/office/officeart/2008/layout/VerticalCurvedList"/>
    <dgm:cxn modelId="{E7267FEB-BBAC-477B-B254-1D21C298E846}" type="presParOf" srcId="{EBBDA246-CCA0-42D5-8FBD-15CDB8DB857A}" destId="{0507FBDB-0B63-4FFA-8475-50102A6FEEB3}" srcOrd="8" destOrd="0" presId="urn:microsoft.com/office/officeart/2008/layout/VerticalCurvedList"/>
    <dgm:cxn modelId="{0B0C649B-0DA2-4C35-A3DA-151CB3A1679B}" type="presParOf" srcId="{0507FBDB-0B63-4FFA-8475-50102A6FEEB3}" destId="{72170293-9877-4C08-BFF1-829D1B9687C4}" srcOrd="0" destOrd="0" presId="urn:microsoft.com/office/officeart/2008/layout/VerticalCurvedList"/>
    <dgm:cxn modelId="{2B45FF52-FDA6-4B25-B2FB-064C4D047202}" type="presParOf" srcId="{EBBDA246-CCA0-42D5-8FBD-15CDB8DB857A}" destId="{9AE3E50A-C5CD-4600-B7ED-BD07275C6022}" srcOrd="9" destOrd="0" presId="urn:microsoft.com/office/officeart/2008/layout/VerticalCurvedList"/>
    <dgm:cxn modelId="{0B00FE33-BE39-4066-B978-2CB8490CD3D6}" type="presParOf" srcId="{EBBDA246-CCA0-42D5-8FBD-15CDB8DB857A}" destId="{5A3972F3-5B1C-4F9C-98D9-F7D116FD3C7C}" srcOrd="10" destOrd="0" presId="urn:microsoft.com/office/officeart/2008/layout/VerticalCurvedList"/>
    <dgm:cxn modelId="{C341D288-8DCC-4BE2-A1EE-39447FAD9C53}" type="presParOf" srcId="{5A3972F3-5B1C-4F9C-98D9-F7D116FD3C7C}" destId="{17381CD4-420B-4DA3-9147-C6B6F0B8608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989B100-836F-43C2-BCF3-F3A1D94B6325}" type="doc">
      <dgm:prSet loTypeId="urn:microsoft.com/office/officeart/2005/8/layout/vList3" loCatId="list" qsTypeId="urn:microsoft.com/office/officeart/2005/8/quickstyle/simple1" qsCatId="simple" csTypeId="urn:microsoft.com/office/officeart/2005/8/colors/colorful4" csCatId="colorful" phldr="1"/>
      <dgm:spPr/>
    </dgm:pt>
    <dgm:pt modelId="{69A405AD-1724-4C57-B575-E3691553D5F3}">
      <dgm:prSet phldrT="[Text]" custT="1"/>
      <dgm:spPr/>
      <dgm:t>
        <a:bodyPr/>
        <a:lstStyle/>
        <a:p>
          <a:pPr algn="just"/>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chọn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nguồn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xuất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sắc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lớp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nguồn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cao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chuẩn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bị</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tốt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nguồn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danh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dựng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chuẩn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bồi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dưỡng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luyện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Ủy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khuyết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Đảng</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dgm:t>
    </dgm:pt>
    <dgm:pt modelId="{4EF44B9C-C220-4183-93EC-7F6E0DBF262C}" type="parTrans" cxnId="{06520CA5-D6E2-4C4B-B1EE-C49DFB61FE36}">
      <dgm:prSet/>
      <dgm:spPr/>
      <dgm:t>
        <a:bodyPr/>
        <a:lstStyle/>
        <a:p>
          <a:endParaRPr lang="en-US"/>
        </a:p>
      </dgm:t>
    </dgm:pt>
    <dgm:pt modelId="{17FBD5E0-B431-4EBB-B9D5-36E7C555F44E}" type="sibTrans" cxnId="{06520CA5-D6E2-4C4B-B1EE-C49DFB61FE36}">
      <dgm:prSet/>
      <dgm:spPr/>
      <dgm:t>
        <a:bodyPr/>
        <a:lstStyle/>
        <a:p>
          <a:endParaRPr lang="en-US"/>
        </a:p>
      </dgm:t>
    </dgm:pt>
    <dgm:pt modelId="{6EB1EB75-F5F8-4DF6-B298-7C0D0ECD9288}">
      <dgm:prSet phldrT="[Text]" custT="1"/>
      <dgm:spPr/>
      <dgm:t>
        <a:bodyPr/>
        <a:lstStyle/>
        <a:p>
          <a:pPr algn="just"/>
          <a:r>
            <a:rPr lang="en-US" sz="2400" dirty="0" err="1" smtClean="0">
              <a:solidFill>
                <a:schemeClr val="tx1"/>
              </a:solidFill>
              <a:latin typeface="Times New Roman" pitchFamily="18" charset="0"/>
              <a:cs typeface="Times New Roman" pitchFamily="18" charset="0"/>
            </a:rPr>
            <a:t>Bổ</a:t>
          </a:r>
          <a:r>
            <a:rPr lang="en-US" sz="2400" dirty="0" smtClean="0">
              <a:solidFill>
                <a:schemeClr val="tx1"/>
              </a:solidFill>
              <a:latin typeface="Times New Roman" pitchFamily="18" charset="0"/>
              <a:cs typeface="Times New Roman" pitchFamily="18" charset="0"/>
            </a:rPr>
            <a:t> sung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nâng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cao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mọi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mặt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bồi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dưỡng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toàn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kỹ</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nhật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theo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nhóm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tượng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chính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thiệu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bầu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danh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lược</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dgm:t>
    </dgm:pt>
    <dgm:pt modelId="{F27DF581-66F1-4880-8011-99BE2FC0B2C7}" type="parTrans" cxnId="{908E4429-F580-4B54-B233-E324842FD443}">
      <dgm:prSet/>
      <dgm:spPr/>
      <dgm:t>
        <a:bodyPr/>
        <a:lstStyle/>
        <a:p>
          <a:endParaRPr lang="en-US"/>
        </a:p>
      </dgm:t>
    </dgm:pt>
    <dgm:pt modelId="{EFF696B0-CA6B-4CFC-9A58-763ECE443CBE}" type="sibTrans" cxnId="{908E4429-F580-4B54-B233-E324842FD443}">
      <dgm:prSet/>
      <dgm:spPr/>
      <dgm:t>
        <a:bodyPr/>
        <a:lstStyle/>
        <a:p>
          <a:endParaRPr lang="en-US"/>
        </a:p>
      </dgm:t>
    </dgm:pt>
    <dgm:pt modelId="{91634631-C91F-4CF9-8CA2-B6812350EB84}">
      <dgm:prSet phldrT="[Text]" custT="1"/>
      <dgm:spPr/>
      <dgm:t>
        <a:bodyPr/>
        <a:lstStyle/>
        <a:p>
          <a:pPr algn="just"/>
          <a:r>
            <a:rPr lang="en-US" sz="2400" dirty="0" err="1" smtClean="0">
              <a:solidFill>
                <a:schemeClr val="tx1"/>
              </a:solidFill>
              <a:latin typeface="Times New Roman" pitchFamily="18" charset="0"/>
              <a:cs typeface="Times New Roman" pitchFamily="18" charset="0"/>
            </a:rPr>
            <a:t>Xây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dựng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cụ</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giữ</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vị</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trưởng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phù</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danh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dựng</a:t>
          </a:r>
          <a:r>
            <a:rPr lang="en-US" sz="2400" dirty="0" smtClean="0">
              <a:solidFill>
                <a:schemeClr val="tx1"/>
              </a:solidFill>
              <a:latin typeface="Times New Roman" pitchFamily="18" charset="0"/>
              <a:cs typeface="Times New Roman" pitchFamily="18" charset="0"/>
            </a:rPr>
            <a:t> Ban </a:t>
          </a:r>
          <a:r>
            <a:rPr lang="en-US" sz="2400" dirty="0" err="1" smtClean="0">
              <a:solidFill>
                <a:schemeClr val="tx1"/>
              </a:solidFill>
              <a:latin typeface="Times New Roman" pitchFamily="18" charset="0"/>
              <a:cs typeface="Times New Roman" pitchFamily="18" charset="0"/>
            </a:rPr>
            <a:t>Chấp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theo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hướng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nâng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cao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lượng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số</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lượng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cấu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lý</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lĩnh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chính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trị</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dgm:t>
    </dgm:pt>
    <dgm:pt modelId="{5AF424D3-64E1-45DD-99CE-EB3303589BA8}" type="parTrans" cxnId="{108BB1FF-E89B-49DB-B387-124AB7F9D747}">
      <dgm:prSet/>
      <dgm:spPr/>
      <dgm:t>
        <a:bodyPr/>
        <a:lstStyle/>
        <a:p>
          <a:endParaRPr lang="en-US"/>
        </a:p>
      </dgm:t>
    </dgm:pt>
    <dgm:pt modelId="{52F41B81-94F9-418B-BD78-394E067BC55C}" type="sibTrans" cxnId="{108BB1FF-E89B-49DB-B387-124AB7F9D747}">
      <dgm:prSet/>
      <dgm:spPr/>
      <dgm:t>
        <a:bodyPr/>
        <a:lstStyle/>
        <a:p>
          <a:endParaRPr lang="en-US"/>
        </a:p>
      </dgm:t>
    </dgm:pt>
    <dgm:pt modelId="{9DD5232A-B2E0-4F99-960C-48DD67ABD175}">
      <dgm:prSet phldrT="[Text]" custT="1"/>
      <dgm:spPr>
        <a:solidFill>
          <a:schemeClr val="accent1">
            <a:lumMod val="60000"/>
            <a:lumOff val="40000"/>
          </a:schemeClr>
        </a:solidFill>
      </dgm:spPr>
      <dgm:t>
        <a:bodyPr/>
        <a:lstStyle/>
        <a:p>
          <a:pPr algn="just"/>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soát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bổ</a:t>
          </a:r>
          <a:r>
            <a:rPr lang="en-US" sz="2400" dirty="0" smtClean="0">
              <a:solidFill>
                <a:schemeClr val="tx1"/>
              </a:solidFill>
              <a:latin typeface="Times New Roman" pitchFamily="18" charset="0"/>
              <a:cs typeface="Times New Roman" pitchFamily="18" charset="0"/>
            </a:rPr>
            <a:t> sung </a:t>
          </a:r>
          <a:r>
            <a:rPr lang="en-US" sz="2400" dirty="0" err="1" smtClean="0">
              <a:solidFill>
                <a:schemeClr val="tx1"/>
              </a:solidFill>
              <a:latin typeface="Times New Roman" pitchFamily="18" charset="0"/>
              <a:cs typeface="Times New Roman" pitchFamily="18" charset="0"/>
            </a:rPr>
            <a:t>quy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Ban </a:t>
          </a:r>
          <a:r>
            <a:rPr lang="en-US" sz="2400" dirty="0" err="1" smtClean="0">
              <a:solidFill>
                <a:schemeClr val="tx1"/>
              </a:solidFill>
              <a:latin typeface="Times New Roman" pitchFamily="18" charset="0"/>
              <a:cs typeface="Times New Roman" pitchFamily="18" charset="0"/>
            </a:rPr>
            <a:t>Chấp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Chính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trị</a:t>
          </a:r>
          <a:r>
            <a:rPr lang="en-US" sz="2400" dirty="0" smtClean="0">
              <a:solidFill>
                <a:schemeClr val="tx1"/>
              </a:solidFill>
              <a:latin typeface="Times New Roman" pitchFamily="18" charset="0"/>
              <a:cs typeface="Times New Roman" pitchFamily="18" charset="0"/>
            </a:rPr>
            <a:t>, Ban </a:t>
          </a:r>
          <a:r>
            <a:rPr lang="en-US" sz="2400" dirty="0" err="1" smtClean="0">
              <a:solidFill>
                <a:schemeClr val="tx1"/>
              </a:solidFill>
              <a:latin typeface="Times New Roman" pitchFamily="18" charset="0"/>
              <a:cs typeface="Times New Roman" pitchFamily="18" charset="0"/>
            </a:rPr>
            <a:t>Bí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thư</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danh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lãnh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chủ</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chốt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Đảng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chính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trị</a:t>
          </a:r>
          <a:r>
            <a:rPr lang="en-US" sz="2400" dirty="0" smtClean="0">
              <a:solidFill>
                <a:schemeClr val="tx1"/>
              </a:solidFill>
              <a:latin typeface="Times New Roman" pitchFamily="18" charset="0"/>
              <a:cs typeface="Times New Roman" pitchFamily="18" charset="0"/>
            </a:rPr>
            <a:t> - </a:t>
          </a:r>
          <a:r>
            <a:rPr lang="en-US" sz="2400" dirty="0" err="1" smtClean="0">
              <a:solidFill>
                <a:schemeClr val="tx1"/>
              </a:solidFill>
              <a:latin typeface="Times New Roman" pitchFamily="18" charset="0"/>
              <a:cs typeface="Times New Roman" pitchFamily="18" charset="0"/>
            </a:rPr>
            <a:t>xã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kỳ</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dgm:t>
    </dgm:pt>
    <dgm:pt modelId="{64DC1A98-577A-495E-85FC-5A623234C054}" type="parTrans" cxnId="{B4D9C527-7015-4805-BFD4-E3948C80BAAE}">
      <dgm:prSet/>
      <dgm:spPr/>
      <dgm:t>
        <a:bodyPr/>
        <a:lstStyle/>
        <a:p>
          <a:endParaRPr lang="en-US"/>
        </a:p>
      </dgm:t>
    </dgm:pt>
    <dgm:pt modelId="{7990C9CE-AAB2-43CC-BA6A-511FF832972B}" type="sibTrans" cxnId="{B4D9C527-7015-4805-BFD4-E3948C80BAAE}">
      <dgm:prSet/>
      <dgm:spPr/>
      <dgm:t>
        <a:bodyPr/>
        <a:lstStyle/>
        <a:p>
          <a:endParaRPr lang="en-US"/>
        </a:p>
      </dgm:t>
    </dgm:pt>
    <dgm:pt modelId="{398ABC03-1950-4F11-8786-608DB6C5E375}" type="pres">
      <dgm:prSet presAssocID="{6989B100-836F-43C2-BCF3-F3A1D94B6325}" presName="linearFlow" presStyleCnt="0">
        <dgm:presLayoutVars>
          <dgm:dir/>
          <dgm:resizeHandles val="exact"/>
        </dgm:presLayoutVars>
      </dgm:prSet>
      <dgm:spPr/>
    </dgm:pt>
    <dgm:pt modelId="{D37A8F80-8517-4588-B0A3-93052BB17293}" type="pres">
      <dgm:prSet presAssocID="{69A405AD-1724-4C57-B575-E3691553D5F3}" presName="composite" presStyleCnt="0"/>
      <dgm:spPr/>
    </dgm:pt>
    <dgm:pt modelId="{060ACF9F-4DA8-45D5-B034-8DC05C010F3E}" type="pres">
      <dgm:prSet presAssocID="{69A405AD-1724-4C57-B575-E3691553D5F3}" presName="imgShp" presStyleLbl="fgImgPlace1" presStyleIdx="0" presStyleCnt="4" custLinFactX="-18421" custLinFactNeighborX="-100000" custLinFactNeighborY="1739"/>
      <dgm:spPr/>
    </dgm:pt>
    <dgm:pt modelId="{10D646BE-C935-49C4-9E72-51BBE4DEDE11}" type="pres">
      <dgm:prSet presAssocID="{69A405AD-1724-4C57-B575-E3691553D5F3}" presName="txShp" presStyleLbl="node1" presStyleIdx="0" presStyleCnt="4" custScaleX="143663" custLinFactNeighborX="3356" custLinFactNeighborY="1795">
        <dgm:presLayoutVars>
          <dgm:bulletEnabled val="1"/>
        </dgm:presLayoutVars>
      </dgm:prSet>
      <dgm:spPr/>
      <dgm:t>
        <a:bodyPr/>
        <a:lstStyle/>
        <a:p>
          <a:endParaRPr lang="en-US"/>
        </a:p>
      </dgm:t>
    </dgm:pt>
    <dgm:pt modelId="{198C7DFC-70A7-4FC1-9388-4A9D2D4817C5}" type="pres">
      <dgm:prSet presAssocID="{17FBD5E0-B431-4EBB-B9D5-36E7C555F44E}" presName="spacing" presStyleCnt="0"/>
      <dgm:spPr/>
    </dgm:pt>
    <dgm:pt modelId="{ACE78799-C957-43B4-A80F-B62C59FB9E67}" type="pres">
      <dgm:prSet presAssocID="{6EB1EB75-F5F8-4DF6-B298-7C0D0ECD9288}" presName="composite" presStyleCnt="0"/>
      <dgm:spPr/>
    </dgm:pt>
    <dgm:pt modelId="{141A4149-7736-49AA-9925-A4AAE1F5CA00}" type="pres">
      <dgm:prSet presAssocID="{6EB1EB75-F5F8-4DF6-B298-7C0D0ECD9288}" presName="imgShp" presStyleLbl="fgImgPlace1" presStyleIdx="1" presStyleCnt="4" custLinFactX="-18421" custLinFactNeighborX="-100000" custLinFactNeighborY="-1677"/>
      <dgm:spPr/>
    </dgm:pt>
    <dgm:pt modelId="{10EDB89A-D953-40AE-B343-63040C10DB60}" type="pres">
      <dgm:prSet presAssocID="{6EB1EB75-F5F8-4DF6-B298-7C0D0ECD9288}" presName="txShp" presStyleLbl="node1" presStyleIdx="1" presStyleCnt="4" custScaleX="143663" custLinFactNeighborX="3356">
        <dgm:presLayoutVars>
          <dgm:bulletEnabled val="1"/>
        </dgm:presLayoutVars>
      </dgm:prSet>
      <dgm:spPr/>
      <dgm:t>
        <a:bodyPr/>
        <a:lstStyle/>
        <a:p>
          <a:endParaRPr lang="en-US"/>
        </a:p>
      </dgm:t>
    </dgm:pt>
    <dgm:pt modelId="{7B3ACBBC-3324-4AEE-B1BF-7E02AA55DDB1}" type="pres">
      <dgm:prSet presAssocID="{EFF696B0-CA6B-4CFC-9A58-763ECE443CBE}" presName="spacing" presStyleCnt="0"/>
      <dgm:spPr/>
    </dgm:pt>
    <dgm:pt modelId="{3C7C2AEA-AB46-4DEC-A09A-E76E83366534}" type="pres">
      <dgm:prSet presAssocID="{91634631-C91F-4CF9-8CA2-B6812350EB84}" presName="composite" presStyleCnt="0"/>
      <dgm:spPr/>
    </dgm:pt>
    <dgm:pt modelId="{2E366317-0EA3-4ACC-8F6E-053E6885ED50}" type="pres">
      <dgm:prSet presAssocID="{91634631-C91F-4CF9-8CA2-B6812350EB84}" presName="imgShp" presStyleLbl="fgImgPlace1" presStyleIdx="2" presStyleCnt="4" custLinFactX="-18421" custLinFactNeighborX="-100000" custLinFactNeighborY="-779"/>
      <dgm:spPr/>
    </dgm:pt>
    <dgm:pt modelId="{3FEA0B60-3BF5-4015-B5F8-1EC300103E21}" type="pres">
      <dgm:prSet presAssocID="{91634631-C91F-4CF9-8CA2-B6812350EB84}" presName="txShp" presStyleLbl="node1" presStyleIdx="2" presStyleCnt="4" custScaleX="143663" custLinFactNeighborX="3356">
        <dgm:presLayoutVars>
          <dgm:bulletEnabled val="1"/>
        </dgm:presLayoutVars>
      </dgm:prSet>
      <dgm:spPr/>
      <dgm:t>
        <a:bodyPr/>
        <a:lstStyle/>
        <a:p>
          <a:endParaRPr lang="en-US"/>
        </a:p>
      </dgm:t>
    </dgm:pt>
    <dgm:pt modelId="{EBD23BC4-9914-4103-9964-13C3EC208077}" type="pres">
      <dgm:prSet presAssocID="{52F41B81-94F9-418B-BD78-394E067BC55C}" presName="spacing" presStyleCnt="0"/>
      <dgm:spPr/>
    </dgm:pt>
    <dgm:pt modelId="{5AC73B09-B92E-43AC-BE8C-B605E0A72A15}" type="pres">
      <dgm:prSet presAssocID="{9DD5232A-B2E0-4F99-960C-48DD67ABD175}" presName="composite" presStyleCnt="0"/>
      <dgm:spPr/>
    </dgm:pt>
    <dgm:pt modelId="{59784C57-53E9-41ED-915C-F9BE8C97A086}" type="pres">
      <dgm:prSet presAssocID="{9DD5232A-B2E0-4F99-960C-48DD67ABD175}" presName="imgShp" presStyleLbl="fgImgPlace1" presStyleIdx="3" presStyleCnt="4" custLinFactX="-43421" custLinFactNeighborX="-100000" custLinFactNeighborY="-6284"/>
      <dgm:spPr/>
    </dgm:pt>
    <dgm:pt modelId="{1710401F-DC80-44BD-9DC8-2F447A9E8985}" type="pres">
      <dgm:prSet presAssocID="{9DD5232A-B2E0-4F99-960C-48DD67ABD175}" presName="txShp" presStyleLbl="node1" presStyleIdx="3" presStyleCnt="4" custScaleX="143126" custLinFactNeighborX="3625" custLinFactNeighborY="-8663">
        <dgm:presLayoutVars>
          <dgm:bulletEnabled val="1"/>
        </dgm:presLayoutVars>
      </dgm:prSet>
      <dgm:spPr/>
      <dgm:t>
        <a:bodyPr/>
        <a:lstStyle/>
        <a:p>
          <a:endParaRPr lang="en-US"/>
        </a:p>
      </dgm:t>
    </dgm:pt>
  </dgm:ptLst>
  <dgm:cxnLst>
    <dgm:cxn modelId="{908E4429-F580-4B54-B233-E324842FD443}" srcId="{6989B100-836F-43C2-BCF3-F3A1D94B6325}" destId="{6EB1EB75-F5F8-4DF6-B298-7C0D0ECD9288}" srcOrd="1" destOrd="0" parTransId="{F27DF581-66F1-4880-8011-99BE2FC0B2C7}" sibTransId="{EFF696B0-CA6B-4CFC-9A58-763ECE443CBE}"/>
    <dgm:cxn modelId="{B4D9C527-7015-4805-BFD4-E3948C80BAAE}" srcId="{6989B100-836F-43C2-BCF3-F3A1D94B6325}" destId="{9DD5232A-B2E0-4F99-960C-48DD67ABD175}" srcOrd="3" destOrd="0" parTransId="{64DC1A98-577A-495E-85FC-5A623234C054}" sibTransId="{7990C9CE-AAB2-43CC-BA6A-511FF832972B}"/>
    <dgm:cxn modelId="{8778176D-FCD5-441B-8D37-26E7DA63AB45}" type="presOf" srcId="{6989B100-836F-43C2-BCF3-F3A1D94B6325}" destId="{398ABC03-1950-4F11-8786-608DB6C5E375}" srcOrd="0" destOrd="0" presId="urn:microsoft.com/office/officeart/2005/8/layout/vList3"/>
    <dgm:cxn modelId="{108BB1FF-E89B-49DB-B387-124AB7F9D747}" srcId="{6989B100-836F-43C2-BCF3-F3A1D94B6325}" destId="{91634631-C91F-4CF9-8CA2-B6812350EB84}" srcOrd="2" destOrd="0" parTransId="{5AF424D3-64E1-45DD-99CE-EB3303589BA8}" sibTransId="{52F41B81-94F9-418B-BD78-394E067BC55C}"/>
    <dgm:cxn modelId="{B1143811-837B-4DF4-87F0-F61D5D7D5E51}" type="presOf" srcId="{6EB1EB75-F5F8-4DF6-B298-7C0D0ECD9288}" destId="{10EDB89A-D953-40AE-B343-63040C10DB60}" srcOrd="0" destOrd="0" presId="urn:microsoft.com/office/officeart/2005/8/layout/vList3"/>
    <dgm:cxn modelId="{C313AC0D-F990-4B2F-8A27-1FCA86294DEC}" type="presOf" srcId="{69A405AD-1724-4C57-B575-E3691553D5F3}" destId="{10D646BE-C935-49C4-9E72-51BBE4DEDE11}" srcOrd="0" destOrd="0" presId="urn:microsoft.com/office/officeart/2005/8/layout/vList3"/>
    <dgm:cxn modelId="{06520CA5-D6E2-4C4B-B1EE-C49DFB61FE36}" srcId="{6989B100-836F-43C2-BCF3-F3A1D94B6325}" destId="{69A405AD-1724-4C57-B575-E3691553D5F3}" srcOrd="0" destOrd="0" parTransId="{4EF44B9C-C220-4183-93EC-7F6E0DBF262C}" sibTransId="{17FBD5E0-B431-4EBB-B9D5-36E7C555F44E}"/>
    <dgm:cxn modelId="{3D2A729C-921F-4C7A-B635-F8E9DD629659}" type="presOf" srcId="{9DD5232A-B2E0-4F99-960C-48DD67ABD175}" destId="{1710401F-DC80-44BD-9DC8-2F447A9E8985}" srcOrd="0" destOrd="0" presId="urn:microsoft.com/office/officeart/2005/8/layout/vList3"/>
    <dgm:cxn modelId="{F57A9559-D454-4716-9EB6-66E0CFCB4F86}" type="presOf" srcId="{91634631-C91F-4CF9-8CA2-B6812350EB84}" destId="{3FEA0B60-3BF5-4015-B5F8-1EC300103E21}" srcOrd="0" destOrd="0" presId="urn:microsoft.com/office/officeart/2005/8/layout/vList3"/>
    <dgm:cxn modelId="{4A15C717-9C53-4B5A-B7C4-AEE597ED5122}" type="presParOf" srcId="{398ABC03-1950-4F11-8786-608DB6C5E375}" destId="{D37A8F80-8517-4588-B0A3-93052BB17293}" srcOrd="0" destOrd="0" presId="urn:microsoft.com/office/officeart/2005/8/layout/vList3"/>
    <dgm:cxn modelId="{465FBF3D-DA0A-46F1-AA45-20D1F1934B24}" type="presParOf" srcId="{D37A8F80-8517-4588-B0A3-93052BB17293}" destId="{060ACF9F-4DA8-45D5-B034-8DC05C010F3E}" srcOrd="0" destOrd="0" presId="urn:microsoft.com/office/officeart/2005/8/layout/vList3"/>
    <dgm:cxn modelId="{2139EF4B-087E-40A8-A3D8-D84365C6C441}" type="presParOf" srcId="{D37A8F80-8517-4588-B0A3-93052BB17293}" destId="{10D646BE-C935-49C4-9E72-51BBE4DEDE11}" srcOrd="1" destOrd="0" presId="urn:microsoft.com/office/officeart/2005/8/layout/vList3"/>
    <dgm:cxn modelId="{8999EDBE-B696-4463-92E6-608E1D009AD5}" type="presParOf" srcId="{398ABC03-1950-4F11-8786-608DB6C5E375}" destId="{198C7DFC-70A7-4FC1-9388-4A9D2D4817C5}" srcOrd="1" destOrd="0" presId="urn:microsoft.com/office/officeart/2005/8/layout/vList3"/>
    <dgm:cxn modelId="{E040F9FC-EEBD-4C69-B5FF-3907F38EB68F}" type="presParOf" srcId="{398ABC03-1950-4F11-8786-608DB6C5E375}" destId="{ACE78799-C957-43B4-A80F-B62C59FB9E67}" srcOrd="2" destOrd="0" presId="urn:microsoft.com/office/officeart/2005/8/layout/vList3"/>
    <dgm:cxn modelId="{73FA1F39-27BA-4DF3-B392-1E0A862AECAC}" type="presParOf" srcId="{ACE78799-C957-43B4-A80F-B62C59FB9E67}" destId="{141A4149-7736-49AA-9925-A4AAE1F5CA00}" srcOrd="0" destOrd="0" presId="urn:microsoft.com/office/officeart/2005/8/layout/vList3"/>
    <dgm:cxn modelId="{784B9335-B80D-4D83-B5C6-29998CCA19DC}" type="presParOf" srcId="{ACE78799-C957-43B4-A80F-B62C59FB9E67}" destId="{10EDB89A-D953-40AE-B343-63040C10DB60}" srcOrd="1" destOrd="0" presId="urn:microsoft.com/office/officeart/2005/8/layout/vList3"/>
    <dgm:cxn modelId="{720E9137-5D43-41B9-94C8-64B7AED0E921}" type="presParOf" srcId="{398ABC03-1950-4F11-8786-608DB6C5E375}" destId="{7B3ACBBC-3324-4AEE-B1BF-7E02AA55DDB1}" srcOrd="3" destOrd="0" presId="urn:microsoft.com/office/officeart/2005/8/layout/vList3"/>
    <dgm:cxn modelId="{F88D1431-D4B0-4FEB-9533-A0C0E842C357}" type="presParOf" srcId="{398ABC03-1950-4F11-8786-608DB6C5E375}" destId="{3C7C2AEA-AB46-4DEC-A09A-E76E83366534}" srcOrd="4" destOrd="0" presId="urn:microsoft.com/office/officeart/2005/8/layout/vList3"/>
    <dgm:cxn modelId="{60F6CCF6-2F60-4B3C-A115-44E0CC0D098A}" type="presParOf" srcId="{3C7C2AEA-AB46-4DEC-A09A-E76E83366534}" destId="{2E366317-0EA3-4ACC-8F6E-053E6885ED50}" srcOrd="0" destOrd="0" presId="urn:microsoft.com/office/officeart/2005/8/layout/vList3"/>
    <dgm:cxn modelId="{F44F08B5-ED87-4513-8992-0FF64568823D}" type="presParOf" srcId="{3C7C2AEA-AB46-4DEC-A09A-E76E83366534}" destId="{3FEA0B60-3BF5-4015-B5F8-1EC300103E21}" srcOrd="1" destOrd="0" presId="urn:microsoft.com/office/officeart/2005/8/layout/vList3"/>
    <dgm:cxn modelId="{D3265DBB-39A1-4622-B6D4-D047B6A5AAF8}" type="presParOf" srcId="{398ABC03-1950-4F11-8786-608DB6C5E375}" destId="{EBD23BC4-9914-4103-9964-13C3EC208077}" srcOrd="5" destOrd="0" presId="urn:microsoft.com/office/officeart/2005/8/layout/vList3"/>
    <dgm:cxn modelId="{E7EA871F-BF96-486E-9BF3-AE0F3743F2BD}" type="presParOf" srcId="{398ABC03-1950-4F11-8786-608DB6C5E375}" destId="{5AC73B09-B92E-43AC-BE8C-B605E0A72A15}" srcOrd="6" destOrd="0" presId="urn:microsoft.com/office/officeart/2005/8/layout/vList3"/>
    <dgm:cxn modelId="{EC067FC4-85E7-414E-8AD0-E4E2A390A510}" type="presParOf" srcId="{5AC73B09-B92E-43AC-BE8C-B605E0A72A15}" destId="{59784C57-53E9-41ED-915C-F9BE8C97A086}" srcOrd="0" destOrd="0" presId="urn:microsoft.com/office/officeart/2005/8/layout/vList3"/>
    <dgm:cxn modelId="{A0A98DB2-5B83-4A6F-98F4-6802CCE3AF48}" type="presParOf" srcId="{5AC73B09-B92E-43AC-BE8C-B605E0A72A15}" destId="{1710401F-DC80-44BD-9DC8-2F447A9E898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9D6B48C-7B83-4775-A85A-8112802BDD62}"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236C22CD-9B80-4031-94EB-307F6960BA9F}">
      <dgm:prSet phldrT="[Text]" custT="1"/>
      <dgm:spPr/>
      <dgm:t>
        <a:bodyPr/>
        <a:lstStyle/>
        <a:p>
          <a:r>
            <a:rPr lang="en-US" sz="2000" dirty="0" err="1" smtClean="0">
              <a:solidFill>
                <a:schemeClr val="tx1"/>
              </a:solidFill>
              <a:latin typeface="Times New Roman" pitchFamily="18" charset="0"/>
              <a:cs typeface="Times New Roman" pitchFamily="18" charset="0"/>
            </a:rPr>
            <a:t>Xây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dựng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hoàn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chế</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soát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theo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nguyên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tắc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mọi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đều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phải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soát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chặt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bằng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chế</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phải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ràng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buộc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bằng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trách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nhiệm</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4855DBDE-18A8-4D96-AE5D-C16C0A35AE07}" type="parTrans" cxnId="{0009B4A4-49D5-4E93-9BCF-72AB3667DED4}">
      <dgm:prSet/>
      <dgm:spPr/>
      <dgm:t>
        <a:bodyPr/>
        <a:lstStyle/>
        <a:p>
          <a:endParaRPr lang="en-US"/>
        </a:p>
      </dgm:t>
    </dgm:pt>
    <dgm:pt modelId="{CC563A72-1ECF-4CDB-B0C7-C975F9C75557}" type="sibTrans" cxnId="{0009B4A4-49D5-4E93-9BCF-72AB3667DED4}">
      <dgm:prSet/>
      <dgm:spPr/>
      <dgm:t>
        <a:bodyPr/>
        <a:lstStyle/>
        <a:p>
          <a:endParaRPr lang="en-US"/>
        </a:p>
      </dgm:t>
    </dgm:pt>
    <dgm:pt modelId="{392666E5-664F-487A-9F85-7B60E92DE171}">
      <dgm:prSet phldrT="[Text]" custT="1"/>
      <dgm:spPr/>
      <dgm:t>
        <a:bodyPr/>
        <a:lstStyle/>
        <a:p>
          <a:r>
            <a:rPr lang="en-US" sz="2000" dirty="0" err="1" smtClean="0">
              <a:solidFill>
                <a:schemeClr val="tx1"/>
              </a:solidFill>
              <a:latin typeface="Times New Roman" pitchFamily="18" charset="0"/>
              <a:cs typeface="Times New Roman" pitchFamily="18" charset="0"/>
            </a:rPr>
            <a:t>Mở</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rộng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chủ</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trò</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giám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Quốc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hội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Hội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trò</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giám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phản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hội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Mặt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quốc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chính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trị</a:t>
          </a:r>
          <a:r>
            <a:rPr lang="en-US" sz="2000" dirty="0" smtClean="0">
              <a:solidFill>
                <a:schemeClr val="tx1"/>
              </a:solidFill>
              <a:latin typeface="Times New Roman" pitchFamily="18" charset="0"/>
              <a:cs typeface="Times New Roman" pitchFamily="18" charset="0"/>
            </a:rPr>
            <a:t> - </a:t>
          </a:r>
          <a:r>
            <a:rPr lang="en-US" sz="2000" dirty="0" err="1" smtClean="0">
              <a:solidFill>
                <a:schemeClr val="tx1"/>
              </a:solidFill>
              <a:latin typeface="Times New Roman" pitchFamily="18" charset="0"/>
              <a:cs typeface="Times New Roman" pitchFamily="18" charset="0"/>
            </a:rPr>
            <a:t>xã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hội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trò</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tham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xây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dựng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đội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ngũ</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Tăng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cường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chế</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chất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vấn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giải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04023E25-AB0A-457D-B554-0589E1071A92}" type="parTrans" cxnId="{40587D86-6C86-4B30-83A0-22FFBCEBB370}">
      <dgm:prSet/>
      <dgm:spPr/>
      <dgm:t>
        <a:bodyPr/>
        <a:lstStyle/>
        <a:p>
          <a:endParaRPr lang="en-US"/>
        </a:p>
      </dgm:t>
    </dgm:pt>
    <dgm:pt modelId="{84147404-396F-4FCA-947A-BCECED589780}" type="sibTrans" cxnId="{40587D86-6C86-4B30-83A0-22FFBCEBB370}">
      <dgm:prSet/>
      <dgm:spPr/>
      <dgm:t>
        <a:bodyPr/>
        <a:lstStyle/>
        <a:p>
          <a:endParaRPr lang="en-US"/>
        </a:p>
      </dgm:t>
    </dgm:pt>
    <dgm:pt modelId="{4889928D-A3FC-4373-8EC5-C650E6CBA6A8}">
      <dgm:prSet phldrT="[Text]" custT="1"/>
      <dgm:spPr/>
      <dgm:t>
        <a:bodyPr/>
        <a:lstStyle/>
        <a:p>
          <a:r>
            <a:rPr lang="en-US" sz="2000" dirty="0" err="1" smtClean="0">
              <a:solidFill>
                <a:schemeClr val="tx1"/>
              </a:solidFill>
              <a:latin typeface="Times New Roman" pitchFamily="18" charset="0"/>
              <a:cs typeface="Times New Roman" pitchFamily="18" charset="0"/>
            </a:rPr>
            <a:t>Thực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khai</a:t>
          </a:r>
          <a:r>
            <a:rPr lang="en-US" sz="2000" dirty="0" smtClean="0">
              <a:solidFill>
                <a:schemeClr val="tx1"/>
              </a:solidFill>
              <a:latin typeface="Times New Roman" pitchFamily="18" charset="0"/>
              <a:cs typeface="Times New Roman" pitchFamily="18" charset="0"/>
            </a:rPr>
            <a:t>, minh </a:t>
          </a:r>
          <a:r>
            <a:rPr lang="en-US" sz="2000" dirty="0" err="1" smtClean="0">
              <a:solidFill>
                <a:schemeClr val="tx1"/>
              </a:solidFill>
              <a:latin typeface="Times New Roman" pitchFamily="18" charset="0"/>
              <a:cs typeface="Times New Roman" pitchFamily="18" charset="0"/>
            </a:rPr>
            <a:t>bạch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tiêu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chuẩn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thủ</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tục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sự</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cung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cấp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trao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đổi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thông</a:t>
          </a:r>
          <a:r>
            <a:rPr lang="en-US" sz="2000" dirty="0" smtClean="0">
              <a:solidFill>
                <a:schemeClr val="tx1"/>
              </a:solidFill>
              <a:latin typeface="Times New Roman" pitchFamily="18" charset="0"/>
              <a:cs typeface="Times New Roman" pitchFamily="18" charset="0"/>
            </a:rPr>
            <a:t> tin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giải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yêu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cầu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Xác</a:t>
          </a:r>
          <a:r>
            <a:rPr lang="en-US" sz="2000" dirty="0" smtClean="0">
              <a:solidFill>
                <a:schemeClr val="tx1"/>
              </a:solidFill>
              <a:latin typeface="Times New Roman" pitchFamily="18" charset="0"/>
              <a:cs typeface="Times New Roman" pitchFamily="18" charset="0"/>
            </a:rPr>
            <a:t> minh, </a:t>
          </a:r>
          <a:r>
            <a:rPr lang="en-US" sz="2000" dirty="0" err="1" smtClean="0">
              <a:solidFill>
                <a:schemeClr val="tx1"/>
              </a:solidFill>
              <a:latin typeface="Times New Roman" pitchFamily="18" charset="0"/>
              <a:cs typeface="Times New Roman" pitchFamily="18" charset="0"/>
            </a:rPr>
            <a:t>xử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kịp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thời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hợp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thông</a:t>
          </a:r>
          <a:r>
            <a:rPr lang="en-US" sz="2000" dirty="0" smtClean="0">
              <a:solidFill>
                <a:schemeClr val="tx1"/>
              </a:solidFill>
              <a:latin typeface="Times New Roman" pitchFamily="18" charset="0"/>
              <a:cs typeface="Times New Roman" pitchFamily="18" charset="0"/>
            </a:rPr>
            <a:t> tin </a:t>
          </a:r>
          <a:r>
            <a:rPr lang="en-US" sz="2000" dirty="0" err="1" smtClean="0">
              <a:solidFill>
                <a:schemeClr val="tx1"/>
              </a:solidFill>
              <a:latin typeface="Times New Roman" pitchFamily="18" charset="0"/>
              <a:cs typeface="Times New Roman" pitchFamily="18" charset="0"/>
            </a:rPr>
            <a:t>phản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ảnh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từ</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phương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thông</a:t>
          </a:r>
          <a:r>
            <a:rPr lang="en-US" sz="2000" dirty="0" smtClean="0">
              <a:solidFill>
                <a:schemeClr val="tx1"/>
              </a:solidFill>
              <a:latin typeface="Times New Roman" pitchFamily="18" charset="0"/>
              <a:cs typeface="Times New Roman" pitchFamily="18" charset="0"/>
            </a:rPr>
            <a:t> tin </a:t>
          </a:r>
          <a:r>
            <a:rPr lang="en-US" sz="2000" dirty="0" err="1" smtClean="0">
              <a:solidFill>
                <a:schemeClr val="tx1"/>
              </a:solidFill>
              <a:latin typeface="Times New Roman" pitchFamily="18" charset="0"/>
              <a:cs typeface="Times New Roman" pitchFamily="18" charset="0"/>
            </a:rPr>
            <a:t>đại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chúng</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ADB3C70E-47BD-423A-B843-1BE96D3DEED6}" type="parTrans" cxnId="{16860C50-38A2-4415-BC48-EA3FE6EAF4F7}">
      <dgm:prSet/>
      <dgm:spPr/>
      <dgm:t>
        <a:bodyPr/>
        <a:lstStyle/>
        <a:p>
          <a:endParaRPr lang="en-US"/>
        </a:p>
      </dgm:t>
    </dgm:pt>
    <dgm:pt modelId="{8C932E9D-C7D0-4EC1-867C-33A9E32921AD}" type="sibTrans" cxnId="{16860C50-38A2-4415-BC48-EA3FE6EAF4F7}">
      <dgm:prSet/>
      <dgm:spPr/>
      <dgm:t>
        <a:bodyPr/>
        <a:lstStyle/>
        <a:p>
          <a:endParaRPr lang="en-US"/>
        </a:p>
      </dgm:t>
    </dgm:pt>
    <dgm:pt modelId="{B521E1B2-3D13-4323-A837-AE3667523FEE}">
      <dgm:prSet phldrT="[Text]" custT="1"/>
      <dgm:spPr>
        <a:solidFill>
          <a:schemeClr val="accent1">
            <a:lumMod val="60000"/>
            <a:lumOff val="40000"/>
          </a:schemeClr>
        </a:solidFill>
      </dgm:spPr>
      <dgm:t>
        <a:bodyPr/>
        <a:lstStyle/>
        <a:p>
          <a:r>
            <a:rPr lang="en-US" sz="2000" dirty="0" err="1" smtClean="0">
              <a:solidFill>
                <a:schemeClr val="tx1"/>
              </a:solidFill>
              <a:latin typeface="Times New Roman" pitchFamily="18" charset="0"/>
              <a:cs typeface="Times New Roman" pitchFamily="18" charset="0"/>
            </a:rPr>
            <a:t>Đẩy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mạnh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giám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thanh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định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đột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xuất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Coi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trọng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cảnh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báo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phòng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ngừa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phạm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Xử</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kịp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thời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nghiêm</a:t>
          </a:r>
          <a:r>
            <a:rPr lang="en-US" sz="2000" dirty="0" smtClean="0">
              <a:solidFill>
                <a:schemeClr val="tx1"/>
              </a:solidFill>
              <a:latin typeface="Times New Roman" pitchFamily="18" charset="0"/>
              <a:cs typeface="Times New Roman" pitchFamily="18" charset="0"/>
            </a:rPr>
            <a:t> minh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nhân</a:t>
          </a:r>
          <a:r>
            <a:rPr lang="en-US" sz="2000" dirty="0" smtClean="0">
              <a:solidFill>
                <a:schemeClr val="tx1"/>
              </a:solidFill>
              <a:latin typeface="Times New Roman" pitchFamily="18" charset="0"/>
              <a:cs typeface="Times New Roman" pitchFamily="18" charset="0"/>
            </a:rPr>
            <a:t> vi </a:t>
          </a:r>
          <a:r>
            <a:rPr lang="en-US" sz="2000" dirty="0" err="1" smtClean="0">
              <a:solidFill>
                <a:schemeClr val="tx1"/>
              </a:solidFill>
              <a:latin typeface="Times New Roman" pitchFamily="18" charset="0"/>
              <a:cs typeface="Times New Roman" pitchFamily="18" charset="0"/>
            </a:rPr>
            <a:t>phạm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kỷ</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luật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Đảng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pháp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luật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nước</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180EA37E-0F66-4CDB-95C4-CF4049512B6E}" type="parTrans" cxnId="{56394852-E2EE-4613-8ECC-95243F4B308E}">
      <dgm:prSet/>
      <dgm:spPr/>
      <dgm:t>
        <a:bodyPr/>
        <a:lstStyle/>
        <a:p>
          <a:endParaRPr lang="en-US"/>
        </a:p>
      </dgm:t>
    </dgm:pt>
    <dgm:pt modelId="{F6C75403-87BE-4B37-A1EA-AF58D19D2531}" type="sibTrans" cxnId="{56394852-E2EE-4613-8ECC-95243F4B308E}">
      <dgm:prSet/>
      <dgm:spPr/>
      <dgm:t>
        <a:bodyPr/>
        <a:lstStyle/>
        <a:p>
          <a:endParaRPr lang="en-US"/>
        </a:p>
      </dgm:t>
    </dgm:pt>
    <dgm:pt modelId="{223B36AD-2CAF-4F01-87E5-166D5E9EAD0D}">
      <dgm:prSet phldrT="[Text]" custT="1"/>
      <dgm:spPr>
        <a:solidFill>
          <a:schemeClr val="accent2">
            <a:lumMod val="40000"/>
            <a:lumOff val="60000"/>
          </a:schemeClr>
        </a:solidFill>
      </dgm:spPr>
      <dgm:t>
        <a:bodyPr/>
        <a:lstStyle/>
        <a:p>
          <a:r>
            <a:rPr lang="en-US" sz="2000" dirty="0" err="1" smtClean="0">
              <a:solidFill>
                <a:schemeClr val="tx1"/>
              </a:solidFill>
              <a:latin typeface="Times New Roman" pitchFamily="18" charset="0"/>
              <a:cs typeface="Times New Roman" pitchFamily="18" charset="0"/>
            </a:rPr>
            <a:t>Quy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định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chặt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nghiêm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sâu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sắc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nghiêm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trọng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tệ</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chạy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chạy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kiên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quyết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đấu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tranh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hành</a:t>
          </a:r>
          <a:r>
            <a:rPr lang="en-US" sz="2000" dirty="0" smtClean="0">
              <a:solidFill>
                <a:schemeClr val="tx1"/>
              </a:solidFill>
              <a:latin typeface="Times New Roman" pitchFamily="18" charset="0"/>
              <a:cs typeface="Times New Roman" pitchFamily="18" charset="0"/>
            </a:rPr>
            <a:t> vi </a:t>
          </a:r>
          <a:r>
            <a:rPr lang="en-US" sz="2000" dirty="0" err="1" smtClean="0">
              <a:solidFill>
                <a:schemeClr val="tx1"/>
              </a:solidFill>
              <a:latin typeface="Times New Roman" pitchFamily="18" charset="0"/>
              <a:cs typeface="Times New Roman" pitchFamily="18" charset="0"/>
            </a:rPr>
            <a:t>này</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FAD6A986-3782-4AB3-B1F4-97E46B31030B}" type="parTrans" cxnId="{A9F802C8-EAD5-4F83-BFA7-F8652B030EFA}">
      <dgm:prSet/>
      <dgm:spPr/>
      <dgm:t>
        <a:bodyPr/>
        <a:lstStyle/>
        <a:p>
          <a:endParaRPr lang="en-US"/>
        </a:p>
      </dgm:t>
    </dgm:pt>
    <dgm:pt modelId="{2E40BD8E-8676-470B-9EB3-F0E92FA62833}" type="sibTrans" cxnId="{A9F802C8-EAD5-4F83-BFA7-F8652B030EFA}">
      <dgm:prSet/>
      <dgm:spPr/>
      <dgm:t>
        <a:bodyPr/>
        <a:lstStyle/>
        <a:p>
          <a:endParaRPr lang="en-US"/>
        </a:p>
      </dgm:t>
    </dgm:pt>
    <dgm:pt modelId="{06C12F08-079C-4239-81C1-9CA346FF116D}" type="pres">
      <dgm:prSet presAssocID="{F9D6B48C-7B83-4775-A85A-8112802BDD62}" presName="outerComposite" presStyleCnt="0">
        <dgm:presLayoutVars>
          <dgm:chMax val="5"/>
          <dgm:dir/>
          <dgm:resizeHandles val="exact"/>
        </dgm:presLayoutVars>
      </dgm:prSet>
      <dgm:spPr/>
      <dgm:t>
        <a:bodyPr/>
        <a:lstStyle/>
        <a:p>
          <a:endParaRPr lang="en-US"/>
        </a:p>
      </dgm:t>
    </dgm:pt>
    <dgm:pt modelId="{933596EE-CE59-48FF-964F-1B443F24B718}" type="pres">
      <dgm:prSet presAssocID="{F9D6B48C-7B83-4775-A85A-8112802BDD62}" presName="dummyMaxCanvas" presStyleCnt="0">
        <dgm:presLayoutVars/>
      </dgm:prSet>
      <dgm:spPr/>
    </dgm:pt>
    <dgm:pt modelId="{C9AF1F64-F91D-4E02-A363-50DF87C81E8D}" type="pres">
      <dgm:prSet presAssocID="{F9D6B48C-7B83-4775-A85A-8112802BDD62}" presName="FiveNodes_1" presStyleLbl="node1" presStyleIdx="0" presStyleCnt="5">
        <dgm:presLayoutVars>
          <dgm:bulletEnabled val="1"/>
        </dgm:presLayoutVars>
      </dgm:prSet>
      <dgm:spPr/>
      <dgm:t>
        <a:bodyPr/>
        <a:lstStyle/>
        <a:p>
          <a:endParaRPr lang="en-US"/>
        </a:p>
      </dgm:t>
    </dgm:pt>
    <dgm:pt modelId="{2038C33B-70FD-498E-B2DC-FF3290CFE0FF}" type="pres">
      <dgm:prSet presAssocID="{F9D6B48C-7B83-4775-A85A-8112802BDD62}" presName="FiveNodes_2" presStyleLbl="node1" presStyleIdx="1" presStyleCnt="5">
        <dgm:presLayoutVars>
          <dgm:bulletEnabled val="1"/>
        </dgm:presLayoutVars>
      </dgm:prSet>
      <dgm:spPr/>
      <dgm:t>
        <a:bodyPr/>
        <a:lstStyle/>
        <a:p>
          <a:endParaRPr lang="en-US"/>
        </a:p>
      </dgm:t>
    </dgm:pt>
    <dgm:pt modelId="{5E9CABC4-3C70-44A9-A94E-C518B05F7B93}" type="pres">
      <dgm:prSet presAssocID="{F9D6B48C-7B83-4775-A85A-8112802BDD62}" presName="FiveNodes_3" presStyleLbl="node1" presStyleIdx="2" presStyleCnt="5" custScaleY="117799">
        <dgm:presLayoutVars>
          <dgm:bulletEnabled val="1"/>
        </dgm:presLayoutVars>
      </dgm:prSet>
      <dgm:spPr/>
      <dgm:t>
        <a:bodyPr/>
        <a:lstStyle/>
        <a:p>
          <a:endParaRPr lang="en-US"/>
        </a:p>
      </dgm:t>
    </dgm:pt>
    <dgm:pt modelId="{F98E3F40-A2DA-4FEC-9B81-85B2E38DC081}" type="pres">
      <dgm:prSet presAssocID="{F9D6B48C-7B83-4775-A85A-8112802BDD62}" presName="FiveNodes_4" presStyleLbl="node1" presStyleIdx="3" presStyleCnt="5">
        <dgm:presLayoutVars>
          <dgm:bulletEnabled val="1"/>
        </dgm:presLayoutVars>
      </dgm:prSet>
      <dgm:spPr/>
      <dgm:t>
        <a:bodyPr/>
        <a:lstStyle/>
        <a:p>
          <a:endParaRPr lang="en-US"/>
        </a:p>
      </dgm:t>
    </dgm:pt>
    <dgm:pt modelId="{707E2A56-5040-4611-A5FB-8A4939916486}" type="pres">
      <dgm:prSet presAssocID="{F9D6B48C-7B83-4775-A85A-8112802BDD62}" presName="FiveNodes_5" presStyleLbl="node1" presStyleIdx="4" presStyleCnt="5">
        <dgm:presLayoutVars>
          <dgm:bulletEnabled val="1"/>
        </dgm:presLayoutVars>
      </dgm:prSet>
      <dgm:spPr/>
      <dgm:t>
        <a:bodyPr/>
        <a:lstStyle/>
        <a:p>
          <a:endParaRPr lang="en-US"/>
        </a:p>
      </dgm:t>
    </dgm:pt>
    <dgm:pt modelId="{5BE085C2-E99A-4E60-A23B-DBB419D6FD08}" type="pres">
      <dgm:prSet presAssocID="{F9D6B48C-7B83-4775-A85A-8112802BDD62}" presName="FiveConn_1-2" presStyleLbl="fgAccFollowNode1" presStyleIdx="0" presStyleCnt="4">
        <dgm:presLayoutVars>
          <dgm:bulletEnabled val="1"/>
        </dgm:presLayoutVars>
      </dgm:prSet>
      <dgm:spPr/>
      <dgm:t>
        <a:bodyPr/>
        <a:lstStyle/>
        <a:p>
          <a:endParaRPr lang="en-US"/>
        </a:p>
      </dgm:t>
    </dgm:pt>
    <dgm:pt modelId="{C1086699-22A2-4ACC-8E40-B634E0F07BB5}" type="pres">
      <dgm:prSet presAssocID="{F9D6B48C-7B83-4775-A85A-8112802BDD62}" presName="FiveConn_2-3" presStyleLbl="fgAccFollowNode1" presStyleIdx="1" presStyleCnt="4">
        <dgm:presLayoutVars>
          <dgm:bulletEnabled val="1"/>
        </dgm:presLayoutVars>
      </dgm:prSet>
      <dgm:spPr/>
      <dgm:t>
        <a:bodyPr/>
        <a:lstStyle/>
        <a:p>
          <a:endParaRPr lang="en-US"/>
        </a:p>
      </dgm:t>
    </dgm:pt>
    <dgm:pt modelId="{388AD4C4-9778-40D9-B95D-0B3B3D5BDDA2}" type="pres">
      <dgm:prSet presAssocID="{F9D6B48C-7B83-4775-A85A-8112802BDD62}" presName="FiveConn_3-4" presStyleLbl="fgAccFollowNode1" presStyleIdx="2" presStyleCnt="4">
        <dgm:presLayoutVars>
          <dgm:bulletEnabled val="1"/>
        </dgm:presLayoutVars>
      </dgm:prSet>
      <dgm:spPr/>
      <dgm:t>
        <a:bodyPr/>
        <a:lstStyle/>
        <a:p>
          <a:endParaRPr lang="en-US"/>
        </a:p>
      </dgm:t>
    </dgm:pt>
    <dgm:pt modelId="{68821703-AEEE-46AB-AF8B-52B0DEA17C4D}" type="pres">
      <dgm:prSet presAssocID="{F9D6B48C-7B83-4775-A85A-8112802BDD62}" presName="FiveConn_4-5" presStyleLbl="fgAccFollowNode1" presStyleIdx="3" presStyleCnt="4">
        <dgm:presLayoutVars>
          <dgm:bulletEnabled val="1"/>
        </dgm:presLayoutVars>
      </dgm:prSet>
      <dgm:spPr/>
      <dgm:t>
        <a:bodyPr/>
        <a:lstStyle/>
        <a:p>
          <a:endParaRPr lang="en-US"/>
        </a:p>
      </dgm:t>
    </dgm:pt>
    <dgm:pt modelId="{C399055C-8E49-467D-A710-E6441D145F1C}" type="pres">
      <dgm:prSet presAssocID="{F9D6B48C-7B83-4775-A85A-8112802BDD62}" presName="FiveNodes_1_text" presStyleLbl="node1" presStyleIdx="4" presStyleCnt="5">
        <dgm:presLayoutVars>
          <dgm:bulletEnabled val="1"/>
        </dgm:presLayoutVars>
      </dgm:prSet>
      <dgm:spPr/>
      <dgm:t>
        <a:bodyPr/>
        <a:lstStyle/>
        <a:p>
          <a:endParaRPr lang="en-US"/>
        </a:p>
      </dgm:t>
    </dgm:pt>
    <dgm:pt modelId="{3EDC3F07-D794-41EA-851F-67F7E218F962}" type="pres">
      <dgm:prSet presAssocID="{F9D6B48C-7B83-4775-A85A-8112802BDD62}" presName="FiveNodes_2_text" presStyleLbl="node1" presStyleIdx="4" presStyleCnt="5">
        <dgm:presLayoutVars>
          <dgm:bulletEnabled val="1"/>
        </dgm:presLayoutVars>
      </dgm:prSet>
      <dgm:spPr/>
      <dgm:t>
        <a:bodyPr/>
        <a:lstStyle/>
        <a:p>
          <a:endParaRPr lang="en-US"/>
        </a:p>
      </dgm:t>
    </dgm:pt>
    <dgm:pt modelId="{141A5939-7B4E-4009-9CEA-7325F66CDE8C}" type="pres">
      <dgm:prSet presAssocID="{F9D6B48C-7B83-4775-A85A-8112802BDD62}" presName="FiveNodes_3_text" presStyleLbl="node1" presStyleIdx="4" presStyleCnt="5">
        <dgm:presLayoutVars>
          <dgm:bulletEnabled val="1"/>
        </dgm:presLayoutVars>
      </dgm:prSet>
      <dgm:spPr/>
      <dgm:t>
        <a:bodyPr/>
        <a:lstStyle/>
        <a:p>
          <a:endParaRPr lang="en-US"/>
        </a:p>
      </dgm:t>
    </dgm:pt>
    <dgm:pt modelId="{B70EBDD0-3B51-4734-B0FC-C23752B7B05A}" type="pres">
      <dgm:prSet presAssocID="{F9D6B48C-7B83-4775-A85A-8112802BDD62}" presName="FiveNodes_4_text" presStyleLbl="node1" presStyleIdx="4" presStyleCnt="5">
        <dgm:presLayoutVars>
          <dgm:bulletEnabled val="1"/>
        </dgm:presLayoutVars>
      </dgm:prSet>
      <dgm:spPr/>
      <dgm:t>
        <a:bodyPr/>
        <a:lstStyle/>
        <a:p>
          <a:endParaRPr lang="en-US"/>
        </a:p>
      </dgm:t>
    </dgm:pt>
    <dgm:pt modelId="{55933CB2-003A-4541-A9E7-1742D9524AAD}" type="pres">
      <dgm:prSet presAssocID="{F9D6B48C-7B83-4775-A85A-8112802BDD62}" presName="FiveNodes_5_text" presStyleLbl="node1" presStyleIdx="4" presStyleCnt="5">
        <dgm:presLayoutVars>
          <dgm:bulletEnabled val="1"/>
        </dgm:presLayoutVars>
      </dgm:prSet>
      <dgm:spPr/>
      <dgm:t>
        <a:bodyPr/>
        <a:lstStyle/>
        <a:p>
          <a:endParaRPr lang="en-US"/>
        </a:p>
      </dgm:t>
    </dgm:pt>
  </dgm:ptLst>
  <dgm:cxnLst>
    <dgm:cxn modelId="{B894F902-4114-41E0-B9E0-14D28A9106E4}" type="presOf" srcId="{B521E1B2-3D13-4323-A837-AE3667523FEE}" destId="{F98E3F40-A2DA-4FEC-9B81-85B2E38DC081}" srcOrd="0" destOrd="0" presId="urn:microsoft.com/office/officeart/2005/8/layout/vProcess5"/>
    <dgm:cxn modelId="{9A9DF08A-5773-4299-A9CE-F1703C4296A0}" type="presOf" srcId="{8C932E9D-C7D0-4EC1-867C-33A9E32921AD}" destId="{C1086699-22A2-4ACC-8E40-B634E0F07BB5}" srcOrd="0" destOrd="0" presId="urn:microsoft.com/office/officeart/2005/8/layout/vProcess5"/>
    <dgm:cxn modelId="{159D8872-DA29-4D1E-8BE7-065A91BD3BDC}" type="presOf" srcId="{F6C75403-87BE-4B37-A1EA-AF58D19D2531}" destId="{68821703-AEEE-46AB-AF8B-52B0DEA17C4D}" srcOrd="0" destOrd="0" presId="urn:microsoft.com/office/officeart/2005/8/layout/vProcess5"/>
    <dgm:cxn modelId="{A9F802C8-EAD5-4F83-BFA7-F8652B030EFA}" srcId="{F9D6B48C-7B83-4775-A85A-8112802BDD62}" destId="{223B36AD-2CAF-4F01-87E5-166D5E9EAD0D}" srcOrd="4" destOrd="0" parTransId="{FAD6A986-3782-4AB3-B1F4-97E46B31030B}" sibTransId="{2E40BD8E-8676-470B-9EB3-F0E92FA62833}"/>
    <dgm:cxn modelId="{65E45A2B-31CD-4402-B50F-740313DCA7A8}" type="presOf" srcId="{4889928D-A3FC-4373-8EC5-C650E6CBA6A8}" destId="{2038C33B-70FD-498E-B2DC-FF3290CFE0FF}" srcOrd="0" destOrd="0" presId="urn:microsoft.com/office/officeart/2005/8/layout/vProcess5"/>
    <dgm:cxn modelId="{21B8CA48-8531-4C83-8B34-8CCFFEDAFEE6}" type="presOf" srcId="{84147404-396F-4FCA-947A-BCECED589780}" destId="{388AD4C4-9778-40D9-B95D-0B3B3D5BDDA2}" srcOrd="0" destOrd="0" presId="urn:microsoft.com/office/officeart/2005/8/layout/vProcess5"/>
    <dgm:cxn modelId="{0009B4A4-49D5-4E93-9BCF-72AB3667DED4}" srcId="{F9D6B48C-7B83-4775-A85A-8112802BDD62}" destId="{236C22CD-9B80-4031-94EB-307F6960BA9F}" srcOrd="0" destOrd="0" parTransId="{4855DBDE-18A8-4D96-AE5D-C16C0A35AE07}" sibTransId="{CC563A72-1ECF-4CDB-B0C7-C975F9C75557}"/>
    <dgm:cxn modelId="{EBD35209-9BD1-4617-B2C6-D5C9675A6E2B}" type="presOf" srcId="{B521E1B2-3D13-4323-A837-AE3667523FEE}" destId="{B70EBDD0-3B51-4734-B0FC-C23752B7B05A}" srcOrd="1" destOrd="0" presId="urn:microsoft.com/office/officeart/2005/8/layout/vProcess5"/>
    <dgm:cxn modelId="{3F8AF169-7055-4850-93DA-1F0D67F7ECF3}" type="presOf" srcId="{223B36AD-2CAF-4F01-87E5-166D5E9EAD0D}" destId="{55933CB2-003A-4541-A9E7-1742D9524AAD}" srcOrd="1" destOrd="0" presId="urn:microsoft.com/office/officeart/2005/8/layout/vProcess5"/>
    <dgm:cxn modelId="{30AC12E0-4E18-452B-B195-08B8E79212EA}" type="presOf" srcId="{F9D6B48C-7B83-4775-A85A-8112802BDD62}" destId="{06C12F08-079C-4239-81C1-9CA346FF116D}" srcOrd="0" destOrd="0" presId="urn:microsoft.com/office/officeart/2005/8/layout/vProcess5"/>
    <dgm:cxn modelId="{2532E568-C0F2-4EF1-A0A0-2732BE689090}" type="presOf" srcId="{236C22CD-9B80-4031-94EB-307F6960BA9F}" destId="{C399055C-8E49-467D-A710-E6441D145F1C}" srcOrd="1" destOrd="0" presId="urn:microsoft.com/office/officeart/2005/8/layout/vProcess5"/>
    <dgm:cxn modelId="{40587D86-6C86-4B30-83A0-22FFBCEBB370}" srcId="{F9D6B48C-7B83-4775-A85A-8112802BDD62}" destId="{392666E5-664F-487A-9F85-7B60E92DE171}" srcOrd="2" destOrd="0" parTransId="{04023E25-AB0A-457D-B554-0589E1071A92}" sibTransId="{84147404-396F-4FCA-947A-BCECED589780}"/>
    <dgm:cxn modelId="{003D407D-7414-4610-A8BD-8A9D05E20FEF}" type="presOf" srcId="{392666E5-664F-487A-9F85-7B60E92DE171}" destId="{141A5939-7B4E-4009-9CEA-7325F66CDE8C}" srcOrd="1" destOrd="0" presId="urn:microsoft.com/office/officeart/2005/8/layout/vProcess5"/>
    <dgm:cxn modelId="{4F9E17F5-D1CA-49C1-B5FF-C25F7F746C1C}" type="presOf" srcId="{223B36AD-2CAF-4F01-87E5-166D5E9EAD0D}" destId="{707E2A56-5040-4611-A5FB-8A4939916486}" srcOrd="0" destOrd="0" presId="urn:microsoft.com/office/officeart/2005/8/layout/vProcess5"/>
    <dgm:cxn modelId="{B47DA736-14D5-45CA-86D9-218192A7107A}" type="presOf" srcId="{4889928D-A3FC-4373-8EC5-C650E6CBA6A8}" destId="{3EDC3F07-D794-41EA-851F-67F7E218F962}" srcOrd="1" destOrd="0" presId="urn:microsoft.com/office/officeart/2005/8/layout/vProcess5"/>
    <dgm:cxn modelId="{D2DCA1F8-C54A-478C-AA82-6A5B24B31002}" type="presOf" srcId="{392666E5-664F-487A-9F85-7B60E92DE171}" destId="{5E9CABC4-3C70-44A9-A94E-C518B05F7B93}" srcOrd="0" destOrd="0" presId="urn:microsoft.com/office/officeart/2005/8/layout/vProcess5"/>
    <dgm:cxn modelId="{16860C50-38A2-4415-BC48-EA3FE6EAF4F7}" srcId="{F9D6B48C-7B83-4775-A85A-8112802BDD62}" destId="{4889928D-A3FC-4373-8EC5-C650E6CBA6A8}" srcOrd="1" destOrd="0" parTransId="{ADB3C70E-47BD-423A-B843-1BE96D3DEED6}" sibTransId="{8C932E9D-C7D0-4EC1-867C-33A9E32921AD}"/>
    <dgm:cxn modelId="{EEC8E98D-AE0A-4D11-8B28-C36A5C35F23F}" type="presOf" srcId="{CC563A72-1ECF-4CDB-B0C7-C975F9C75557}" destId="{5BE085C2-E99A-4E60-A23B-DBB419D6FD08}" srcOrd="0" destOrd="0" presId="urn:microsoft.com/office/officeart/2005/8/layout/vProcess5"/>
    <dgm:cxn modelId="{6C902B15-AFD4-40F6-8292-1A789C5A3853}" type="presOf" srcId="{236C22CD-9B80-4031-94EB-307F6960BA9F}" destId="{C9AF1F64-F91D-4E02-A363-50DF87C81E8D}" srcOrd="0" destOrd="0" presId="urn:microsoft.com/office/officeart/2005/8/layout/vProcess5"/>
    <dgm:cxn modelId="{56394852-E2EE-4613-8ECC-95243F4B308E}" srcId="{F9D6B48C-7B83-4775-A85A-8112802BDD62}" destId="{B521E1B2-3D13-4323-A837-AE3667523FEE}" srcOrd="3" destOrd="0" parTransId="{180EA37E-0F66-4CDB-95C4-CF4049512B6E}" sibTransId="{F6C75403-87BE-4B37-A1EA-AF58D19D2531}"/>
    <dgm:cxn modelId="{0C1BBE60-F0D5-40DB-B584-476EAEAB229B}" type="presParOf" srcId="{06C12F08-079C-4239-81C1-9CA346FF116D}" destId="{933596EE-CE59-48FF-964F-1B443F24B718}" srcOrd="0" destOrd="0" presId="urn:microsoft.com/office/officeart/2005/8/layout/vProcess5"/>
    <dgm:cxn modelId="{2C69E266-756C-439F-8690-AAA2CBBAF46B}" type="presParOf" srcId="{06C12F08-079C-4239-81C1-9CA346FF116D}" destId="{C9AF1F64-F91D-4E02-A363-50DF87C81E8D}" srcOrd="1" destOrd="0" presId="urn:microsoft.com/office/officeart/2005/8/layout/vProcess5"/>
    <dgm:cxn modelId="{C4C38686-1FE6-4F66-B3ED-9FE874B424FD}" type="presParOf" srcId="{06C12F08-079C-4239-81C1-9CA346FF116D}" destId="{2038C33B-70FD-498E-B2DC-FF3290CFE0FF}" srcOrd="2" destOrd="0" presId="urn:microsoft.com/office/officeart/2005/8/layout/vProcess5"/>
    <dgm:cxn modelId="{9819759C-1F62-42D0-A91B-0764FF3EFBE0}" type="presParOf" srcId="{06C12F08-079C-4239-81C1-9CA346FF116D}" destId="{5E9CABC4-3C70-44A9-A94E-C518B05F7B93}" srcOrd="3" destOrd="0" presId="urn:microsoft.com/office/officeart/2005/8/layout/vProcess5"/>
    <dgm:cxn modelId="{1A9FED65-4734-469F-8FE4-E407B54B575F}" type="presParOf" srcId="{06C12F08-079C-4239-81C1-9CA346FF116D}" destId="{F98E3F40-A2DA-4FEC-9B81-85B2E38DC081}" srcOrd="4" destOrd="0" presId="urn:microsoft.com/office/officeart/2005/8/layout/vProcess5"/>
    <dgm:cxn modelId="{13BABF00-B997-4290-A1D1-CB9012F8933C}" type="presParOf" srcId="{06C12F08-079C-4239-81C1-9CA346FF116D}" destId="{707E2A56-5040-4611-A5FB-8A4939916486}" srcOrd="5" destOrd="0" presId="urn:microsoft.com/office/officeart/2005/8/layout/vProcess5"/>
    <dgm:cxn modelId="{C314B447-8261-4D52-B475-CB2784FE1D92}" type="presParOf" srcId="{06C12F08-079C-4239-81C1-9CA346FF116D}" destId="{5BE085C2-E99A-4E60-A23B-DBB419D6FD08}" srcOrd="6" destOrd="0" presId="urn:microsoft.com/office/officeart/2005/8/layout/vProcess5"/>
    <dgm:cxn modelId="{72E8D28C-E160-4B58-8FC9-34BDFDEB1119}" type="presParOf" srcId="{06C12F08-079C-4239-81C1-9CA346FF116D}" destId="{C1086699-22A2-4ACC-8E40-B634E0F07BB5}" srcOrd="7" destOrd="0" presId="urn:microsoft.com/office/officeart/2005/8/layout/vProcess5"/>
    <dgm:cxn modelId="{FB4D81A7-AF93-4E03-968E-6FAEEF1B6565}" type="presParOf" srcId="{06C12F08-079C-4239-81C1-9CA346FF116D}" destId="{388AD4C4-9778-40D9-B95D-0B3B3D5BDDA2}" srcOrd="8" destOrd="0" presId="urn:microsoft.com/office/officeart/2005/8/layout/vProcess5"/>
    <dgm:cxn modelId="{E37C914B-FBE4-4B6B-97CA-7C8B310DED19}" type="presParOf" srcId="{06C12F08-079C-4239-81C1-9CA346FF116D}" destId="{68821703-AEEE-46AB-AF8B-52B0DEA17C4D}" srcOrd="9" destOrd="0" presId="urn:microsoft.com/office/officeart/2005/8/layout/vProcess5"/>
    <dgm:cxn modelId="{D414C827-2726-4723-8626-1FC4D73F319E}" type="presParOf" srcId="{06C12F08-079C-4239-81C1-9CA346FF116D}" destId="{C399055C-8E49-467D-A710-E6441D145F1C}" srcOrd="10" destOrd="0" presId="urn:microsoft.com/office/officeart/2005/8/layout/vProcess5"/>
    <dgm:cxn modelId="{443E187E-543A-4923-B104-E04D07F56355}" type="presParOf" srcId="{06C12F08-079C-4239-81C1-9CA346FF116D}" destId="{3EDC3F07-D794-41EA-851F-67F7E218F962}" srcOrd="11" destOrd="0" presId="urn:microsoft.com/office/officeart/2005/8/layout/vProcess5"/>
    <dgm:cxn modelId="{CAB436A4-F7D4-4F78-A716-6348EC0FF57F}" type="presParOf" srcId="{06C12F08-079C-4239-81C1-9CA346FF116D}" destId="{141A5939-7B4E-4009-9CEA-7325F66CDE8C}" srcOrd="12" destOrd="0" presId="urn:microsoft.com/office/officeart/2005/8/layout/vProcess5"/>
    <dgm:cxn modelId="{BEA57076-151B-4151-A1CE-71664A06E4A4}" type="presParOf" srcId="{06C12F08-079C-4239-81C1-9CA346FF116D}" destId="{B70EBDD0-3B51-4734-B0FC-C23752B7B05A}" srcOrd="13" destOrd="0" presId="urn:microsoft.com/office/officeart/2005/8/layout/vProcess5"/>
    <dgm:cxn modelId="{505369C9-A009-4D26-8BCD-D3E12EBFE82B}" type="presParOf" srcId="{06C12F08-079C-4239-81C1-9CA346FF116D}" destId="{55933CB2-003A-4541-A9E7-1742D9524AA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0C7FB4-059C-4B6A-AC73-8FFF95344226}" type="doc">
      <dgm:prSet loTypeId="urn:microsoft.com/office/officeart/2005/8/layout/vList3" loCatId="list" qsTypeId="urn:microsoft.com/office/officeart/2005/8/quickstyle/simple1" qsCatId="simple" csTypeId="urn:microsoft.com/office/officeart/2005/8/colors/colorful5" csCatId="colorful" phldr="1"/>
      <dgm:spPr/>
    </dgm:pt>
    <dgm:pt modelId="{E1BF7CE5-1136-4EAF-A6C4-BB660425404F}">
      <dgm:prSet phldrT="[Text]" custT="1"/>
      <dgm:spPr>
        <a:solidFill>
          <a:schemeClr val="accent2">
            <a:lumMod val="40000"/>
            <a:lumOff val="60000"/>
          </a:schemeClr>
        </a:solidFill>
      </dgm:spPr>
      <dgm:t>
        <a:bodyPr/>
        <a:lstStyle/>
        <a:p>
          <a:pPr algn="just"/>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Mặt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quốc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Việt</a:t>
          </a:r>
          <a:r>
            <a:rPr lang="en-US" sz="2400" dirty="0" smtClean="0">
              <a:solidFill>
                <a:schemeClr val="tx1"/>
              </a:solidFill>
              <a:latin typeface="Times New Roman" pitchFamily="18" charset="0"/>
              <a:cs typeface="Times New Roman" pitchFamily="18" charset="0"/>
            </a:rPr>
            <a:t> Nam,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chính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trị</a:t>
          </a:r>
          <a:r>
            <a:rPr lang="en-US" sz="2400" dirty="0" smtClean="0">
              <a:solidFill>
                <a:schemeClr val="tx1"/>
              </a:solidFill>
              <a:latin typeface="Times New Roman" pitchFamily="18" charset="0"/>
              <a:cs typeface="Times New Roman" pitchFamily="18" charset="0"/>
            </a:rPr>
            <a:t> - </a:t>
          </a:r>
          <a:r>
            <a:rPr lang="en-US" sz="2400" dirty="0" err="1" smtClean="0">
              <a:solidFill>
                <a:schemeClr val="tx1"/>
              </a:solidFill>
              <a:latin typeface="Times New Roman" pitchFamily="18" charset="0"/>
              <a:cs typeface="Times New Roman" pitchFamily="18" charset="0"/>
            </a:rPr>
            <a:t>xã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tham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dựng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dgm:t>
    </dgm:pt>
    <dgm:pt modelId="{AEBF43FB-9006-4130-9BDE-9A22767B97AA}" type="parTrans" cxnId="{12333E11-B9EF-4130-A314-7772BBC65408}">
      <dgm:prSet/>
      <dgm:spPr/>
      <dgm:t>
        <a:bodyPr/>
        <a:lstStyle/>
        <a:p>
          <a:endParaRPr lang="en-US"/>
        </a:p>
      </dgm:t>
    </dgm:pt>
    <dgm:pt modelId="{7BE73AF4-700C-41EC-8F67-8201E9815C06}" type="sibTrans" cxnId="{12333E11-B9EF-4130-A314-7772BBC65408}">
      <dgm:prSet/>
      <dgm:spPr/>
      <dgm:t>
        <a:bodyPr/>
        <a:lstStyle/>
        <a:p>
          <a:endParaRPr lang="en-US"/>
        </a:p>
      </dgm:t>
    </dgm:pt>
    <dgm:pt modelId="{719027CC-2291-4C09-B479-269AD0790F6D}">
      <dgm:prSet phldrT="[Text]" custT="1"/>
      <dgm:spPr/>
      <dgm:t>
        <a:bodyPr/>
        <a:lstStyle/>
        <a:p>
          <a:pPr algn="just"/>
          <a:r>
            <a:rPr lang="en-US" sz="2400" dirty="0" err="1" smtClean="0">
              <a:solidFill>
                <a:schemeClr val="tx1"/>
              </a:solidFill>
              <a:latin typeface="Times New Roman" pitchFamily="18" charset="0"/>
              <a:cs typeface="Times New Roman" pitchFamily="18" charset="0"/>
            </a:rPr>
            <a:t>Thường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ủy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cấp</a:t>
          </a:r>
          <a:r>
            <a:rPr lang="en-US" sz="2400" dirty="0" smtClean="0">
              <a:solidFill>
                <a:schemeClr val="tx1"/>
              </a:solidFill>
              <a:latin typeface="Times New Roman" pitchFamily="18" charset="0"/>
              <a:cs typeface="Times New Roman" pitchFamily="18" charset="0"/>
            </a:rPr>
            <a:t> ở </a:t>
          </a:r>
          <a:r>
            <a:rPr lang="en-US" sz="2400" dirty="0" err="1" smtClean="0">
              <a:solidFill>
                <a:schemeClr val="tx1"/>
              </a:solidFill>
              <a:latin typeface="Times New Roman" pitchFamily="18" charset="0"/>
              <a:cs typeface="Times New Roman" pitchFamily="18" charset="0"/>
            </a:rPr>
            <a:t>địa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việc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đảng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phụ</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cư</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trú</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phù</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gắn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mật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dgm:t>
    </dgm:pt>
    <dgm:pt modelId="{BD4876A2-BABA-4A3C-B6FC-F85CB323731C}" type="parTrans" cxnId="{02AD553F-E8B2-48D6-99E3-F1343EA6149A}">
      <dgm:prSet/>
      <dgm:spPr/>
      <dgm:t>
        <a:bodyPr/>
        <a:lstStyle/>
        <a:p>
          <a:endParaRPr lang="en-US"/>
        </a:p>
      </dgm:t>
    </dgm:pt>
    <dgm:pt modelId="{6F330093-49D9-46B3-99D8-594A5DA036D7}" type="sibTrans" cxnId="{02AD553F-E8B2-48D6-99E3-F1343EA6149A}">
      <dgm:prSet/>
      <dgm:spPr/>
      <dgm:t>
        <a:bodyPr/>
        <a:lstStyle/>
        <a:p>
          <a:endParaRPr lang="en-US"/>
        </a:p>
      </dgm:t>
    </dgm:pt>
    <dgm:pt modelId="{0C681B9B-4C43-4E86-8CB1-FF733FDD0211}">
      <dgm:prSet phldrT="[Text]" custT="1"/>
      <dgm:spPr/>
      <dgm:t>
        <a:bodyPr/>
        <a:lstStyle/>
        <a:p>
          <a:pPr algn="just"/>
          <a:r>
            <a:rPr lang="en-US" sz="2400" dirty="0" err="1" smtClean="0">
              <a:solidFill>
                <a:schemeClr val="tx1"/>
              </a:solidFill>
              <a:latin typeface="Times New Roman" pitchFamily="18" charset="0"/>
              <a:cs typeface="Times New Roman" pitchFamily="18" charset="0"/>
            </a:rPr>
            <a:t>Cụ</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hóa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dựng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lý</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dgm:t>
    </dgm:pt>
    <dgm:pt modelId="{925F17C6-8EE7-45E2-A506-4D0773A8B185}" type="parTrans" cxnId="{CDA817E4-140D-48B5-8A2C-305B4A08A091}">
      <dgm:prSet/>
      <dgm:spPr/>
      <dgm:t>
        <a:bodyPr/>
        <a:lstStyle/>
        <a:p>
          <a:endParaRPr lang="en-US"/>
        </a:p>
      </dgm:t>
    </dgm:pt>
    <dgm:pt modelId="{75A808EE-FE37-4169-AA22-1F7A2BC70F55}" type="sibTrans" cxnId="{CDA817E4-140D-48B5-8A2C-305B4A08A091}">
      <dgm:prSet/>
      <dgm:spPr/>
      <dgm:t>
        <a:bodyPr/>
        <a:lstStyle/>
        <a:p>
          <a:endParaRPr lang="en-US"/>
        </a:p>
      </dgm:t>
    </dgm:pt>
    <dgm:pt modelId="{2CB3A6D7-39D5-4BF7-A9DD-13B38F7799A5}">
      <dgm:prSet phldrT="[Text]" custT="1"/>
      <dgm:spPr/>
      <dgm:t>
        <a:bodyPr/>
        <a:lstStyle/>
        <a:p>
          <a:pPr algn="just"/>
          <a:r>
            <a:rPr lang="en-US" sz="2400" dirty="0" err="1" smtClean="0">
              <a:solidFill>
                <a:schemeClr val="tx1"/>
              </a:solidFill>
              <a:latin typeface="Times New Roman" pitchFamily="18" charset="0"/>
              <a:cs typeface="Times New Roman" pitchFamily="18" charset="0"/>
            </a:rPr>
            <a:t>Nghiên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cứu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mở</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lấy</a:t>
          </a:r>
          <a:r>
            <a:rPr lang="en-US" sz="2400" dirty="0" smtClean="0">
              <a:solidFill>
                <a:schemeClr val="tx1"/>
              </a:solidFill>
              <a:latin typeface="Times New Roman" pitchFamily="18" charset="0"/>
              <a:cs typeface="Times New Roman" pitchFamily="18" charset="0"/>
            </a:rPr>
            <a:t> ý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lòng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người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tượng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lãnh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lý</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dgm:t>
    </dgm:pt>
    <dgm:pt modelId="{88C68099-6BDE-47D5-B2E1-AAD799B70478}" type="parTrans" cxnId="{D2AE5B13-1586-428E-ABF2-95041A159767}">
      <dgm:prSet/>
      <dgm:spPr/>
      <dgm:t>
        <a:bodyPr/>
        <a:lstStyle/>
        <a:p>
          <a:endParaRPr lang="en-US"/>
        </a:p>
      </dgm:t>
    </dgm:pt>
    <dgm:pt modelId="{CF4C3C9C-7829-4CE3-B496-3270E8A43551}" type="sibTrans" cxnId="{D2AE5B13-1586-428E-ABF2-95041A159767}">
      <dgm:prSet/>
      <dgm:spPr/>
      <dgm:t>
        <a:bodyPr/>
        <a:lstStyle/>
        <a:p>
          <a:endParaRPr lang="en-US"/>
        </a:p>
      </dgm:t>
    </dgm:pt>
    <dgm:pt modelId="{D87661C4-AA4C-457F-B1EB-E8C71BF68E49}">
      <dgm:prSet custT="1"/>
      <dgm:spPr/>
      <dgm:t>
        <a:bodyPr/>
        <a:lstStyle/>
        <a:p>
          <a:pPr algn="just"/>
          <a:r>
            <a:rPr lang="en-US" sz="2400" dirty="0" err="1" smtClean="0">
              <a:solidFill>
                <a:schemeClr val="tx1"/>
              </a:solidFill>
              <a:latin typeface="Times New Roman" pitchFamily="18" charset="0"/>
              <a:cs typeface="Times New Roman" pitchFamily="18" charset="0"/>
            </a:rPr>
            <a:t>Hoàn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lý</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ý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ảnh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nghị</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khiếu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tố</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dgm:t>
    </dgm:pt>
    <dgm:pt modelId="{C6D43E3F-DFEB-4D64-98D2-2B9B80646A48}" type="parTrans" cxnId="{DFDF945A-BF7A-472B-A718-46D624799ED2}">
      <dgm:prSet/>
      <dgm:spPr/>
      <dgm:t>
        <a:bodyPr/>
        <a:lstStyle/>
        <a:p>
          <a:endParaRPr lang="en-US"/>
        </a:p>
      </dgm:t>
    </dgm:pt>
    <dgm:pt modelId="{B053E6D1-B525-4020-9580-146C8E0829E5}" type="sibTrans" cxnId="{DFDF945A-BF7A-472B-A718-46D624799ED2}">
      <dgm:prSet/>
      <dgm:spPr/>
      <dgm:t>
        <a:bodyPr/>
        <a:lstStyle/>
        <a:p>
          <a:endParaRPr lang="en-US"/>
        </a:p>
      </dgm:t>
    </dgm:pt>
    <dgm:pt modelId="{F32BB273-276F-4E3C-A186-F16BD7A8FF4A}" type="pres">
      <dgm:prSet presAssocID="{E00C7FB4-059C-4B6A-AC73-8FFF95344226}" presName="linearFlow" presStyleCnt="0">
        <dgm:presLayoutVars>
          <dgm:dir/>
          <dgm:resizeHandles val="exact"/>
        </dgm:presLayoutVars>
      </dgm:prSet>
      <dgm:spPr/>
    </dgm:pt>
    <dgm:pt modelId="{BE577952-FCAA-4FC6-A975-587647D3A9AD}" type="pres">
      <dgm:prSet presAssocID="{E1BF7CE5-1136-4EAF-A6C4-BB660425404F}" presName="composite" presStyleCnt="0"/>
      <dgm:spPr/>
    </dgm:pt>
    <dgm:pt modelId="{171B6E54-0C3B-4AD4-A01E-CB7C9BEA3FE7}" type="pres">
      <dgm:prSet presAssocID="{E1BF7CE5-1136-4EAF-A6C4-BB660425404F}" presName="imgShp" presStyleLbl="fgImgPlace1" presStyleIdx="0" presStyleCnt="5" custScaleX="100163" custLinFactX="-32655" custLinFactNeighborX="-100000" custLinFactNeighborY="-223"/>
      <dgm:spPr>
        <a:blipFill rotWithShape="1">
          <a:blip xmlns:r="http://schemas.openxmlformats.org/officeDocument/2006/relationships" r:embed="rId1"/>
          <a:stretch>
            <a:fillRect/>
          </a:stretch>
        </a:blipFill>
      </dgm:spPr>
    </dgm:pt>
    <dgm:pt modelId="{E03643D2-AB9C-4F3B-B006-11996C6E54A3}" type="pres">
      <dgm:prSet presAssocID="{E1BF7CE5-1136-4EAF-A6C4-BB660425404F}" presName="txShp" presStyleLbl="node1" presStyleIdx="0" presStyleCnt="5" custScaleX="136144">
        <dgm:presLayoutVars>
          <dgm:bulletEnabled val="1"/>
        </dgm:presLayoutVars>
      </dgm:prSet>
      <dgm:spPr/>
      <dgm:t>
        <a:bodyPr/>
        <a:lstStyle/>
        <a:p>
          <a:endParaRPr lang="en-US"/>
        </a:p>
      </dgm:t>
    </dgm:pt>
    <dgm:pt modelId="{6D048F2C-F50B-4968-AED7-6A32E1BE4B24}" type="pres">
      <dgm:prSet presAssocID="{7BE73AF4-700C-41EC-8F67-8201E9815C06}" presName="spacing" presStyleCnt="0"/>
      <dgm:spPr/>
    </dgm:pt>
    <dgm:pt modelId="{95D4645E-E77E-43DB-93C8-B6F4693C0F97}" type="pres">
      <dgm:prSet presAssocID="{719027CC-2291-4C09-B479-269AD0790F6D}" presName="composite" presStyleCnt="0"/>
      <dgm:spPr/>
    </dgm:pt>
    <dgm:pt modelId="{7B398DFD-CAD5-443F-A5CD-533F6802EA22}" type="pres">
      <dgm:prSet presAssocID="{719027CC-2291-4C09-B479-269AD0790F6D}" presName="imgShp" presStyleLbl="fgImgPlace1" presStyleIdx="1" presStyleCnt="5" custScaleX="100163" custLinFactX="-33743" custLinFactNeighborX="-100000" custLinFactNeighborY="1087"/>
      <dgm:spPr>
        <a:blipFill rotWithShape="1">
          <a:blip xmlns:r="http://schemas.openxmlformats.org/officeDocument/2006/relationships" r:embed="rId2"/>
          <a:stretch>
            <a:fillRect/>
          </a:stretch>
        </a:blipFill>
      </dgm:spPr>
    </dgm:pt>
    <dgm:pt modelId="{928F2537-0A2A-4576-A60F-04B3D8942A46}" type="pres">
      <dgm:prSet presAssocID="{719027CC-2291-4C09-B479-269AD0790F6D}" presName="txShp" presStyleLbl="node1" presStyleIdx="1" presStyleCnt="5" custScaleX="136144">
        <dgm:presLayoutVars>
          <dgm:bulletEnabled val="1"/>
        </dgm:presLayoutVars>
      </dgm:prSet>
      <dgm:spPr/>
      <dgm:t>
        <a:bodyPr/>
        <a:lstStyle/>
        <a:p>
          <a:endParaRPr lang="en-US"/>
        </a:p>
      </dgm:t>
    </dgm:pt>
    <dgm:pt modelId="{631AD915-90F4-4114-B78D-CE8ECC6A5802}" type="pres">
      <dgm:prSet presAssocID="{6F330093-49D9-46B3-99D8-594A5DA036D7}" presName="spacing" presStyleCnt="0"/>
      <dgm:spPr/>
    </dgm:pt>
    <dgm:pt modelId="{B19614AD-B39E-4805-B27C-FE009A38CB3A}" type="pres">
      <dgm:prSet presAssocID="{0C681B9B-4C43-4E86-8CB1-FF733FDD0211}" presName="composite" presStyleCnt="0"/>
      <dgm:spPr/>
    </dgm:pt>
    <dgm:pt modelId="{CBB932BE-1F40-4C41-9400-E107D9529292}" type="pres">
      <dgm:prSet presAssocID="{0C681B9B-4C43-4E86-8CB1-FF733FDD0211}" presName="imgShp" presStyleLbl="fgImgPlace1" presStyleIdx="2" presStyleCnt="5" custScaleX="100163" custLinFactX="-34829" custLinFactNeighborX="-100000" custLinFactNeighborY="1087"/>
      <dgm:spPr>
        <a:blipFill rotWithShape="1">
          <a:blip xmlns:r="http://schemas.openxmlformats.org/officeDocument/2006/relationships" r:embed="rId3"/>
          <a:stretch>
            <a:fillRect/>
          </a:stretch>
        </a:blipFill>
      </dgm:spPr>
    </dgm:pt>
    <dgm:pt modelId="{22EA6007-BF0B-4890-863E-F74465ACA9F7}" type="pres">
      <dgm:prSet presAssocID="{0C681B9B-4C43-4E86-8CB1-FF733FDD0211}" presName="txShp" presStyleLbl="node1" presStyleIdx="2" presStyleCnt="5" custScaleX="136144">
        <dgm:presLayoutVars>
          <dgm:bulletEnabled val="1"/>
        </dgm:presLayoutVars>
      </dgm:prSet>
      <dgm:spPr/>
      <dgm:t>
        <a:bodyPr/>
        <a:lstStyle/>
        <a:p>
          <a:endParaRPr lang="en-US"/>
        </a:p>
      </dgm:t>
    </dgm:pt>
    <dgm:pt modelId="{437E3CF6-03B6-4423-85B8-B2F4A8D5C9D6}" type="pres">
      <dgm:prSet presAssocID="{75A808EE-FE37-4169-AA22-1F7A2BC70F55}" presName="spacing" presStyleCnt="0"/>
      <dgm:spPr/>
    </dgm:pt>
    <dgm:pt modelId="{08BA4C5F-0049-4965-BCC2-04C44CCFC285}" type="pres">
      <dgm:prSet presAssocID="{2CB3A6D7-39D5-4BF7-A9DD-13B38F7799A5}" presName="composite" presStyleCnt="0"/>
      <dgm:spPr/>
    </dgm:pt>
    <dgm:pt modelId="{1D7998D9-AD59-4F61-B2B7-B2E4AFB497C6}" type="pres">
      <dgm:prSet presAssocID="{2CB3A6D7-39D5-4BF7-A9DD-13B38F7799A5}" presName="imgShp" presStyleLbl="fgImgPlace1" presStyleIdx="3" presStyleCnt="5" custScaleX="100163" custLinFactX="-34829" custLinFactNeighborX="-100000" custLinFactNeighborY="-1088"/>
      <dgm:spPr>
        <a:blipFill rotWithShape="1">
          <a:blip xmlns:r="http://schemas.openxmlformats.org/officeDocument/2006/relationships" r:embed="rId4"/>
          <a:stretch>
            <a:fillRect/>
          </a:stretch>
        </a:blipFill>
      </dgm:spPr>
    </dgm:pt>
    <dgm:pt modelId="{59257277-8235-4C60-9D05-26664C8E4574}" type="pres">
      <dgm:prSet presAssocID="{2CB3A6D7-39D5-4BF7-A9DD-13B38F7799A5}" presName="txShp" presStyleLbl="node1" presStyleIdx="3" presStyleCnt="5" custScaleX="136144">
        <dgm:presLayoutVars>
          <dgm:bulletEnabled val="1"/>
        </dgm:presLayoutVars>
      </dgm:prSet>
      <dgm:spPr/>
      <dgm:t>
        <a:bodyPr/>
        <a:lstStyle/>
        <a:p>
          <a:endParaRPr lang="en-US"/>
        </a:p>
      </dgm:t>
    </dgm:pt>
    <dgm:pt modelId="{50D4AE44-9355-4FD4-B496-614BC6069FC5}" type="pres">
      <dgm:prSet presAssocID="{CF4C3C9C-7829-4CE3-B496-3270E8A43551}" presName="spacing" presStyleCnt="0"/>
      <dgm:spPr/>
    </dgm:pt>
    <dgm:pt modelId="{6DB11A25-45D6-408E-A510-02F1B93AEFD9}" type="pres">
      <dgm:prSet presAssocID="{D87661C4-AA4C-457F-B1EB-E8C71BF68E49}" presName="composite" presStyleCnt="0"/>
      <dgm:spPr/>
    </dgm:pt>
    <dgm:pt modelId="{C79C9EFD-67DD-4AA0-817C-D71B664DE4C2}" type="pres">
      <dgm:prSet presAssocID="{D87661C4-AA4C-457F-B1EB-E8C71BF68E49}" presName="imgShp" presStyleLbl="fgImgPlace1" presStyleIdx="4" presStyleCnt="5" custScaleX="100163" custLinFactX="-35917" custLinFactNeighborX="-100000" custLinFactNeighborY="223"/>
      <dgm:spPr>
        <a:blipFill rotWithShape="1">
          <a:blip xmlns:r="http://schemas.openxmlformats.org/officeDocument/2006/relationships" r:embed="rId5"/>
          <a:stretch>
            <a:fillRect/>
          </a:stretch>
        </a:blipFill>
      </dgm:spPr>
    </dgm:pt>
    <dgm:pt modelId="{CC398A30-1620-4566-8764-05DA6A9C6CB1}" type="pres">
      <dgm:prSet presAssocID="{D87661C4-AA4C-457F-B1EB-E8C71BF68E49}" presName="txShp" presStyleLbl="node1" presStyleIdx="4" presStyleCnt="5" custScaleX="136144">
        <dgm:presLayoutVars>
          <dgm:bulletEnabled val="1"/>
        </dgm:presLayoutVars>
      </dgm:prSet>
      <dgm:spPr/>
      <dgm:t>
        <a:bodyPr/>
        <a:lstStyle/>
        <a:p>
          <a:endParaRPr lang="en-US"/>
        </a:p>
      </dgm:t>
    </dgm:pt>
  </dgm:ptLst>
  <dgm:cxnLst>
    <dgm:cxn modelId="{02AD553F-E8B2-48D6-99E3-F1343EA6149A}" srcId="{E00C7FB4-059C-4B6A-AC73-8FFF95344226}" destId="{719027CC-2291-4C09-B479-269AD0790F6D}" srcOrd="1" destOrd="0" parTransId="{BD4876A2-BABA-4A3C-B6FC-F85CB323731C}" sibTransId="{6F330093-49D9-46B3-99D8-594A5DA036D7}"/>
    <dgm:cxn modelId="{B5F8E9F6-8C0D-4F79-9A1B-2E203EA5D81C}" type="presOf" srcId="{719027CC-2291-4C09-B479-269AD0790F6D}" destId="{928F2537-0A2A-4576-A60F-04B3D8942A46}" srcOrd="0" destOrd="0" presId="urn:microsoft.com/office/officeart/2005/8/layout/vList3"/>
    <dgm:cxn modelId="{D2AE5B13-1586-428E-ABF2-95041A159767}" srcId="{E00C7FB4-059C-4B6A-AC73-8FFF95344226}" destId="{2CB3A6D7-39D5-4BF7-A9DD-13B38F7799A5}" srcOrd="3" destOrd="0" parTransId="{88C68099-6BDE-47D5-B2E1-AAD799B70478}" sibTransId="{CF4C3C9C-7829-4CE3-B496-3270E8A43551}"/>
    <dgm:cxn modelId="{8160CBFC-0814-4B27-92EA-61D059BB7298}" type="presOf" srcId="{2CB3A6D7-39D5-4BF7-A9DD-13B38F7799A5}" destId="{59257277-8235-4C60-9D05-26664C8E4574}" srcOrd="0" destOrd="0" presId="urn:microsoft.com/office/officeart/2005/8/layout/vList3"/>
    <dgm:cxn modelId="{DFDF945A-BF7A-472B-A718-46D624799ED2}" srcId="{E00C7FB4-059C-4B6A-AC73-8FFF95344226}" destId="{D87661C4-AA4C-457F-B1EB-E8C71BF68E49}" srcOrd="4" destOrd="0" parTransId="{C6D43E3F-DFEB-4D64-98D2-2B9B80646A48}" sibTransId="{B053E6D1-B525-4020-9580-146C8E0829E5}"/>
    <dgm:cxn modelId="{CDA817E4-140D-48B5-8A2C-305B4A08A091}" srcId="{E00C7FB4-059C-4B6A-AC73-8FFF95344226}" destId="{0C681B9B-4C43-4E86-8CB1-FF733FDD0211}" srcOrd="2" destOrd="0" parTransId="{925F17C6-8EE7-45E2-A506-4D0773A8B185}" sibTransId="{75A808EE-FE37-4169-AA22-1F7A2BC70F55}"/>
    <dgm:cxn modelId="{2C13F1E8-FCD5-48D5-8D1B-D0BE5B88551A}" type="presOf" srcId="{E00C7FB4-059C-4B6A-AC73-8FFF95344226}" destId="{F32BB273-276F-4E3C-A186-F16BD7A8FF4A}" srcOrd="0" destOrd="0" presId="urn:microsoft.com/office/officeart/2005/8/layout/vList3"/>
    <dgm:cxn modelId="{78E8D310-FC9C-439B-A1E8-D94A976EDA01}" type="presOf" srcId="{D87661C4-AA4C-457F-B1EB-E8C71BF68E49}" destId="{CC398A30-1620-4566-8764-05DA6A9C6CB1}" srcOrd="0" destOrd="0" presId="urn:microsoft.com/office/officeart/2005/8/layout/vList3"/>
    <dgm:cxn modelId="{12333E11-B9EF-4130-A314-7772BBC65408}" srcId="{E00C7FB4-059C-4B6A-AC73-8FFF95344226}" destId="{E1BF7CE5-1136-4EAF-A6C4-BB660425404F}" srcOrd="0" destOrd="0" parTransId="{AEBF43FB-9006-4130-9BDE-9A22767B97AA}" sibTransId="{7BE73AF4-700C-41EC-8F67-8201E9815C06}"/>
    <dgm:cxn modelId="{E38AF49D-6EC6-491C-A0C9-3D26C07BB92D}" type="presOf" srcId="{0C681B9B-4C43-4E86-8CB1-FF733FDD0211}" destId="{22EA6007-BF0B-4890-863E-F74465ACA9F7}" srcOrd="0" destOrd="0" presId="urn:microsoft.com/office/officeart/2005/8/layout/vList3"/>
    <dgm:cxn modelId="{6B388579-52B2-4ED2-9889-4A5B6C6FFE75}" type="presOf" srcId="{E1BF7CE5-1136-4EAF-A6C4-BB660425404F}" destId="{E03643D2-AB9C-4F3B-B006-11996C6E54A3}" srcOrd="0" destOrd="0" presId="urn:microsoft.com/office/officeart/2005/8/layout/vList3"/>
    <dgm:cxn modelId="{47469850-6BB7-4356-82A8-15A80DE994C5}" type="presParOf" srcId="{F32BB273-276F-4E3C-A186-F16BD7A8FF4A}" destId="{BE577952-FCAA-4FC6-A975-587647D3A9AD}" srcOrd="0" destOrd="0" presId="urn:microsoft.com/office/officeart/2005/8/layout/vList3"/>
    <dgm:cxn modelId="{6E576D9F-023A-4585-955A-FE4B4A04B454}" type="presParOf" srcId="{BE577952-FCAA-4FC6-A975-587647D3A9AD}" destId="{171B6E54-0C3B-4AD4-A01E-CB7C9BEA3FE7}" srcOrd="0" destOrd="0" presId="urn:microsoft.com/office/officeart/2005/8/layout/vList3"/>
    <dgm:cxn modelId="{A3CEB652-5BF6-434E-A73A-82DD14AB5695}" type="presParOf" srcId="{BE577952-FCAA-4FC6-A975-587647D3A9AD}" destId="{E03643D2-AB9C-4F3B-B006-11996C6E54A3}" srcOrd="1" destOrd="0" presId="urn:microsoft.com/office/officeart/2005/8/layout/vList3"/>
    <dgm:cxn modelId="{446A5E3C-858B-435F-9B8D-853AF264C877}" type="presParOf" srcId="{F32BB273-276F-4E3C-A186-F16BD7A8FF4A}" destId="{6D048F2C-F50B-4968-AED7-6A32E1BE4B24}" srcOrd="1" destOrd="0" presId="urn:microsoft.com/office/officeart/2005/8/layout/vList3"/>
    <dgm:cxn modelId="{49FC9972-AA8F-4075-AD51-2659ADC4890F}" type="presParOf" srcId="{F32BB273-276F-4E3C-A186-F16BD7A8FF4A}" destId="{95D4645E-E77E-43DB-93C8-B6F4693C0F97}" srcOrd="2" destOrd="0" presId="urn:microsoft.com/office/officeart/2005/8/layout/vList3"/>
    <dgm:cxn modelId="{5168CE15-8D85-4A36-A9A0-673FCEDDFB5D}" type="presParOf" srcId="{95D4645E-E77E-43DB-93C8-B6F4693C0F97}" destId="{7B398DFD-CAD5-443F-A5CD-533F6802EA22}" srcOrd="0" destOrd="0" presId="urn:microsoft.com/office/officeart/2005/8/layout/vList3"/>
    <dgm:cxn modelId="{5EAC1119-DF72-4D8B-9F9E-8049C5B08D80}" type="presParOf" srcId="{95D4645E-E77E-43DB-93C8-B6F4693C0F97}" destId="{928F2537-0A2A-4576-A60F-04B3D8942A46}" srcOrd="1" destOrd="0" presId="urn:microsoft.com/office/officeart/2005/8/layout/vList3"/>
    <dgm:cxn modelId="{E8646F8B-8466-4864-B3B2-76C41E8FBC1C}" type="presParOf" srcId="{F32BB273-276F-4E3C-A186-F16BD7A8FF4A}" destId="{631AD915-90F4-4114-B78D-CE8ECC6A5802}" srcOrd="3" destOrd="0" presId="urn:microsoft.com/office/officeart/2005/8/layout/vList3"/>
    <dgm:cxn modelId="{DFEC0BC1-E82E-4F0C-840A-47E864746DC5}" type="presParOf" srcId="{F32BB273-276F-4E3C-A186-F16BD7A8FF4A}" destId="{B19614AD-B39E-4805-B27C-FE009A38CB3A}" srcOrd="4" destOrd="0" presId="urn:microsoft.com/office/officeart/2005/8/layout/vList3"/>
    <dgm:cxn modelId="{320BE383-0D97-462C-B54D-DF7D63321844}" type="presParOf" srcId="{B19614AD-B39E-4805-B27C-FE009A38CB3A}" destId="{CBB932BE-1F40-4C41-9400-E107D9529292}" srcOrd="0" destOrd="0" presId="urn:microsoft.com/office/officeart/2005/8/layout/vList3"/>
    <dgm:cxn modelId="{73CEBC94-59B6-415D-B66B-DCB4B50A6CFD}" type="presParOf" srcId="{B19614AD-B39E-4805-B27C-FE009A38CB3A}" destId="{22EA6007-BF0B-4890-863E-F74465ACA9F7}" srcOrd="1" destOrd="0" presId="urn:microsoft.com/office/officeart/2005/8/layout/vList3"/>
    <dgm:cxn modelId="{595F360E-4A5C-4F9D-AB37-A7E339D3D16A}" type="presParOf" srcId="{F32BB273-276F-4E3C-A186-F16BD7A8FF4A}" destId="{437E3CF6-03B6-4423-85B8-B2F4A8D5C9D6}" srcOrd="5" destOrd="0" presId="urn:microsoft.com/office/officeart/2005/8/layout/vList3"/>
    <dgm:cxn modelId="{342C75CA-27B4-41FA-A58B-1C251050FAF4}" type="presParOf" srcId="{F32BB273-276F-4E3C-A186-F16BD7A8FF4A}" destId="{08BA4C5F-0049-4965-BCC2-04C44CCFC285}" srcOrd="6" destOrd="0" presId="urn:microsoft.com/office/officeart/2005/8/layout/vList3"/>
    <dgm:cxn modelId="{BFD78B3D-F8C7-43FA-BCCC-2163425C898B}" type="presParOf" srcId="{08BA4C5F-0049-4965-BCC2-04C44CCFC285}" destId="{1D7998D9-AD59-4F61-B2B7-B2E4AFB497C6}" srcOrd="0" destOrd="0" presId="urn:microsoft.com/office/officeart/2005/8/layout/vList3"/>
    <dgm:cxn modelId="{89778D96-7F36-41F4-8BDC-BF7A4280B328}" type="presParOf" srcId="{08BA4C5F-0049-4965-BCC2-04C44CCFC285}" destId="{59257277-8235-4C60-9D05-26664C8E4574}" srcOrd="1" destOrd="0" presId="urn:microsoft.com/office/officeart/2005/8/layout/vList3"/>
    <dgm:cxn modelId="{70B9713F-F423-4242-A9D0-37436AA417CE}" type="presParOf" srcId="{F32BB273-276F-4E3C-A186-F16BD7A8FF4A}" destId="{50D4AE44-9355-4FD4-B496-614BC6069FC5}" srcOrd="7" destOrd="0" presId="urn:microsoft.com/office/officeart/2005/8/layout/vList3"/>
    <dgm:cxn modelId="{D63AF037-14B3-492F-ACFD-CE32EF1057B1}" type="presParOf" srcId="{F32BB273-276F-4E3C-A186-F16BD7A8FF4A}" destId="{6DB11A25-45D6-408E-A510-02F1B93AEFD9}" srcOrd="8" destOrd="0" presId="urn:microsoft.com/office/officeart/2005/8/layout/vList3"/>
    <dgm:cxn modelId="{7E2C97C4-FFFC-4052-A364-01F29F32655A}" type="presParOf" srcId="{6DB11A25-45D6-408E-A510-02F1B93AEFD9}" destId="{C79C9EFD-67DD-4AA0-817C-D71B664DE4C2}" srcOrd="0" destOrd="0" presId="urn:microsoft.com/office/officeart/2005/8/layout/vList3"/>
    <dgm:cxn modelId="{3A6EFD37-E58F-4044-8111-4F8EA8B9C42F}" type="presParOf" srcId="{6DB11A25-45D6-408E-A510-02F1B93AEFD9}" destId="{CC398A30-1620-4566-8764-05DA6A9C6CB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9230F0-D04C-4134-96B3-1C2902C554D4}"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US"/>
        </a:p>
      </dgm:t>
    </dgm:pt>
    <dgm:pt modelId="{1DA14F16-8F63-40BD-9A23-D2644E4808E4}">
      <dgm:prSet phldrT="[Text]" custT="1"/>
      <dgm:spPr>
        <a:solidFill>
          <a:srgbClr val="FF0000"/>
        </a:solidFill>
      </dgm:spPr>
      <dgm:t>
        <a:bodyPr/>
        <a:lstStyle/>
        <a:p>
          <a:pPr algn="l"/>
          <a:r>
            <a:rPr lang="en-US" sz="2800" b="1" dirty="0" smtClean="0">
              <a:solidFill>
                <a:srgbClr val="FFFF00"/>
              </a:solidFill>
              <a:latin typeface="Times New Roman" pitchFamily="18" charset="0"/>
              <a:ea typeface="Times New Roman"/>
              <a:cs typeface="Times New Roman" pitchFamily="18" charset="0"/>
            </a:rPr>
            <a:t>7. </a:t>
          </a:r>
          <a:r>
            <a:rPr lang="en-US" sz="2800" b="1" dirty="0" err="1" smtClean="0">
              <a:solidFill>
                <a:srgbClr val="FFFF00"/>
              </a:solidFill>
              <a:latin typeface="Times New Roman" pitchFamily="18" charset="0"/>
              <a:ea typeface="Times New Roman"/>
              <a:cs typeface="Times New Roman" pitchFamily="18" charset="0"/>
            </a:rPr>
            <a:t>Nâng</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cao</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chất</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lượng</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công</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tác</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tham</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mưu</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coi</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trọng</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tổng</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kết</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thực</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tiễn</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nghiên</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cứu</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lý</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luận</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về</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công</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tác</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tổ</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chức</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cán</a:t>
          </a:r>
          <a:r>
            <a:rPr lang="en-US" sz="2800" b="1" dirty="0" smtClean="0">
              <a:solidFill>
                <a:srgbClr val="FFFF00"/>
              </a:solidFill>
              <a:latin typeface="Times New Roman" pitchFamily="18" charset="0"/>
              <a:ea typeface="Times New Roman"/>
              <a:cs typeface="Times New Roman" pitchFamily="18" charset="0"/>
            </a:rPr>
            <a:t> </a:t>
          </a:r>
          <a:r>
            <a:rPr lang="en-US" sz="2800" b="1" dirty="0" err="1" smtClean="0">
              <a:solidFill>
                <a:srgbClr val="FFFF00"/>
              </a:solidFill>
              <a:latin typeface="Times New Roman" pitchFamily="18" charset="0"/>
              <a:ea typeface="Times New Roman"/>
              <a:cs typeface="Times New Roman" pitchFamily="18" charset="0"/>
            </a:rPr>
            <a:t>bộ</a:t>
          </a:r>
          <a:r>
            <a:rPr lang="en-US" sz="2800" dirty="0" smtClean="0">
              <a:solidFill>
                <a:srgbClr val="FFFF00"/>
              </a:solidFill>
              <a:latin typeface="Times New Roman" pitchFamily="18" charset="0"/>
              <a:ea typeface="Times New Roman"/>
              <a:cs typeface="Times New Roman" pitchFamily="18" charset="0"/>
            </a:rPr>
            <a:t/>
          </a:r>
          <a:br>
            <a:rPr lang="en-US" sz="2800" dirty="0" smtClean="0">
              <a:solidFill>
                <a:srgbClr val="FFFF00"/>
              </a:solidFill>
              <a:latin typeface="Times New Roman" pitchFamily="18" charset="0"/>
              <a:ea typeface="Times New Roman"/>
              <a:cs typeface="Times New Roman" pitchFamily="18" charset="0"/>
            </a:rPr>
          </a:br>
          <a:endParaRPr lang="en-US" sz="2800" dirty="0">
            <a:solidFill>
              <a:srgbClr val="FFFF00"/>
            </a:solidFill>
            <a:latin typeface="Times New Roman" pitchFamily="18" charset="0"/>
            <a:cs typeface="Times New Roman" pitchFamily="18" charset="0"/>
          </a:endParaRPr>
        </a:p>
      </dgm:t>
    </dgm:pt>
    <dgm:pt modelId="{74176500-70EC-435D-8F51-2B30E2AF01C7}" type="parTrans" cxnId="{2BE8A2C7-339F-4907-8DCF-3477A3A3F12D}">
      <dgm:prSet/>
      <dgm:spPr/>
      <dgm:t>
        <a:bodyPr/>
        <a:lstStyle/>
        <a:p>
          <a:endParaRPr lang="en-US"/>
        </a:p>
      </dgm:t>
    </dgm:pt>
    <dgm:pt modelId="{5D124E94-8F1E-450B-82ED-A0E8AFB89488}" type="sibTrans" cxnId="{2BE8A2C7-339F-4907-8DCF-3477A3A3F12D}">
      <dgm:prSet/>
      <dgm:spPr/>
      <dgm:t>
        <a:bodyPr/>
        <a:lstStyle/>
        <a:p>
          <a:endParaRPr lang="en-US"/>
        </a:p>
      </dgm:t>
    </dgm:pt>
    <dgm:pt modelId="{409A24B4-575D-4033-8C88-7C27EB06698C}">
      <dgm:prSet phldrT="[Text]" custT="1"/>
      <dgm:spPr>
        <a:solidFill>
          <a:schemeClr val="accent4">
            <a:lumMod val="20000"/>
            <a:lumOff val="80000"/>
            <a:alpha val="90000"/>
          </a:schemeClr>
        </a:solidFill>
      </dgm:spPr>
      <dgm:t>
        <a:bodyPr/>
        <a:lstStyle/>
        <a:p>
          <a:pPr algn="just"/>
          <a:r>
            <a:rPr lang="en-US" sz="2100" dirty="0" err="1" smtClean="0">
              <a:latin typeface="Times New Roman" pitchFamily="18" charset="0"/>
              <a:cs typeface="Times New Roman" pitchFamily="18" charset="0"/>
            </a:rPr>
            <a:t>Thường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chăm</a:t>
          </a:r>
          <a:r>
            <a:rPr lang="en-US" sz="2100" dirty="0" smtClean="0">
              <a:latin typeface="Times New Roman" pitchFamily="18" charset="0"/>
              <a:cs typeface="Times New Roman" pitchFamily="18" charset="0"/>
            </a:rPr>
            <a:t> lo </a:t>
          </a:r>
          <a:r>
            <a:rPr lang="en-US" sz="2100" dirty="0" err="1" smtClean="0">
              <a:latin typeface="Times New Roman" pitchFamily="18" charset="0"/>
              <a:cs typeface="Times New Roman" pitchFamily="18" charset="0"/>
            </a:rPr>
            <a:t>xây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dựng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củng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cố</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cơ</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mưu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đội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ngũ</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bộ</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thật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sự</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sạch</a:t>
          </a:r>
          <a:r>
            <a:rPr lang="en-US" sz="2100" dirty="0" smtClean="0">
              <a:latin typeface="Times New Roman" pitchFamily="18" charset="0"/>
              <a:cs typeface="Times New Roman" pitchFamily="18" charset="0"/>
            </a:rPr>
            <a:t>, vững </a:t>
          </a:r>
          <a:r>
            <a:rPr lang="en-US" sz="2100" dirty="0" err="1" smtClean="0">
              <a:latin typeface="Times New Roman" pitchFamily="18" charset="0"/>
              <a:cs typeface="Times New Roman" pitchFamily="18" charset="0"/>
            </a:rPr>
            <a:t>mạnh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nghiệp</a:t>
          </a:r>
          <a:r>
            <a:rPr lang="en-US" sz="210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dgm:t>
    </dgm:pt>
    <dgm:pt modelId="{688E44EC-5E4E-4F9B-BFAB-613B0922DD4B}" type="parTrans" cxnId="{7FDFE601-11F6-4877-8419-606995ACF58A}">
      <dgm:prSet/>
      <dgm:spPr/>
      <dgm:t>
        <a:bodyPr/>
        <a:lstStyle/>
        <a:p>
          <a:endParaRPr lang="en-US"/>
        </a:p>
      </dgm:t>
    </dgm:pt>
    <dgm:pt modelId="{0C7192E6-5869-4391-8D88-370A35502C05}" type="sibTrans" cxnId="{7FDFE601-11F6-4877-8419-606995ACF58A}">
      <dgm:prSet/>
      <dgm:spPr/>
      <dgm:t>
        <a:bodyPr/>
        <a:lstStyle/>
        <a:p>
          <a:endParaRPr lang="en-US"/>
        </a:p>
      </dgm:t>
    </dgm:pt>
    <dgm:pt modelId="{F4595DCA-6413-4CC5-BEA2-8A676641BF92}">
      <dgm:prSet phldrT="[Text]" custT="1"/>
      <dgm:spPr>
        <a:solidFill>
          <a:schemeClr val="accent2">
            <a:lumMod val="40000"/>
            <a:lumOff val="60000"/>
            <a:alpha val="90000"/>
          </a:schemeClr>
        </a:solidFill>
      </dgm:spPr>
      <dgm:t>
        <a:bodyPr/>
        <a:lstStyle/>
        <a:p>
          <a:pPr algn="just"/>
          <a:r>
            <a:rPr lang="en-US" sz="2100" dirty="0" err="1" smtClean="0">
              <a:latin typeface="Times New Roman" pitchFamily="18" charset="0"/>
              <a:cs typeface="Times New Roman" pitchFamily="18" charset="0"/>
            </a:rPr>
            <a:t>Nâng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nhận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thức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lượng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mưu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phối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hợp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chặt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chẽ</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hiệu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quả</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giữa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cơ</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mưu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bộ</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xây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dựng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đội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ngũ</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bộ</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theo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chức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năng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nhiệm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vụ</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của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mình</a:t>
          </a:r>
          <a:r>
            <a:rPr lang="en-US" sz="210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dgm:t>
    </dgm:pt>
    <dgm:pt modelId="{7989A59B-ED47-4607-9617-1094BD49FE82}" type="parTrans" cxnId="{B9E0176A-84D4-4AE9-979B-5B5D4765BC11}">
      <dgm:prSet/>
      <dgm:spPr/>
      <dgm:t>
        <a:bodyPr/>
        <a:lstStyle/>
        <a:p>
          <a:endParaRPr lang="en-US"/>
        </a:p>
      </dgm:t>
    </dgm:pt>
    <dgm:pt modelId="{4A8CF225-C850-49C3-A80D-0F02FD02D7FC}" type="sibTrans" cxnId="{B9E0176A-84D4-4AE9-979B-5B5D4765BC11}">
      <dgm:prSet/>
      <dgm:spPr/>
      <dgm:t>
        <a:bodyPr/>
        <a:lstStyle/>
        <a:p>
          <a:endParaRPr lang="en-US"/>
        </a:p>
      </dgm:t>
    </dgm:pt>
    <dgm:pt modelId="{C5B22448-4237-428F-9F87-96EC5F4E37B4}">
      <dgm:prSet phldrT="[Text]" custT="1"/>
      <dgm:spPr>
        <a:solidFill>
          <a:schemeClr val="accent5">
            <a:lumMod val="40000"/>
            <a:lumOff val="60000"/>
            <a:alpha val="90000"/>
          </a:schemeClr>
        </a:solidFill>
      </dgm:spPr>
      <dgm:t>
        <a:bodyPr/>
        <a:lstStyle/>
        <a:p>
          <a:pPr algn="just"/>
          <a:r>
            <a:rPr lang="en-US" sz="2100" dirty="0" err="1" smtClean="0">
              <a:latin typeface="Times New Roman" pitchFamily="18" charset="0"/>
              <a:cs typeface="Times New Roman" pitchFamily="18" charset="0"/>
            </a:rPr>
            <a:t>Xây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dựng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hình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tổ</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chức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hoàn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thiện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chức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năng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nhiệm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vụ</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của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cơ</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quan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tham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mưu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về</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tổ</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chức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bộ</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cấp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theo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hướng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giảm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đầu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mối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tránh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chồng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chéo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nâng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hiệu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lực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hiệu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quả</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hoạt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động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bảo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đảm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nguyên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tắc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Đảng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thống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lãnh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đạo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quản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lý</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tổ</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chức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chế</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bộ</a:t>
          </a:r>
          <a:r>
            <a:rPr lang="en-US" sz="210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dgm:t>
    </dgm:pt>
    <dgm:pt modelId="{2618BFA7-830B-42D6-9D47-422D2A0E1EF5}" type="parTrans" cxnId="{C34C2C0C-AC6A-44C2-AF5F-D97C0DF85E41}">
      <dgm:prSet/>
      <dgm:spPr/>
      <dgm:t>
        <a:bodyPr/>
        <a:lstStyle/>
        <a:p>
          <a:endParaRPr lang="en-US"/>
        </a:p>
      </dgm:t>
    </dgm:pt>
    <dgm:pt modelId="{47E2CD26-69D2-450F-BE92-C8159F34D1E9}" type="sibTrans" cxnId="{C34C2C0C-AC6A-44C2-AF5F-D97C0DF85E41}">
      <dgm:prSet/>
      <dgm:spPr/>
      <dgm:t>
        <a:bodyPr/>
        <a:lstStyle/>
        <a:p>
          <a:endParaRPr lang="en-US"/>
        </a:p>
      </dgm:t>
    </dgm:pt>
    <dgm:pt modelId="{224D01B9-953D-4672-85B9-AA5E00C686F4}">
      <dgm:prSet phldrT="[Text]" custT="1"/>
      <dgm:spPr>
        <a:solidFill>
          <a:schemeClr val="accent6">
            <a:lumMod val="40000"/>
            <a:lumOff val="60000"/>
            <a:alpha val="90000"/>
          </a:schemeClr>
        </a:solidFill>
      </dgm:spPr>
      <dgm:t>
        <a:bodyPr/>
        <a:lstStyle/>
        <a:p>
          <a:pPr algn="just"/>
          <a:r>
            <a:rPr lang="en-US" sz="2100" dirty="0" err="1" smtClean="0">
              <a:latin typeface="Times New Roman" pitchFamily="18" charset="0"/>
              <a:cs typeface="Times New Roman" pitchFamily="18" charset="0"/>
            </a:rPr>
            <a:t>Tăng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cường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giáo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dục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đào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tạo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bồi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dưỡng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rèn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luyện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để</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nâng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lượng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đội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ngũ</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làm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bộ</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thành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trung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thực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mẫu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trong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tinh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thông</a:t>
          </a:r>
          <a:r>
            <a:rPr lang="en-US" sz="210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dgm:t>
    </dgm:pt>
    <dgm:pt modelId="{B605B664-3616-4137-AE11-AA529BEE0ECC}" type="parTrans" cxnId="{B56218FA-4559-4786-BF86-657DE0D1737A}">
      <dgm:prSet/>
      <dgm:spPr/>
      <dgm:t>
        <a:bodyPr/>
        <a:lstStyle/>
        <a:p>
          <a:endParaRPr lang="en-US"/>
        </a:p>
      </dgm:t>
    </dgm:pt>
    <dgm:pt modelId="{1750A3E8-7924-46B1-AB0F-CD6416918302}" type="sibTrans" cxnId="{B56218FA-4559-4786-BF86-657DE0D1737A}">
      <dgm:prSet/>
      <dgm:spPr/>
      <dgm:t>
        <a:bodyPr/>
        <a:lstStyle/>
        <a:p>
          <a:endParaRPr lang="en-US"/>
        </a:p>
      </dgm:t>
    </dgm:pt>
    <dgm:pt modelId="{2F65939A-4E8C-4C58-9DA9-229A0E4A7E84}">
      <dgm:prSet phldrT="[Text]" custT="1"/>
      <dgm:spPr>
        <a:solidFill>
          <a:schemeClr val="accent2">
            <a:lumMod val="60000"/>
            <a:lumOff val="40000"/>
            <a:alpha val="90000"/>
          </a:schemeClr>
        </a:solidFill>
      </dgm:spPr>
      <dgm:t>
        <a:bodyPr/>
        <a:lstStyle/>
        <a:p>
          <a:pPr algn="just"/>
          <a:r>
            <a:rPr lang="en-US" sz="2100" dirty="0" err="1" smtClean="0">
              <a:latin typeface="Times New Roman" pitchFamily="18" charset="0"/>
              <a:cs typeface="Times New Roman" pitchFamily="18" charset="0"/>
            </a:rPr>
            <a:t>Coi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trọng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tăng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cường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kiểm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giám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sát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bộ</a:t>
          </a:r>
          <a:r>
            <a:rPr lang="en-US" sz="2100" dirty="0" smtClean="0">
              <a:latin typeface="Times New Roman" pitchFamily="18" charset="0"/>
              <a:cs typeface="Times New Roman" pitchFamily="18" charset="0"/>
            </a:rPr>
            <a:t> ở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cấp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ngành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kiểm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soát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chặt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chẽ</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việc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thực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hiện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trình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công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bộ</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Kịp</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thời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sơ</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kết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tổng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kết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các</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chỉ</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thị</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nghị</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quyết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định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quy</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chế</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và</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những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chủ</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trương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thí</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điểm</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mô</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hình</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mới</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nâng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cao</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chất</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lượng</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nghiên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cứu</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khoa</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học</a:t>
          </a:r>
          <a:r>
            <a:rPr lang="en-US" sz="2100" dirty="0" smtClean="0">
              <a:latin typeface="Times New Roman" pitchFamily="18" charset="0"/>
              <a:cs typeface="Times New Roman" pitchFamily="18" charset="0"/>
            </a:rPr>
            <a:t>.</a:t>
          </a:r>
          <a:endParaRPr lang="en-US" sz="2100" dirty="0">
            <a:latin typeface="Times New Roman" pitchFamily="18" charset="0"/>
            <a:cs typeface="Times New Roman" pitchFamily="18" charset="0"/>
          </a:endParaRPr>
        </a:p>
      </dgm:t>
    </dgm:pt>
    <dgm:pt modelId="{993D6E58-A39F-493B-B119-6B4DF1BD0154}" type="parTrans" cxnId="{8B520185-EB32-4247-8360-7539BB6989A6}">
      <dgm:prSet/>
      <dgm:spPr/>
      <dgm:t>
        <a:bodyPr/>
        <a:lstStyle/>
        <a:p>
          <a:endParaRPr lang="en-US"/>
        </a:p>
      </dgm:t>
    </dgm:pt>
    <dgm:pt modelId="{37FBE63E-ACAA-41AF-8DDC-1561177F81E0}" type="sibTrans" cxnId="{8B520185-EB32-4247-8360-7539BB6989A6}">
      <dgm:prSet/>
      <dgm:spPr/>
      <dgm:t>
        <a:bodyPr/>
        <a:lstStyle/>
        <a:p>
          <a:endParaRPr lang="en-US"/>
        </a:p>
      </dgm:t>
    </dgm:pt>
    <dgm:pt modelId="{E19C3C39-DB27-43AA-8FC5-F45A1B344E1A}" type="pres">
      <dgm:prSet presAssocID="{119230F0-D04C-4134-96B3-1C2902C554D4}" presName="diagram" presStyleCnt="0">
        <dgm:presLayoutVars>
          <dgm:chPref val="1"/>
          <dgm:dir/>
          <dgm:animOne val="branch"/>
          <dgm:animLvl val="lvl"/>
          <dgm:resizeHandles/>
        </dgm:presLayoutVars>
      </dgm:prSet>
      <dgm:spPr/>
      <dgm:t>
        <a:bodyPr/>
        <a:lstStyle/>
        <a:p>
          <a:endParaRPr lang="en-US"/>
        </a:p>
      </dgm:t>
    </dgm:pt>
    <dgm:pt modelId="{C119FB08-5DAD-4688-B25C-E728B2CEE98A}" type="pres">
      <dgm:prSet presAssocID="{1DA14F16-8F63-40BD-9A23-D2644E4808E4}" presName="root" presStyleCnt="0"/>
      <dgm:spPr/>
    </dgm:pt>
    <dgm:pt modelId="{EA2B6D26-5A18-441F-9149-17D529C11121}" type="pres">
      <dgm:prSet presAssocID="{1DA14F16-8F63-40BD-9A23-D2644E4808E4}" presName="rootComposite" presStyleCnt="0"/>
      <dgm:spPr/>
    </dgm:pt>
    <dgm:pt modelId="{6A979DF3-D638-4A60-BA16-6E5A76D84C13}" type="pres">
      <dgm:prSet presAssocID="{1DA14F16-8F63-40BD-9A23-D2644E4808E4}" presName="rootText" presStyleLbl="node1" presStyleIdx="0" presStyleCnt="1" custScaleX="700945" custScaleY="121908"/>
      <dgm:spPr/>
      <dgm:t>
        <a:bodyPr/>
        <a:lstStyle/>
        <a:p>
          <a:endParaRPr lang="en-US"/>
        </a:p>
      </dgm:t>
    </dgm:pt>
    <dgm:pt modelId="{F74E88D5-8AC9-4422-B81C-B2D472B393E3}" type="pres">
      <dgm:prSet presAssocID="{1DA14F16-8F63-40BD-9A23-D2644E4808E4}" presName="rootConnector" presStyleLbl="node1" presStyleIdx="0" presStyleCnt="1"/>
      <dgm:spPr/>
      <dgm:t>
        <a:bodyPr/>
        <a:lstStyle/>
        <a:p>
          <a:endParaRPr lang="en-US"/>
        </a:p>
      </dgm:t>
    </dgm:pt>
    <dgm:pt modelId="{2687623B-1BD8-40F7-AB2D-52BBCF0739A7}" type="pres">
      <dgm:prSet presAssocID="{1DA14F16-8F63-40BD-9A23-D2644E4808E4}" presName="childShape" presStyleCnt="0"/>
      <dgm:spPr/>
    </dgm:pt>
    <dgm:pt modelId="{523AE9FF-A9EB-48A2-BC50-39B8B65846FC}" type="pres">
      <dgm:prSet presAssocID="{688E44EC-5E4E-4F9B-BFAB-613B0922DD4B}" presName="Name13" presStyleLbl="parChTrans1D2" presStyleIdx="0" presStyleCnt="5"/>
      <dgm:spPr/>
      <dgm:t>
        <a:bodyPr/>
        <a:lstStyle/>
        <a:p>
          <a:endParaRPr lang="en-US"/>
        </a:p>
      </dgm:t>
    </dgm:pt>
    <dgm:pt modelId="{E9248E56-81BF-41C4-ADEA-29489EFA2DE9}" type="pres">
      <dgm:prSet presAssocID="{409A24B4-575D-4033-8C88-7C27EB06698C}" presName="childText" presStyleLbl="bgAcc1" presStyleIdx="0" presStyleCnt="5" custScaleX="700945">
        <dgm:presLayoutVars>
          <dgm:bulletEnabled val="1"/>
        </dgm:presLayoutVars>
      </dgm:prSet>
      <dgm:spPr/>
      <dgm:t>
        <a:bodyPr/>
        <a:lstStyle/>
        <a:p>
          <a:endParaRPr lang="en-US"/>
        </a:p>
      </dgm:t>
    </dgm:pt>
    <dgm:pt modelId="{5D0EE3C4-B51D-4E79-9470-C8709246B884}" type="pres">
      <dgm:prSet presAssocID="{7989A59B-ED47-4607-9617-1094BD49FE82}" presName="Name13" presStyleLbl="parChTrans1D2" presStyleIdx="1" presStyleCnt="5"/>
      <dgm:spPr/>
      <dgm:t>
        <a:bodyPr/>
        <a:lstStyle/>
        <a:p>
          <a:endParaRPr lang="en-US"/>
        </a:p>
      </dgm:t>
    </dgm:pt>
    <dgm:pt modelId="{9D00395E-CC80-46FB-A800-22F2F5D87562}" type="pres">
      <dgm:prSet presAssocID="{F4595DCA-6413-4CC5-BEA2-8A676641BF92}" presName="childText" presStyleLbl="bgAcc1" presStyleIdx="1" presStyleCnt="5" custScaleX="700945">
        <dgm:presLayoutVars>
          <dgm:bulletEnabled val="1"/>
        </dgm:presLayoutVars>
      </dgm:prSet>
      <dgm:spPr/>
      <dgm:t>
        <a:bodyPr/>
        <a:lstStyle/>
        <a:p>
          <a:endParaRPr lang="en-US"/>
        </a:p>
      </dgm:t>
    </dgm:pt>
    <dgm:pt modelId="{48E3B95B-EEE2-4D95-9BC1-8168FCE26B95}" type="pres">
      <dgm:prSet presAssocID="{2618BFA7-830B-42D6-9D47-422D2A0E1EF5}" presName="Name13" presStyleLbl="parChTrans1D2" presStyleIdx="2" presStyleCnt="5"/>
      <dgm:spPr/>
      <dgm:t>
        <a:bodyPr/>
        <a:lstStyle/>
        <a:p>
          <a:endParaRPr lang="en-US"/>
        </a:p>
      </dgm:t>
    </dgm:pt>
    <dgm:pt modelId="{ED97BC19-F5CE-4600-910B-DD9379A86BC2}" type="pres">
      <dgm:prSet presAssocID="{C5B22448-4237-428F-9F87-96EC5F4E37B4}" presName="childText" presStyleLbl="bgAcc1" presStyleIdx="2" presStyleCnt="5" custScaleX="700945" custScaleY="125598">
        <dgm:presLayoutVars>
          <dgm:bulletEnabled val="1"/>
        </dgm:presLayoutVars>
      </dgm:prSet>
      <dgm:spPr/>
      <dgm:t>
        <a:bodyPr/>
        <a:lstStyle/>
        <a:p>
          <a:endParaRPr lang="en-US"/>
        </a:p>
      </dgm:t>
    </dgm:pt>
    <dgm:pt modelId="{3F65CA71-E8BF-452F-9A38-39DFE3812B61}" type="pres">
      <dgm:prSet presAssocID="{B605B664-3616-4137-AE11-AA529BEE0ECC}" presName="Name13" presStyleLbl="parChTrans1D2" presStyleIdx="3" presStyleCnt="5"/>
      <dgm:spPr/>
      <dgm:t>
        <a:bodyPr/>
        <a:lstStyle/>
        <a:p>
          <a:endParaRPr lang="en-US"/>
        </a:p>
      </dgm:t>
    </dgm:pt>
    <dgm:pt modelId="{CEF62399-C93A-4F63-BE51-8F4874A6639D}" type="pres">
      <dgm:prSet presAssocID="{224D01B9-953D-4672-85B9-AA5E00C686F4}" presName="childText" presStyleLbl="bgAcc1" presStyleIdx="3" presStyleCnt="5" custScaleX="700945">
        <dgm:presLayoutVars>
          <dgm:bulletEnabled val="1"/>
        </dgm:presLayoutVars>
      </dgm:prSet>
      <dgm:spPr/>
      <dgm:t>
        <a:bodyPr/>
        <a:lstStyle/>
        <a:p>
          <a:endParaRPr lang="en-US"/>
        </a:p>
      </dgm:t>
    </dgm:pt>
    <dgm:pt modelId="{B02E0DF2-D24D-493C-BE7E-9AA579489E7A}" type="pres">
      <dgm:prSet presAssocID="{993D6E58-A39F-493B-B119-6B4DF1BD0154}" presName="Name13" presStyleLbl="parChTrans1D2" presStyleIdx="4" presStyleCnt="5"/>
      <dgm:spPr/>
      <dgm:t>
        <a:bodyPr/>
        <a:lstStyle/>
        <a:p>
          <a:endParaRPr lang="en-US"/>
        </a:p>
      </dgm:t>
    </dgm:pt>
    <dgm:pt modelId="{176E46FF-A58B-480F-8284-BEC3E15C91A6}" type="pres">
      <dgm:prSet presAssocID="{2F65939A-4E8C-4C58-9DA9-229A0E4A7E84}" presName="childText" presStyleLbl="bgAcc1" presStyleIdx="4" presStyleCnt="5" custScaleX="700945" custScaleY="150900">
        <dgm:presLayoutVars>
          <dgm:bulletEnabled val="1"/>
        </dgm:presLayoutVars>
      </dgm:prSet>
      <dgm:spPr/>
      <dgm:t>
        <a:bodyPr/>
        <a:lstStyle/>
        <a:p>
          <a:endParaRPr lang="en-US"/>
        </a:p>
      </dgm:t>
    </dgm:pt>
  </dgm:ptLst>
  <dgm:cxnLst>
    <dgm:cxn modelId="{783B1B86-8ECD-4404-BB2B-F7ABB78A2234}" type="presOf" srcId="{2F65939A-4E8C-4C58-9DA9-229A0E4A7E84}" destId="{176E46FF-A58B-480F-8284-BEC3E15C91A6}" srcOrd="0" destOrd="0" presId="urn:microsoft.com/office/officeart/2005/8/layout/hierarchy3"/>
    <dgm:cxn modelId="{C34C2C0C-AC6A-44C2-AF5F-D97C0DF85E41}" srcId="{1DA14F16-8F63-40BD-9A23-D2644E4808E4}" destId="{C5B22448-4237-428F-9F87-96EC5F4E37B4}" srcOrd="2" destOrd="0" parTransId="{2618BFA7-830B-42D6-9D47-422D2A0E1EF5}" sibTransId="{47E2CD26-69D2-450F-BE92-C8159F34D1E9}"/>
    <dgm:cxn modelId="{73AB3888-6581-418A-AF46-EB21EE97AEC2}" type="presOf" srcId="{993D6E58-A39F-493B-B119-6B4DF1BD0154}" destId="{B02E0DF2-D24D-493C-BE7E-9AA579489E7A}" srcOrd="0" destOrd="0" presId="urn:microsoft.com/office/officeart/2005/8/layout/hierarchy3"/>
    <dgm:cxn modelId="{BE118B90-97DA-47D0-9D12-AEA0BC4CCEA5}" type="presOf" srcId="{7989A59B-ED47-4607-9617-1094BD49FE82}" destId="{5D0EE3C4-B51D-4E79-9470-C8709246B884}" srcOrd="0" destOrd="0" presId="urn:microsoft.com/office/officeart/2005/8/layout/hierarchy3"/>
    <dgm:cxn modelId="{B56218FA-4559-4786-BF86-657DE0D1737A}" srcId="{1DA14F16-8F63-40BD-9A23-D2644E4808E4}" destId="{224D01B9-953D-4672-85B9-AA5E00C686F4}" srcOrd="3" destOrd="0" parTransId="{B605B664-3616-4137-AE11-AA529BEE0ECC}" sibTransId="{1750A3E8-7924-46B1-AB0F-CD6416918302}"/>
    <dgm:cxn modelId="{52F115AD-3F5A-4645-8D01-009A23C6C6B5}" type="presOf" srcId="{409A24B4-575D-4033-8C88-7C27EB06698C}" destId="{E9248E56-81BF-41C4-ADEA-29489EFA2DE9}" srcOrd="0" destOrd="0" presId="urn:microsoft.com/office/officeart/2005/8/layout/hierarchy3"/>
    <dgm:cxn modelId="{CB0FE130-DF20-43F5-AA7A-965CEE0D4389}" type="presOf" srcId="{1DA14F16-8F63-40BD-9A23-D2644E4808E4}" destId="{F74E88D5-8AC9-4422-B81C-B2D472B393E3}" srcOrd="1" destOrd="0" presId="urn:microsoft.com/office/officeart/2005/8/layout/hierarchy3"/>
    <dgm:cxn modelId="{9FDCFC09-2BC0-42D1-98EA-76FF3EC5B35A}" type="presOf" srcId="{C5B22448-4237-428F-9F87-96EC5F4E37B4}" destId="{ED97BC19-F5CE-4600-910B-DD9379A86BC2}" srcOrd="0" destOrd="0" presId="urn:microsoft.com/office/officeart/2005/8/layout/hierarchy3"/>
    <dgm:cxn modelId="{7FDFE601-11F6-4877-8419-606995ACF58A}" srcId="{1DA14F16-8F63-40BD-9A23-D2644E4808E4}" destId="{409A24B4-575D-4033-8C88-7C27EB06698C}" srcOrd="0" destOrd="0" parTransId="{688E44EC-5E4E-4F9B-BFAB-613B0922DD4B}" sibTransId="{0C7192E6-5869-4391-8D88-370A35502C05}"/>
    <dgm:cxn modelId="{C8C5AD14-C045-4CBB-B5DB-9C2823032D72}" type="presOf" srcId="{119230F0-D04C-4134-96B3-1C2902C554D4}" destId="{E19C3C39-DB27-43AA-8FC5-F45A1B344E1A}" srcOrd="0" destOrd="0" presId="urn:microsoft.com/office/officeart/2005/8/layout/hierarchy3"/>
    <dgm:cxn modelId="{5F612F12-4995-4A48-B3B5-1DB01D8E8DC7}" type="presOf" srcId="{1DA14F16-8F63-40BD-9A23-D2644E4808E4}" destId="{6A979DF3-D638-4A60-BA16-6E5A76D84C13}" srcOrd="0" destOrd="0" presId="urn:microsoft.com/office/officeart/2005/8/layout/hierarchy3"/>
    <dgm:cxn modelId="{2BE8A2C7-339F-4907-8DCF-3477A3A3F12D}" srcId="{119230F0-D04C-4134-96B3-1C2902C554D4}" destId="{1DA14F16-8F63-40BD-9A23-D2644E4808E4}" srcOrd="0" destOrd="0" parTransId="{74176500-70EC-435D-8F51-2B30E2AF01C7}" sibTransId="{5D124E94-8F1E-450B-82ED-A0E8AFB89488}"/>
    <dgm:cxn modelId="{02BA02FD-6C50-4F09-9C8B-E64B61DA98E4}" type="presOf" srcId="{224D01B9-953D-4672-85B9-AA5E00C686F4}" destId="{CEF62399-C93A-4F63-BE51-8F4874A6639D}" srcOrd="0" destOrd="0" presId="urn:microsoft.com/office/officeart/2005/8/layout/hierarchy3"/>
    <dgm:cxn modelId="{B9E0176A-84D4-4AE9-979B-5B5D4765BC11}" srcId="{1DA14F16-8F63-40BD-9A23-D2644E4808E4}" destId="{F4595DCA-6413-4CC5-BEA2-8A676641BF92}" srcOrd="1" destOrd="0" parTransId="{7989A59B-ED47-4607-9617-1094BD49FE82}" sibTransId="{4A8CF225-C850-49C3-A80D-0F02FD02D7FC}"/>
    <dgm:cxn modelId="{8B520185-EB32-4247-8360-7539BB6989A6}" srcId="{1DA14F16-8F63-40BD-9A23-D2644E4808E4}" destId="{2F65939A-4E8C-4C58-9DA9-229A0E4A7E84}" srcOrd="4" destOrd="0" parTransId="{993D6E58-A39F-493B-B119-6B4DF1BD0154}" sibTransId="{37FBE63E-ACAA-41AF-8DDC-1561177F81E0}"/>
    <dgm:cxn modelId="{4289C499-352C-4943-9B21-327C215A316D}" type="presOf" srcId="{2618BFA7-830B-42D6-9D47-422D2A0E1EF5}" destId="{48E3B95B-EEE2-4D95-9BC1-8168FCE26B95}" srcOrd="0" destOrd="0" presId="urn:microsoft.com/office/officeart/2005/8/layout/hierarchy3"/>
    <dgm:cxn modelId="{3734627B-5119-4C85-A6A3-7A67497966D5}" type="presOf" srcId="{B605B664-3616-4137-AE11-AA529BEE0ECC}" destId="{3F65CA71-E8BF-452F-9A38-39DFE3812B61}" srcOrd="0" destOrd="0" presId="urn:microsoft.com/office/officeart/2005/8/layout/hierarchy3"/>
    <dgm:cxn modelId="{FFB5C41E-CDF1-4F72-A0C4-ED04F033411F}" type="presOf" srcId="{F4595DCA-6413-4CC5-BEA2-8A676641BF92}" destId="{9D00395E-CC80-46FB-A800-22F2F5D87562}" srcOrd="0" destOrd="0" presId="urn:microsoft.com/office/officeart/2005/8/layout/hierarchy3"/>
    <dgm:cxn modelId="{074901EE-F5F4-4D93-9AEB-EC5B81C94BA1}" type="presOf" srcId="{688E44EC-5E4E-4F9B-BFAB-613B0922DD4B}" destId="{523AE9FF-A9EB-48A2-BC50-39B8B65846FC}" srcOrd="0" destOrd="0" presId="urn:microsoft.com/office/officeart/2005/8/layout/hierarchy3"/>
    <dgm:cxn modelId="{0DF83AA3-DD2D-4CB8-9114-C5C7ECC8DB2A}" type="presParOf" srcId="{E19C3C39-DB27-43AA-8FC5-F45A1B344E1A}" destId="{C119FB08-5DAD-4688-B25C-E728B2CEE98A}" srcOrd="0" destOrd="0" presId="urn:microsoft.com/office/officeart/2005/8/layout/hierarchy3"/>
    <dgm:cxn modelId="{E55B4696-321E-4B62-879F-F66B564DF016}" type="presParOf" srcId="{C119FB08-5DAD-4688-B25C-E728B2CEE98A}" destId="{EA2B6D26-5A18-441F-9149-17D529C11121}" srcOrd="0" destOrd="0" presId="urn:microsoft.com/office/officeart/2005/8/layout/hierarchy3"/>
    <dgm:cxn modelId="{02CACB1B-C238-4FE4-91AC-F49B131D9A3E}" type="presParOf" srcId="{EA2B6D26-5A18-441F-9149-17D529C11121}" destId="{6A979DF3-D638-4A60-BA16-6E5A76D84C13}" srcOrd="0" destOrd="0" presId="urn:microsoft.com/office/officeart/2005/8/layout/hierarchy3"/>
    <dgm:cxn modelId="{7AE0E957-8825-44D5-8389-1434C78D56B5}" type="presParOf" srcId="{EA2B6D26-5A18-441F-9149-17D529C11121}" destId="{F74E88D5-8AC9-4422-B81C-B2D472B393E3}" srcOrd="1" destOrd="0" presId="urn:microsoft.com/office/officeart/2005/8/layout/hierarchy3"/>
    <dgm:cxn modelId="{CA2FA5E8-81AC-4A46-8C8A-766A3E7EF6C2}" type="presParOf" srcId="{C119FB08-5DAD-4688-B25C-E728B2CEE98A}" destId="{2687623B-1BD8-40F7-AB2D-52BBCF0739A7}" srcOrd="1" destOrd="0" presId="urn:microsoft.com/office/officeart/2005/8/layout/hierarchy3"/>
    <dgm:cxn modelId="{0C68FEA1-F466-4019-82C4-B33522FDDB26}" type="presParOf" srcId="{2687623B-1BD8-40F7-AB2D-52BBCF0739A7}" destId="{523AE9FF-A9EB-48A2-BC50-39B8B65846FC}" srcOrd="0" destOrd="0" presId="urn:microsoft.com/office/officeart/2005/8/layout/hierarchy3"/>
    <dgm:cxn modelId="{5291E8A6-8BB4-4640-BEDD-B33FF8A0663C}" type="presParOf" srcId="{2687623B-1BD8-40F7-AB2D-52BBCF0739A7}" destId="{E9248E56-81BF-41C4-ADEA-29489EFA2DE9}" srcOrd="1" destOrd="0" presId="urn:microsoft.com/office/officeart/2005/8/layout/hierarchy3"/>
    <dgm:cxn modelId="{CD9C56BE-C92D-4475-990D-DB9C206123FC}" type="presParOf" srcId="{2687623B-1BD8-40F7-AB2D-52BBCF0739A7}" destId="{5D0EE3C4-B51D-4E79-9470-C8709246B884}" srcOrd="2" destOrd="0" presId="urn:microsoft.com/office/officeart/2005/8/layout/hierarchy3"/>
    <dgm:cxn modelId="{B43E677F-C2F2-460E-A59D-B4CEAFD7BF44}" type="presParOf" srcId="{2687623B-1BD8-40F7-AB2D-52BBCF0739A7}" destId="{9D00395E-CC80-46FB-A800-22F2F5D87562}" srcOrd="3" destOrd="0" presId="urn:microsoft.com/office/officeart/2005/8/layout/hierarchy3"/>
    <dgm:cxn modelId="{71E5E932-FB6F-4359-B6D6-EF1E8D4539BE}" type="presParOf" srcId="{2687623B-1BD8-40F7-AB2D-52BBCF0739A7}" destId="{48E3B95B-EEE2-4D95-9BC1-8168FCE26B95}" srcOrd="4" destOrd="0" presId="urn:microsoft.com/office/officeart/2005/8/layout/hierarchy3"/>
    <dgm:cxn modelId="{618B6163-42D9-46DC-875C-F89C8857B10F}" type="presParOf" srcId="{2687623B-1BD8-40F7-AB2D-52BBCF0739A7}" destId="{ED97BC19-F5CE-4600-910B-DD9379A86BC2}" srcOrd="5" destOrd="0" presId="urn:microsoft.com/office/officeart/2005/8/layout/hierarchy3"/>
    <dgm:cxn modelId="{5EDA606B-615B-46BC-ABC0-F1BECAFA1733}" type="presParOf" srcId="{2687623B-1BD8-40F7-AB2D-52BBCF0739A7}" destId="{3F65CA71-E8BF-452F-9A38-39DFE3812B61}" srcOrd="6" destOrd="0" presId="urn:microsoft.com/office/officeart/2005/8/layout/hierarchy3"/>
    <dgm:cxn modelId="{1DD01710-C2A7-4267-9DD0-3D15209CD3D5}" type="presParOf" srcId="{2687623B-1BD8-40F7-AB2D-52BBCF0739A7}" destId="{CEF62399-C93A-4F63-BE51-8F4874A6639D}" srcOrd="7" destOrd="0" presId="urn:microsoft.com/office/officeart/2005/8/layout/hierarchy3"/>
    <dgm:cxn modelId="{EA242C23-6B61-4B59-94B7-0AB00198588C}" type="presParOf" srcId="{2687623B-1BD8-40F7-AB2D-52BBCF0739A7}" destId="{B02E0DF2-D24D-493C-BE7E-9AA579489E7A}" srcOrd="8" destOrd="0" presId="urn:microsoft.com/office/officeart/2005/8/layout/hierarchy3"/>
    <dgm:cxn modelId="{20ED66B9-F2FC-4AA1-AF3D-B389F4A26849}" type="presParOf" srcId="{2687623B-1BD8-40F7-AB2D-52BBCF0739A7}" destId="{176E46FF-A58B-480F-8284-BEC3E15C91A6}"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D5702-1170-4EA1-BEFA-CC4792202207}"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en-US"/>
        </a:p>
      </dgm:t>
    </dgm:pt>
    <dgm:pt modelId="{5E9957C3-DDCA-4E24-A697-52004E8A16E2}">
      <dgm:prSet phldrT="[Text]" custT="1"/>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6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do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để</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ban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NQ </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73397F48-5F47-42FB-B8C1-0BE25C55F3A8}" type="parTrans" cxnId="{6AA121B2-F858-4921-9A34-DC34A1BF78AC}">
      <dgm:prSet/>
      <dgm:spPr/>
      <dgm:t>
        <a:bodyPr/>
        <a:lstStyle/>
        <a:p>
          <a:endParaRPr lang="en-US"/>
        </a:p>
      </dgm:t>
    </dgm:pt>
    <dgm:pt modelId="{2B6A81C6-ADCB-446C-B1EB-4FB2C2789496}" type="sibTrans" cxnId="{6AA121B2-F858-4921-9A34-DC34A1BF78AC}">
      <dgm:prSet/>
      <dgm:spPr/>
      <dgm:t>
        <a:bodyPr/>
        <a:lstStyle/>
        <a:p>
          <a:endParaRPr lang="en-US"/>
        </a:p>
      </dgm:t>
    </dgm:pt>
    <dgm:pt modelId="{D404AC31-BB2A-41E4-BA35-D737D0F2ED68}">
      <dgm:prSet phldrT="[Text]" custT="1"/>
      <dgm:spPr/>
      <dgm:t>
        <a:bodyPr/>
        <a:lstStyle/>
        <a:p>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đường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lối</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chức</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hiện</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95C9493-0078-4752-8F51-8BBC533B549C}" type="parTrans" cxnId="{C5BA36BF-4038-4652-9B0E-08553381B080}">
      <dgm:prSet/>
      <dgm:spPr/>
      <dgm:t>
        <a:bodyPr/>
        <a:lstStyle/>
        <a:p>
          <a:endParaRPr lang="en-US"/>
        </a:p>
      </dgm:t>
    </dgm:pt>
    <dgm:pt modelId="{06D5B834-4418-400F-904D-2783587E941C}" type="sibTrans" cxnId="{C5BA36BF-4038-4652-9B0E-08553381B080}">
      <dgm:prSet/>
      <dgm:spPr/>
      <dgm:t>
        <a:bodyPr/>
        <a:lstStyle/>
        <a:p>
          <a:endParaRPr lang="en-US"/>
        </a:p>
      </dgm:t>
    </dgm:pt>
    <dgm:pt modelId="{1B629A02-92B2-4B71-8769-19FBCEE9E889}">
      <dgm:prSet phldrT="[Text]" custT="1"/>
      <dgm:spPr/>
      <dgm:t>
        <a:bodyPr/>
        <a:lstStyle/>
        <a:p>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nền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kinh</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tế</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thị</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định</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XHCN</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B33B751-8DAD-4CC7-833A-32B0565537AA}" type="parTrans" cxnId="{30E76904-5756-488D-97D4-40E188BA1E92}">
      <dgm:prSet/>
      <dgm:spPr/>
      <dgm:t>
        <a:bodyPr/>
        <a:lstStyle/>
        <a:p>
          <a:endParaRPr lang="en-US"/>
        </a:p>
      </dgm:t>
    </dgm:pt>
    <dgm:pt modelId="{661AEE69-9322-46FF-9E03-DAA11D8237A1}" type="sibTrans" cxnId="{30E76904-5756-488D-97D4-40E188BA1E92}">
      <dgm:prSet/>
      <dgm:spPr/>
      <dgm:t>
        <a:bodyPr/>
        <a:lstStyle/>
        <a:p>
          <a:endParaRPr lang="en-US"/>
        </a:p>
      </dgm:t>
    </dgm:pt>
    <dgm:pt modelId="{F32D5E4D-B23F-435D-90D3-C4DBDABA4635}">
      <dgm:prSet phldrT="[Text]" custT="1"/>
      <dgm:spPr/>
      <dgm:t>
        <a:bodyPr/>
        <a:lstStyle/>
        <a:p>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Sự</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chuyển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sau</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40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thống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nhất</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đất</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9BF844E7-A8B0-4CE2-A1FF-6EB14E57551A}" type="parTrans" cxnId="{CD8E833E-0AE5-42A8-8E28-423F36810CCD}">
      <dgm:prSet/>
      <dgm:spPr/>
      <dgm:t>
        <a:bodyPr/>
        <a:lstStyle/>
        <a:p>
          <a:endParaRPr lang="en-US"/>
        </a:p>
      </dgm:t>
    </dgm:pt>
    <dgm:pt modelId="{917CF101-A524-4AD0-B98E-8020CDCDA318}" type="sibTrans" cxnId="{CD8E833E-0AE5-42A8-8E28-423F36810CCD}">
      <dgm:prSet/>
      <dgm:spPr/>
      <dgm:t>
        <a:bodyPr/>
        <a:lstStyle/>
        <a:p>
          <a:endParaRPr lang="en-US"/>
        </a:p>
      </dgm:t>
    </dgm:pt>
    <dgm:pt modelId="{9926838E-FABE-4603-A48C-06F5CE2FDB31}">
      <dgm:prSet phldrT="[Text]" custT="1"/>
      <dgm:spPr/>
      <dgm:t>
        <a:bodyPr/>
        <a:lstStyle/>
        <a:p>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Sự</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chống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thế</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lực</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thù</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địch</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4D2FDE50-1D24-4CEA-9C97-534E664C3A90}" type="parTrans" cxnId="{D3151ECF-EF3B-4FB4-B76B-87229034853F}">
      <dgm:prSet/>
      <dgm:spPr/>
      <dgm:t>
        <a:bodyPr/>
        <a:lstStyle/>
        <a:p>
          <a:endParaRPr lang="en-US"/>
        </a:p>
      </dgm:t>
    </dgm:pt>
    <dgm:pt modelId="{2B760C8E-F2FF-4058-A99B-61CF591B5473}" type="sibTrans" cxnId="{D3151ECF-EF3B-4FB4-B76B-87229034853F}">
      <dgm:prSet/>
      <dgm:spPr/>
      <dgm:t>
        <a:bodyPr/>
        <a:lstStyle/>
        <a:p>
          <a:endParaRPr lang="en-US"/>
        </a:p>
      </dgm:t>
    </dgm:pt>
    <dgm:pt modelId="{1F684327-5364-48A4-8D06-0B482EFF0A76}">
      <dgm:prSet phldrT="[Text]" custT="1"/>
      <dgm:spPr/>
      <dgm:t>
        <a:bodyPr/>
        <a:lstStyle/>
        <a:p>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Xu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thế</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toàn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cầu</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hóa</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sự</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phát</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triển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kinh</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tế</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tri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2892FAC1-5084-4A9D-92C0-46D20DCDBEAB}" type="parTrans" cxnId="{B3F35B02-9C3E-4F86-AA15-C9F77416E9B0}">
      <dgm:prSet/>
      <dgm:spPr/>
      <dgm:t>
        <a:bodyPr/>
        <a:lstStyle/>
        <a:p>
          <a:endParaRPr lang="en-US"/>
        </a:p>
      </dgm:t>
    </dgm:pt>
    <dgm:pt modelId="{FD769F9E-0E8B-42A6-8C3A-58E5AD5FB3DB}" type="sibTrans" cxnId="{B3F35B02-9C3E-4F86-AA15-C9F77416E9B0}">
      <dgm:prSet/>
      <dgm:spPr/>
      <dgm:t>
        <a:bodyPr/>
        <a:lstStyle/>
        <a:p>
          <a:endParaRPr lang="en-US"/>
        </a:p>
      </dgm:t>
    </dgm:pt>
    <dgm:pt modelId="{CAEDB08F-B1EC-42E1-86C2-A6AB5F333521}">
      <dgm:prSet phldrT="[Text]" custT="1"/>
      <dgm:spPr/>
      <dgm:t>
        <a:bodyPr/>
        <a:lstStyle/>
        <a:p>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nền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chủ</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XHCN,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pháp</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quyền</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37101C3-B974-4FBD-9FCF-6990BB7DCD89}" type="parTrans" cxnId="{067072D2-C2DD-4464-B9A5-84D3C9B33140}">
      <dgm:prSet/>
      <dgm:spPr/>
      <dgm:t>
        <a:bodyPr/>
        <a:lstStyle/>
        <a:p>
          <a:endParaRPr lang="en-US"/>
        </a:p>
      </dgm:t>
    </dgm:pt>
    <dgm:pt modelId="{2075B628-A77E-427D-A271-B40FCE41DCBD}" type="sibTrans" cxnId="{067072D2-C2DD-4464-B9A5-84D3C9B33140}">
      <dgm:prSet/>
      <dgm:spPr/>
      <dgm:t>
        <a:bodyPr/>
        <a:lstStyle/>
        <a:p>
          <a:endParaRPr lang="en-US"/>
        </a:p>
      </dgm:t>
    </dgm:pt>
    <dgm:pt modelId="{758E9E66-863C-4A45-90E4-891DC8B8233E}" type="pres">
      <dgm:prSet presAssocID="{EC2D5702-1170-4EA1-BEFA-CC4792202207}" presName="Name0" presStyleCnt="0">
        <dgm:presLayoutVars>
          <dgm:chMax val="1"/>
          <dgm:chPref val="1"/>
          <dgm:dir/>
          <dgm:animOne val="branch"/>
          <dgm:animLvl val="lvl"/>
        </dgm:presLayoutVars>
      </dgm:prSet>
      <dgm:spPr/>
      <dgm:t>
        <a:bodyPr/>
        <a:lstStyle/>
        <a:p>
          <a:endParaRPr lang="en-US"/>
        </a:p>
      </dgm:t>
    </dgm:pt>
    <dgm:pt modelId="{6DE796A8-6828-4C25-86A5-E1EB7D11C5CE}" type="pres">
      <dgm:prSet presAssocID="{5E9957C3-DDCA-4E24-A697-52004E8A16E2}" presName="Parent" presStyleLbl="node0" presStyleIdx="0" presStyleCnt="1">
        <dgm:presLayoutVars>
          <dgm:chMax val="6"/>
          <dgm:chPref val="6"/>
        </dgm:presLayoutVars>
      </dgm:prSet>
      <dgm:spPr/>
      <dgm:t>
        <a:bodyPr/>
        <a:lstStyle/>
        <a:p>
          <a:endParaRPr lang="en-US"/>
        </a:p>
      </dgm:t>
    </dgm:pt>
    <dgm:pt modelId="{CCD09166-07FA-4B0B-A41C-6795739723FA}" type="pres">
      <dgm:prSet presAssocID="{D404AC31-BB2A-41E4-BA35-D737D0F2ED68}" presName="Accent1" presStyleCnt="0"/>
      <dgm:spPr/>
    </dgm:pt>
    <dgm:pt modelId="{7DB97048-001D-4C7D-BC20-6EA51D3B3585}" type="pres">
      <dgm:prSet presAssocID="{D404AC31-BB2A-41E4-BA35-D737D0F2ED68}" presName="Accent" presStyleLbl="bgShp" presStyleIdx="0" presStyleCnt="6"/>
      <dgm:spPr/>
    </dgm:pt>
    <dgm:pt modelId="{A3773573-6CFE-4A10-A350-5781E7D1BFC1}" type="pres">
      <dgm:prSet presAssocID="{D404AC31-BB2A-41E4-BA35-D737D0F2ED68}" presName="Child1" presStyleLbl="node1" presStyleIdx="0" presStyleCnt="6">
        <dgm:presLayoutVars>
          <dgm:chMax val="0"/>
          <dgm:chPref val="0"/>
          <dgm:bulletEnabled val="1"/>
        </dgm:presLayoutVars>
      </dgm:prSet>
      <dgm:spPr/>
      <dgm:t>
        <a:bodyPr/>
        <a:lstStyle/>
        <a:p>
          <a:endParaRPr lang="en-US"/>
        </a:p>
      </dgm:t>
    </dgm:pt>
    <dgm:pt modelId="{7F080543-4ED8-4307-A7D0-5202F4BA4277}" type="pres">
      <dgm:prSet presAssocID="{1B629A02-92B2-4B71-8769-19FBCEE9E889}" presName="Accent2" presStyleCnt="0"/>
      <dgm:spPr/>
    </dgm:pt>
    <dgm:pt modelId="{D2135F47-6984-45CA-8C5C-CC992EB59CF0}" type="pres">
      <dgm:prSet presAssocID="{1B629A02-92B2-4B71-8769-19FBCEE9E889}" presName="Accent" presStyleLbl="bgShp" presStyleIdx="1" presStyleCnt="6"/>
      <dgm:spPr/>
    </dgm:pt>
    <dgm:pt modelId="{B4DC4876-FE96-468F-9317-0A6AA9BF64FC}" type="pres">
      <dgm:prSet presAssocID="{1B629A02-92B2-4B71-8769-19FBCEE9E889}" presName="Child2" presStyleLbl="node1" presStyleIdx="1" presStyleCnt="6">
        <dgm:presLayoutVars>
          <dgm:chMax val="0"/>
          <dgm:chPref val="0"/>
          <dgm:bulletEnabled val="1"/>
        </dgm:presLayoutVars>
      </dgm:prSet>
      <dgm:spPr/>
      <dgm:t>
        <a:bodyPr/>
        <a:lstStyle/>
        <a:p>
          <a:endParaRPr lang="en-US"/>
        </a:p>
      </dgm:t>
    </dgm:pt>
    <dgm:pt modelId="{00D1D3E2-37E7-4A9C-93F4-A50B78A1C474}" type="pres">
      <dgm:prSet presAssocID="{F32D5E4D-B23F-435D-90D3-C4DBDABA4635}" presName="Accent3" presStyleCnt="0"/>
      <dgm:spPr/>
    </dgm:pt>
    <dgm:pt modelId="{AC142500-6F63-41B5-A7E8-5F028D2A54B0}" type="pres">
      <dgm:prSet presAssocID="{F32D5E4D-B23F-435D-90D3-C4DBDABA4635}" presName="Accent" presStyleLbl="bgShp" presStyleIdx="2" presStyleCnt="6"/>
      <dgm:spPr/>
    </dgm:pt>
    <dgm:pt modelId="{CCBE56A5-3148-43C2-B737-6DCABDF37724}" type="pres">
      <dgm:prSet presAssocID="{F32D5E4D-B23F-435D-90D3-C4DBDABA4635}" presName="Child3" presStyleLbl="node1" presStyleIdx="2" presStyleCnt="6">
        <dgm:presLayoutVars>
          <dgm:chMax val="0"/>
          <dgm:chPref val="0"/>
          <dgm:bulletEnabled val="1"/>
        </dgm:presLayoutVars>
      </dgm:prSet>
      <dgm:spPr/>
      <dgm:t>
        <a:bodyPr/>
        <a:lstStyle/>
        <a:p>
          <a:endParaRPr lang="en-US"/>
        </a:p>
      </dgm:t>
    </dgm:pt>
    <dgm:pt modelId="{9E8803C8-6A7E-41D1-84D0-182A1442D6FD}" type="pres">
      <dgm:prSet presAssocID="{9926838E-FABE-4603-A48C-06F5CE2FDB31}" presName="Accent4" presStyleCnt="0"/>
      <dgm:spPr/>
    </dgm:pt>
    <dgm:pt modelId="{F8830751-F849-41AD-B88B-FCD71BA1EB27}" type="pres">
      <dgm:prSet presAssocID="{9926838E-FABE-4603-A48C-06F5CE2FDB31}" presName="Accent" presStyleLbl="bgShp" presStyleIdx="3" presStyleCnt="6"/>
      <dgm:spPr/>
    </dgm:pt>
    <dgm:pt modelId="{32E72952-2AA3-4E2B-85E7-6862725F175B}" type="pres">
      <dgm:prSet presAssocID="{9926838E-FABE-4603-A48C-06F5CE2FDB31}" presName="Child4" presStyleLbl="node1" presStyleIdx="3" presStyleCnt="6">
        <dgm:presLayoutVars>
          <dgm:chMax val="0"/>
          <dgm:chPref val="0"/>
          <dgm:bulletEnabled val="1"/>
        </dgm:presLayoutVars>
      </dgm:prSet>
      <dgm:spPr/>
      <dgm:t>
        <a:bodyPr/>
        <a:lstStyle/>
        <a:p>
          <a:endParaRPr lang="en-US"/>
        </a:p>
      </dgm:t>
    </dgm:pt>
    <dgm:pt modelId="{6B387FE8-DB9B-416C-97C1-16D0227BAE97}" type="pres">
      <dgm:prSet presAssocID="{1F684327-5364-48A4-8D06-0B482EFF0A76}" presName="Accent5" presStyleCnt="0"/>
      <dgm:spPr/>
    </dgm:pt>
    <dgm:pt modelId="{5F5186A4-9C55-4E1F-8EC4-2E1662653CB7}" type="pres">
      <dgm:prSet presAssocID="{1F684327-5364-48A4-8D06-0B482EFF0A76}" presName="Accent" presStyleLbl="bgShp" presStyleIdx="4" presStyleCnt="6"/>
      <dgm:spPr/>
    </dgm:pt>
    <dgm:pt modelId="{50DFC3ED-09BB-4A62-8E23-54B40AD8D40F}" type="pres">
      <dgm:prSet presAssocID="{1F684327-5364-48A4-8D06-0B482EFF0A76}" presName="Child5" presStyleLbl="node1" presStyleIdx="4" presStyleCnt="6">
        <dgm:presLayoutVars>
          <dgm:chMax val="0"/>
          <dgm:chPref val="0"/>
          <dgm:bulletEnabled val="1"/>
        </dgm:presLayoutVars>
      </dgm:prSet>
      <dgm:spPr/>
      <dgm:t>
        <a:bodyPr/>
        <a:lstStyle/>
        <a:p>
          <a:endParaRPr lang="en-US"/>
        </a:p>
      </dgm:t>
    </dgm:pt>
    <dgm:pt modelId="{4A72E280-5FA3-4F21-B6B1-306A3472B861}" type="pres">
      <dgm:prSet presAssocID="{CAEDB08F-B1EC-42E1-86C2-A6AB5F333521}" presName="Accent6" presStyleCnt="0"/>
      <dgm:spPr/>
    </dgm:pt>
    <dgm:pt modelId="{C4F35CD6-AAAC-486E-A6BA-7DB26EB7B48A}" type="pres">
      <dgm:prSet presAssocID="{CAEDB08F-B1EC-42E1-86C2-A6AB5F333521}" presName="Accent" presStyleLbl="bgShp" presStyleIdx="5" presStyleCnt="6"/>
      <dgm:spPr/>
    </dgm:pt>
    <dgm:pt modelId="{BD500B02-D28B-49C9-BCD0-5B367CEB4D29}" type="pres">
      <dgm:prSet presAssocID="{CAEDB08F-B1EC-42E1-86C2-A6AB5F333521}" presName="Child6" presStyleLbl="node1" presStyleIdx="5" presStyleCnt="6" custScaleX="106678">
        <dgm:presLayoutVars>
          <dgm:chMax val="0"/>
          <dgm:chPref val="0"/>
          <dgm:bulletEnabled val="1"/>
        </dgm:presLayoutVars>
      </dgm:prSet>
      <dgm:spPr/>
      <dgm:t>
        <a:bodyPr/>
        <a:lstStyle/>
        <a:p>
          <a:endParaRPr lang="en-US"/>
        </a:p>
      </dgm:t>
    </dgm:pt>
  </dgm:ptLst>
  <dgm:cxnLst>
    <dgm:cxn modelId="{DA6357C0-AA89-4572-B7F5-091BA1B04A0A}" type="presOf" srcId="{5E9957C3-DDCA-4E24-A697-52004E8A16E2}" destId="{6DE796A8-6828-4C25-86A5-E1EB7D11C5CE}" srcOrd="0" destOrd="0" presId="urn:microsoft.com/office/officeart/2011/layout/HexagonRadial"/>
    <dgm:cxn modelId="{B3F35B02-9C3E-4F86-AA15-C9F77416E9B0}" srcId="{5E9957C3-DDCA-4E24-A697-52004E8A16E2}" destId="{1F684327-5364-48A4-8D06-0B482EFF0A76}" srcOrd="4" destOrd="0" parTransId="{2892FAC1-5084-4A9D-92C0-46D20DCDBEAB}" sibTransId="{FD769F9E-0E8B-42A6-8C3A-58E5AD5FB3DB}"/>
    <dgm:cxn modelId="{D3151ECF-EF3B-4FB4-B76B-87229034853F}" srcId="{5E9957C3-DDCA-4E24-A697-52004E8A16E2}" destId="{9926838E-FABE-4603-A48C-06F5CE2FDB31}" srcOrd="3" destOrd="0" parTransId="{4D2FDE50-1D24-4CEA-9C97-534E664C3A90}" sibTransId="{2B760C8E-F2FF-4058-A99B-61CF591B5473}"/>
    <dgm:cxn modelId="{1C5706C3-B5DC-4A10-9F71-F067369996FD}" type="presOf" srcId="{CAEDB08F-B1EC-42E1-86C2-A6AB5F333521}" destId="{BD500B02-D28B-49C9-BCD0-5B367CEB4D29}" srcOrd="0" destOrd="0" presId="urn:microsoft.com/office/officeart/2011/layout/HexagonRadial"/>
    <dgm:cxn modelId="{3D08E56A-553F-43C6-B484-791E742CC041}" type="presOf" srcId="{1F684327-5364-48A4-8D06-0B482EFF0A76}" destId="{50DFC3ED-09BB-4A62-8E23-54B40AD8D40F}" srcOrd="0" destOrd="0" presId="urn:microsoft.com/office/officeart/2011/layout/HexagonRadial"/>
    <dgm:cxn modelId="{E6012AD1-661B-4D9A-9841-C95540A8BC85}" type="presOf" srcId="{1B629A02-92B2-4B71-8769-19FBCEE9E889}" destId="{B4DC4876-FE96-468F-9317-0A6AA9BF64FC}" srcOrd="0" destOrd="0" presId="urn:microsoft.com/office/officeart/2011/layout/HexagonRadial"/>
    <dgm:cxn modelId="{F69E510B-5488-4E93-93AB-805364FCDB52}" type="presOf" srcId="{F32D5E4D-B23F-435D-90D3-C4DBDABA4635}" destId="{CCBE56A5-3148-43C2-B737-6DCABDF37724}" srcOrd="0" destOrd="0" presId="urn:microsoft.com/office/officeart/2011/layout/HexagonRadial"/>
    <dgm:cxn modelId="{CD8E833E-0AE5-42A8-8E28-423F36810CCD}" srcId="{5E9957C3-DDCA-4E24-A697-52004E8A16E2}" destId="{F32D5E4D-B23F-435D-90D3-C4DBDABA4635}" srcOrd="2" destOrd="0" parTransId="{9BF844E7-A8B0-4CE2-A1FF-6EB14E57551A}" sibTransId="{917CF101-A524-4AD0-B98E-8020CDCDA318}"/>
    <dgm:cxn modelId="{27373833-CB3D-48DD-A136-539FDE983B4F}" type="presOf" srcId="{9926838E-FABE-4603-A48C-06F5CE2FDB31}" destId="{32E72952-2AA3-4E2B-85E7-6862725F175B}" srcOrd="0" destOrd="0" presId="urn:microsoft.com/office/officeart/2011/layout/HexagonRadial"/>
    <dgm:cxn modelId="{C5BA36BF-4038-4652-9B0E-08553381B080}" srcId="{5E9957C3-DDCA-4E24-A697-52004E8A16E2}" destId="{D404AC31-BB2A-41E4-BA35-D737D0F2ED68}" srcOrd="0" destOrd="0" parTransId="{495C9493-0078-4752-8F51-8BBC533B549C}" sibTransId="{06D5B834-4418-400F-904D-2783587E941C}"/>
    <dgm:cxn modelId="{1124F752-12E3-4C04-9A33-A24CAFF5AE8D}" type="presOf" srcId="{EC2D5702-1170-4EA1-BEFA-CC4792202207}" destId="{758E9E66-863C-4A45-90E4-891DC8B8233E}" srcOrd="0" destOrd="0" presId="urn:microsoft.com/office/officeart/2011/layout/HexagonRadial"/>
    <dgm:cxn modelId="{30E76904-5756-488D-97D4-40E188BA1E92}" srcId="{5E9957C3-DDCA-4E24-A697-52004E8A16E2}" destId="{1B629A02-92B2-4B71-8769-19FBCEE9E889}" srcOrd="1" destOrd="0" parTransId="{EB33B751-8DAD-4CC7-833A-32B0565537AA}" sibTransId="{661AEE69-9322-46FF-9E03-DAA11D8237A1}"/>
    <dgm:cxn modelId="{7825FE40-4DCD-4B25-8357-057AEAA17634}" type="presOf" srcId="{D404AC31-BB2A-41E4-BA35-D737D0F2ED68}" destId="{A3773573-6CFE-4A10-A350-5781E7D1BFC1}" srcOrd="0" destOrd="0" presId="urn:microsoft.com/office/officeart/2011/layout/HexagonRadial"/>
    <dgm:cxn modelId="{6AA121B2-F858-4921-9A34-DC34A1BF78AC}" srcId="{EC2D5702-1170-4EA1-BEFA-CC4792202207}" destId="{5E9957C3-DDCA-4E24-A697-52004E8A16E2}" srcOrd="0" destOrd="0" parTransId="{73397F48-5F47-42FB-B8C1-0BE25C55F3A8}" sibTransId="{2B6A81C6-ADCB-446C-B1EB-4FB2C2789496}"/>
    <dgm:cxn modelId="{067072D2-C2DD-4464-B9A5-84D3C9B33140}" srcId="{5E9957C3-DDCA-4E24-A697-52004E8A16E2}" destId="{CAEDB08F-B1EC-42E1-86C2-A6AB5F333521}" srcOrd="5" destOrd="0" parTransId="{F37101C3-B974-4FBD-9FCF-6990BB7DCD89}" sibTransId="{2075B628-A77E-427D-A271-B40FCE41DCBD}"/>
    <dgm:cxn modelId="{449583C1-5D92-49D9-98C6-5C59011C0112}" type="presParOf" srcId="{758E9E66-863C-4A45-90E4-891DC8B8233E}" destId="{6DE796A8-6828-4C25-86A5-E1EB7D11C5CE}" srcOrd="0" destOrd="0" presId="urn:microsoft.com/office/officeart/2011/layout/HexagonRadial"/>
    <dgm:cxn modelId="{F72C7D71-6BE5-420F-81BF-5CD8707507EC}" type="presParOf" srcId="{758E9E66-863C-4A45-90E4-891DC8B8233E}" destId="{CCD09166-07FA-4B0B-A41C-6795739723FA}" srcOrd="1" destOrd="0" presId="urn:microsoft.com/office/officeart/2011/layout/HexagonRadial"/>
    <dgm:cxn modelId="{D3EF83D7-BE36-4641-A007-D3F630AEAA0B}" type="presParOf" srcId="{CCD09166-07FA-4B0B-A41C-6795739723FA}" destId="{7DB97048-001D-4C7D-BC20-6EA51D3B3585}" srcOrd="0" destOrd="0" presId="urn:microsoft.com/office/officeart/2011/layout/HexagonRadial"/>
    <dgm:cxn modelId="{1CB4A3FD-BF3A-4E97-AA9C-39FF568ABD4B}" type="presParOf" srcId="{758E9E66-863C-4A45-90E4-891DC8B8233E}" destId="{A3773573-6CFE-4A10-A350-5781E7D1BFC1}" srcOrd="2" destOrd="0" presId="urn:microsoft.com/office/officeart/2011/layout/HexagonRadial"/>
    <dgm:cxn modelId="{B56A6F97-E872-4C93-B2A7-6587B0222C5F}" type="presParOf" srcId="{758E9E66-863C-4A45-90E4-891DC8B8233E}" destId="{7F080543-4ED8-4307-A7D0-5202F4BA4277}" srcOrd="3" destOrd="0" presId="urn:microsoft.com/office/officeart/2011/layout/HexagonRadial"/>
    <dgm:cxn modelId="{24B22EB4-97DF-45DE-A7DB-C1E9AF42933F}" type="presParOf" srcId="{7F080543-4ED8-4307-A7D0-5202F4BA4277}" destId="{D2135F47-6984-45CA-8C5C-CC992EB59CF0}" srcOrd="0" destOrd="0" presId="urn:microsoft.com/office/officeart/2011/layout/HexagonRadial"/>
    <dgm:cxn modelId="{4EED6405-8088-4D50-A584-84A17665479A}" type="presParOf" srcId="{758E9E66-863C-4A45-90E4-891DC8B8233E}" destId="{B4DC4876-FE96-468F-9317-0A6AA9BF64FC}" srcOrd="4" destOrd="0" presId="urn:microsoft.com/office/officeart/2011/layout/HexagonRadial"/>
    <dgm:cxn modelId="{9920B9CD-960B-402D-AEFE-CB482B822806}" type="presParOf" srcId="{758E9E66-863C-4A45-90E4-891DC8B8233E}" destId="{00D1D3E2-37E7-4A9C-93F4-A50B78A1C474}" srcOrd="5" destOrd="0" presId="urn:microsoft.com/office/officeart/2011/layout/HexagonRadial"/>
    <dgm:cxn modelId="{54A3B9F9-DE5B-4ED5-B262-4BAC41C8F96F}" type="presParOf" srcId="{00D1D3E2-37E7-4A9C-93F4-A50B78A1C474}" destId="{AC142500-6F63-41B5-A7E8-5F028D2A54B0}" srcOrd="0" destOrd="0" presId="urn:microsoft.com/office/officeart/2011/layout/HexagonRadial"/>
    <dgm:cxn modelId="{1A7D5FD9-359B-490A-8707-1712F577D7DC}" type="presParOf" srcId="{758E9E66-863C-4A45-90E4-891DC8B8233E}" destId="{CCBE56A5-3148-43C2-B737-6DCABDF37724}" srcOrd="6" destOrd="0" presId="urn:microsoft.com/office/officeart/2011/layout/HexagonRadial"/>
    <dgm:cxn modelId="{56B5A857-19FC-45C6-9991-3AB65756B2EA}" type="presParOf" srcId="{758E9E66-863C-4A45-90E4-891DC8B8233E}" destId="{9E8803C8-6A7E-41D1-84D0-182A1442D6FD}" srcOrd="7" destOrd="0" presId="urn:microsoft.com/office/officeart/2011/layout/HexagonRadial"/>
    <dgm:cxn modelId="{8F78D71F-CF62-4E57-AD53-E4961A57980E}" type="presParOf" srcId="{9E8803C8-6A7E-41D1-84D0-182A1442D6FD}" destId="{F8830751-F849-41AD-B88B-FCD71BA1EB27}" srcOrd="0" destOrd="0" presId="urn:microsoft.com/office/officeart/2011/layout/HexagonRadial"/>
    <dgm:cxn modelId="{8F70D571-41F7-4080-91D9-58E49407CE69}" type="presParOf" srcId="{758E9E66-863C-4A45-90E4-891DC8B8233E}" destId="{32E72952-2AA3-4E2B-85E7-6862725F175B}" srcOrd="8" destOrd="0" presId="urn:microsoft.com/office/officeart/2011/layout/HexagonRadial"/>
    <dgm:cxn modelId="{9CB42DC7-5F24-47F1-AB1F-AD4154A28078}" type="presParOf" srcId="{758E9E66-863C-4A45-90E4-891DC8B8233E}" destId="{6B387FE8-DB9B-416C-97C1-16D0227BAE97}" srcOrd="9" destOrd="0" presId="urn:microsoft.com/office/officeart/2011/layout/HexagonRadial"/>
    <dgm:cxn modelId="{6E66D9B2-DD12-4CAF-AE13-256FBC4BD285}" type="presParOf" srcId="{6B387FE8-DB9B-416C-97C1-16D0227BAE97}" destId="{5F5186A4-9C55-4E1F-8EC4-2E1662653CB7}" srcOrd="0" destOrd="0" presId="urn:microsoft.com/office/officeart/2011/layout/HexagonRadial"/>
    <dgm:cxn modelId="{5B9A46FA-7333-4040-B57C-30BD69FE2099}" type="presParOf" srcId="{758E9E66-863C-4A45-90E4-891DC8B8233E}" destId="{50DFC3ED-09BB-4A62-8E23-54B40AD8D40F}" srcOrd="10" destOrd="0" presId="urn:microsoft.com/office/officeart/2011/layout/HexagonRadial"/>
    <dgm:cxn modelId="{1F38F7A8-A57F-48D5-A589-7D9CDC35CAA8}" type="presParOf" srcId="{758E9E66-863C-4A45-90E4-891DC8B8233E}" destId="{4A72E280-5FA3-4F21-B6B1-306A3472B861}" srcOrd="11" destOrd="0" presId="urn:microsoft.com/office/officeart/2011/layout/HexagonRadial"/>
    <dgm:cxn modelId="{098CBF1A-4B8B-4CF1-9C01-C1E357A40107}" type="presParOf" srcId="{4A72E280-5FA3-4F21-B6B1-306A3472B861}" destId="{C4F35CD6-AAAC-486E-A6BA-7DB26EB7B48A}" srcOrd="0" destOrd="0" presId="urn:microsoft.com/office/officeart/2011/layout/HexagonRadial"/>
    <dgm:cxn modelId="{2E36252B-82B2-4038-AC77-EFBC2B6D094F}" type="presParOf" srcId="{758E9E66-863C-4A45-90E4-891DC8B8233E}" destId="{BD500B02-D28B-49C9-BCD0-5B367CEB4D2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94DC0AE-2A59-4958-A3B6-548F9E0EBC68}"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3013A951-A3FB-4C29-890C-F85DDE1E5BF7}">
      <dgm:prSet phldrT="[Text]" custT="1"/>
      <dgm:spPr>
        <a:solidFill>
          <a:schemeClr val="accent2">
            <a:lumMod val="60000"/>
            <a:lumOff val="40000"/>
          </a:schemeClr>
        </a:solidFill>
      </dgm:spPr>
      <dgm:t>
        <a:bodyPr/>
        <a:lstStyle/>
        <a:p>
          <a:r>
            <a:rPr lang="en-US" sz="2200" dirty="0" err="1" smtClean="0">
              <a:solidFill>
                <a:schemeClr val="tx1"/>
              </a:solidFill>
              <a:latin typeface="Times New Roman" pitchFamily="18" charset="0"/>
              <a:cs typeface="Times New Roman" pitchFamily="18" charset="0"/>
            </a:rPr>
            <a:t>Xây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dựng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hoàn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bản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liên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quan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công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sự</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phù</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hợp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từng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giai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đoạn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triển</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58100977-3C03-4201-9B1B-325885CB2F90}" type="parTrans" cxnId="{E393BCDF-B550-4B70-90E4-2E42B782D5D8}">
      <dgm:prSet/>
      <dgm:spPr/>
      <dgm:t>
        <a:bodyPr/>
        <a:lstStyle/>
        <a:p>
          <a:endParaRPr lang="en-US"/>
        </a:p>
      </dgm:t>
    </dgm:pt>
    <dgm:pt modelId="{46F1562F-A5B0-4BD2-89D0-5959656C4F6D}" type="sibTrans" cxnId="{E393BCDF-B550-4B70-90E4-2E42B782D5D8}">
      <dgm:prSet/>
      <dgm:spPr/>
      <dgm:t>
        <a:bodyPr/>
        <a:lstStyle/>
        <a:p>
          <a:endParaRPr lang="en-US"/>
        </a:p>
      </dgm:t>
    </dgm:pt>
    <dgm:pt modelId="{15B575FB-EF1E-437F-8436-3A83E9C1920B}">
      <dgm:prSet phldrT="[Text]" custT="1"/>
      <dgm:spPr/>
      <dgm:t>
        <a:bodyPr/>
        <a:lstStyle/>
        <a:p>
          <a:r>
            <a:rPr lang="en-US" sz="2200" dirty="0" err="1" smtClean="0">
              <a:solidFill>
                <a:schemeClr val="tx1"/>
              </a:solidFill>
              <a:latin typeface="Times New Roman" pitchFamily="18" charset="0"/>
              <a:cs typeface="Times New Roman" pitchFamily="18" charset="0"/>
            </a:rPr>
            <a:t>Rà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soát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kỹ</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bổ</a:t>
          </a:r>
          <a:r>
            <a:rPr lang="en-US" sz="2200" dirty="0" smtClean="0">
              <a:solidFill>
                <a:schemeClr val="tx1"/>
              </a:solidFill>
              <a:latin typeface="Times New Roman" pitchFamily="18" charset="0"/>
              <a:cs typeface="Times New Roman" pitchFamily="18" charset="0"/>
            </a:rPr>
            <a:t> sung </a:t>
          </a:r>
          <a:r>
            <a:rPr lang="en-US" sz="2200" dirty="0" err="1" smtClean="0">
              <a:solidFill>
                <a:schemeClr val="tx1"/>
              </a:solidFill>
              <a:latin typeface="Times New Roman" pitchFamily="18" charset="0"/>
              <a:cs typeface="Times New Roman" pitchFamily="18" charset="0"/>
            </a:rPr>
            <a:t>đầy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đủ</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thông</a:t>
          </a:r>
          <a:r>
            <a:rPr lang="en-US" sz="2200" dirty="0" smtClean="0">
              <a:solidFill>
                <a:schemeClr val="tx1"/>
              </a:solidFill>
              <a:latin typeface="Times New Roman" pitchFamily="18" charset="0"/>
              <a:cs typeface="Times New Roman" pitchFamily="18" charset="0"/>
            </a:rPr>
            <a:t> tin, </a:t>
          </a:r>
          <a:r>
            <a:rPr lang="en-US" sz="2200" dirty="0" err="1" smtClean="0">
              <a:solidFill>
                <a:schemeClr val="tx1"/>
              </a:solidFill>
              <a:latin typeface="Times New Roman" pitchFamily="18" charset="0"/>
              <a:cs typeface="Times New Roman" pitchFamily="18" charset="0"/>
            </a:rPr>
            <a:t>đánh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chính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xác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nắm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chắc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vấn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đề</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chính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trị</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661C38E0-C715-4EF4-98FE-7492B8AE998F}" type="parTrans" cxnId="{FACAFFA5-0F4C-4B79-9A95-2A6E978BAEE0}">
      <dgm:prSet/>
      <dgm:spPr/>
      <dgm:t>
        <a:bodyPr/>
        <a:lstStyle/>
        <a:p>
          <a:endParaRPr lang="en-US"/>
        </a:p>
      </dgm:t>
    </dgm:pt>
    <dgm:pt modelId="{DEA51B9E-3348-4F39-BB32-2B83C1053C30}" type="sibTrans" cxnId="{FACAFFA5-0F4C-4B79-9A95-2A6E978BAEE0}">
      <dgm:prSet/>
      <dgm:spPr/>
      <dgm:t>
        <a:bodyPr/>
        <a:lstStyle/>
        <a:p>
          <a:endParaRPr lang="en-US"/>
        </a:p>
      </dgm:t>
    </dgm:pt>
    <dgm:pt modelId="{FFFA4AA6-83ED-475E-BCCA-F20840AF4267}">
      <dgm:prSet phldrT="[Text]" custT="1"/>
      <dgm:spPr/>
      <dgm:t>
        <a:bodyPr/>
        <a:lstStyle/>
        <a:p>
          <a:r>
            <a:rPr lang="en-US" sz="2200" dirty="0" err="1" smtClean="0">
              <a:solidFill>
                <a:schemeClr val="tx1"/>
              </a:solidFill>
              <a:latin typeface="Times New Roman" pitchFamily="18" charset="0"/>
              <a:cs typeface="Times New Roman" pitchFamily="18" charset="0"/>
            </a:rPr>
            <a:t>Thực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việc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sắp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xếp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điều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luân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chuyển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đề</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bổ</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nhiệm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đủ</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chuẩn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điều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sở</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hoạch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chuẩn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bị</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tốt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sự</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đảng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Đảng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toàn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quốc</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8AA04480-03C0-4408-8001-AFE250ED1B6C}" type="parTrans" cxnId="{B8C8F7C8-992C-4DFE-B892-7166A64A989C}">
      <dgm:prSet/>
      <dgm:spPr/>
      <dgm:t>
        <a:bodyPr/>
        <a:lstStyle/>
        <a:p>
          <a:endParaRPr lang="en-US"/>
        </a:p>
      </dgm:t>
    </dgm:pt>
    <dgm:pt modelId="{BC77D060-D2DF-4B3E-AAFE-828E3E08F16F}" type="sibTrans" cxnId="{B8C8F7C8-992C-4DFE-B892-7166A64A989C}">
      <dgm:prSet/>
      <dgm:spPr/>
      <dgm:t>
        <a:bodyPr/>
        <a:lstStyle/>
        <a:p>
          <a:endParaRPr lang="en-US"/>
        </a:p>
      </dgm:t>
    </dgm:pt>
    <dgm:pt modelId="{37088BA7-C0FF-4FA8-81DB-00A1DB3AD5E1}">
      <dgm:prSet phldrT="[Text]" custT="1"/>
      <dgm:spPr/>
      <dgm:t>
        <a:bodyPr/>
        <a:lstStyle/>
        <a:p>
          <a:r>
            <a:rPr lang="en-US" sz="2200" dirty="0" err="1" smtClean="0">
              <a:solidFill>
                <a:schemeClr val="tx1"/>
              </a:solidFill>
              <a:latin typeface="Times New Roman" pitchFamily="18" charset="0"/>
              <a:cs typeface="Times New Roman" pitchFamily="18" charset="0"/>
            </a:rPr>
            <a:t>Tổ</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lớp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dự</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nguồn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trong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hoạch</a:t>
          </a:r>
          <a:r>
            <a:rPr lang="en-US" sz="2200" dirty="0" smtClean="0">
              <a:solidFill>
                <a:schemeClr val="tx1"/>
              </a:solidFill>
              <a:latin typeface="Times New Roman" pitchFamily="18" charset="0"/>
              <a:cs typeface="Times New Roman" pitchFamily="18" charset="0"/>
            </a:rPr>
            <a:t> ở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nhằm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nâng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cao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chất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lượng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nguồn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sự</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đảng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Đảng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toàn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quốc</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85A733A8-90F5-4BAD-BE05-7F9C1A76F23A}" type="parTrans" cxnId="{B959528E-A82A-4738-AF78-AC76AE713D74}">
      <dgm:prSet/>
      <dgm:spPr/>
      <dgm:t>
        <a:bodyPr/>
        <a:lstStyle/>
        <a:p>
          <a:endParaRPr lang="en-US"/>
        </a:p>
      </dgm:t>
    </dgm:pt>
    <dgm:pt modelId="{FF5AA841-3F35-4F36-A59F-C58FCF1C4202}" type="sibTrans" cxnId="{B959528E-A82A-4738-AF78-AC76AE713D74}">
      <dgm:prSet/>
      <dgm:spPr/>
      <dgm:t>
        <a:bodyPr/>
        <a:lstStyle/>
        <a:p>
          <a:endParaRPr lang="en-US"/>
        </a:p>
      </dgm:t>
    </dgm:pt>
    <dgm:pt modelId="{0B94A1D6-FF6C-4126-BEA2-9D97FBDC8E7A}">
      <dgm:prSet phldrT="[Text]" custT="1"/>
      <dgm:spPr/>
      <dgm:t>
        <a:bodyPr/>
        <a:lstStyle/>
        <a:p>
          <a:r>
            <a:rPr lang="en-US" sz="2200" dirty="0" smtClean="0">
              <a:solidFill>
                <a:schemeClr val="tx1"/>
              </a:solidFill>
              <a:latin typeface="Times New Roman" pitchFamily="18" charset="0"/>
              <a:cs typeface="Times New Roman" pitchFamily="18" charset="0"/>
            </a:rPr>
            <a:t>Ban </a:t>
          </a:r>
          <a:r>
            <a:rPr lang="en-US" sz="2200" dirty="0" err="1" smtClean="0">
              <a:solidFill>
                <a:schemeClr val="tx1"/>
              </a:solidFill>
              <a:latin typeface="Times New Roman" pitchFamily="18" charset="0"/>
              <a:cs typeface="Times New Roman" pitchFamily="18" charset="0"/>
            </a:rPr>
            <a:t>thường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vụ</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ủy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từng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cứ</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tình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hình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cụ</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sử</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dụng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quan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chuyên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môn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một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phù</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hợp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trong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việc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hành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khảo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sự</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chủ</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chuẩn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bị</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sự</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công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việc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thiết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liên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quan</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dgm:t>
    </dgm:pt>
    <dgm:pt modelId="{FDC13673-C580-4BCD-ABB6-301900AF2C45}" type="parTrans" cxnId="{FAFC608C-5402-4124-A8B9-0D61268286DE}">
      <dgm:prSet/>
      <dgm:spPr/>
      <dgm:t>
        <a:bodyPr/>
        <a:lstStyle/>
        <a:p>
          <a:endParaRPr lang="en-US"/>
        </a:p>
      </dgm:t>
    </dgm:pt>
    <dgm:pt modelId="{517FE936-30C1-4FCD-A9F2-F7EE4CBD923E}" type="sibTrans" cxnId="{FAFC608C-5402-4124-A8B9-0D61268286DE}">
      <dgm:prSet/>
      <dgm:spPr/>
      <dgm:t>
        <a:bodyPr/>
        <a:lstStyle/>
        <a:p>
          <a:endParaRPr lang="en-US"/>
        </a:p>
      </dgm:t>
    </dgm:pt>
    <dgm:pt modelId="{14A48E85-A2F8-46EC-8E58-6945C4DF3CB3}" type="pres">
      <dgm:prSet presAssocID="{594DC0AE-2A59-4958-A3B6-548F9E0EBC68}" presName="Name0" presStyleCnt="0">
        <dgm:presLayoutVars>
          <dgm:chMax val="7"/>
          <dgm:chPref val="7"/>
          <dgm:dir/>
        </dgm:presLayoutVars>
      </dgm:prSet>
      <dgm:spPr/>
      <dgm:t>
        <a:bodyPr/>
        <a:lstStyle/>
        <a:p>
          <a:endParaRPr lang="en-US"/>
        </a:p>
      </dgm:t>
    </dgm:pt>
    <dgm:pt modelId="{87D71B2B-868F-4446-8A8E-A5EFE429E11E}" type="pres">
      <dgm:prSet presAssocID="{594DC0AE-2A59-4958-A3B6-548F9E0EBC68}" presName="Name1" presStyleCnt="0"/>
      <dgm:spPr/>
    </dgm:pt>
    <dgm:pt modelId="{4015C63E-B8D3-43C6-9C4E-0F6E10E01317}" type="pres">
      <dgm:prSet presAssocID="{594DC0AE-2A59-4958-A3B6-548F9E0EBC68}" presName="cycle" presStyleCnt="0"/>
      <dgm:spPr/>
    </dgm:pt>
    <dgm:pt modelId="{E09619AA-65DF-4F8F-8249-4F79B15FAAC9}" type="pres">
      <dgm:prSet presAssocID="{594DC0AE-2A59-4958-A3B6-548F9E0EBC68}" presName="srcNode" presStyleLbl="node1" presStyleIdx="0" presStyleCnt="5"/>
      <dgm:spPr/>
    </dgm:pt>
    <dgm:pt modelId="{9EC1D308-6427-4B2A-8A5F-AB9C91D6CDF4}" type="pres">
      <dgm:prSet presAssocID="{594DC0AE-2A59-4958-A3B6-548F9E0EBC68}" presName="conn" presStyleLbl="parChTrans1D2" presStyleIdx="0" presStyleCnt="1"/>
      <dgm:spPr/>
      <dgm:t>
        <a:bodyPr/>
        <a:lstStyle/>
        <a:p>
          <a:endParaRPr lang="en-US"/>
        </a:p>
      </dgm:t>
    </dgm:pt>
    <dgm:pt modelId="{3D8D789D-9D1E-456D-A7E3-8C4B4561531E}" type="pres">
      <dgm:prSet presAssocID="{594DC0AE-2A59-4958-A3B6-548F9E0EBC68}" presName="extraNode" presStyleLbl="node1" presStyleIdx="0" presStyleCnt="5"/>
      <dgm:spPr/>
    </dgm:pt>
    <dgm:pt modelId="{44BBB651-2FB0-4563-909C-23C48AF78B34}" type="pres">
      <dgm:prSet presAssocID="{594DC0AE-2A59-4958-A3B6-548F9E0EBC68}" presName="dstNode" presStyleLbl="node1" presStyleIdx="0" presStyleCnt="5"/>
      <dgm:spPr/>
    </dgm:pt>
    <dgm:pt modelId="{BF04CBCE-7F22-4BE6-9FD8-9628A51CE6B1}" type="pres">
      <dgm:prSet presAssocID="{3013A951-A3FB-4C29-890C-F85DDE1E5BF7}" presName="text_1" presStyleLbl="node1" presStyleIdx="0" presStyleCnt="5">
        <dgm:presLayoutVars>
          <dgm:bulletEnabled val="1"/>
        </dgm:presLayoutVars>
      </dgm:prSet>
      <dgm:spPr/>
      <dgm:t>
        <a:bodyPr/>
        <a:lstStyle/>
        <a:p>
          <a:endParaRPr lang="en-US"/>
        </a:p>
      </dgm:t>
    </dgm:pt>
    <dgm:pt modelId="{36ECFDD4-52B2-4EF9-9372-2BA335B275AF}" type="pres">
      <dgm:prSet presAssocID="{3013A951-A3FB-4C29-890C-F85DDE1E5BF7}" presName="accent_1" presStyleCnt="0"/>
      <dgm:spPr/>
    </dgm:pt>
    <dgm:pt modelId="{54ADD319-24E3-4EFC-88EC-8FFCF78B6038}" type="pres">
      <dgm:prSet presAssocID="{3013A951-A3FB-4C29-890C-F85DDE1E5BF7}" presName="accentRepeatNode" presStyleLbl="solidFgAcc1" presStyleIdx="0" presStyleCnt="5"/>
      <dgm:spPr>
        <a:solidFill>
          <a:srgbClr val="FFFF00"/>
        </a:solidFill>
      </dgm:spPr>
    </dgm:pt>
    <dgm:pt modelId="{CC9DB724-0647-4381-80EF-A6C0A690945A}" type="pres">
      <dgm:prSet presAssocID="{15B575FB-EF1E-437F-8436-3A83E9C1920B}" presName="text_2" presStyleLbl="node1" presStyleIdx="1" presStyleCnt="5">
        <dgm:presLayoutVars>
          <dgm:bulletEnabled val="1"/>
        </dgm:presLayoutVars>
      </dgm:prSet>
      <dgm:spPr/>
      <dgm:t>
        <a:bodyPr/>
        <a:lstStyle/>
        <a:p>
          <a:endParaRPr lang="en-US"/>
        </a:p>
      </dgm:t>
    </dgm:pt>
    <dgm:pt modelId="{8D2BC3BB-7072-45C7-B40A-33CEE140DCA7}" type="pres">
      <dgm:prSet presAssocID="{15B575FB-EF1E-437F-8436-3A83E9C1920B}" presName="accent_2" presStyleCnt="0"/>
      <dgm:spPr/>
    </dgm:pt>
    <dgm:pt modelId="{D7F94096-BF19-4BA6-B177-678D0AA45353}" type="pres">
      <dgm:prSet presAssocID="{15B575FB-EF1E-437F-8436-3A83E9C1920B}" presName="accentRepeatNode" presStyleLbl="solidFgAcc1" presStyleIdx="1" presStyleCnt="5"/>
      <dgm:spPr>
        <a:solidFill>
          <a:srgbClr val="FF0000"/>
        </a:solidFill>
      </dgm:spPr>
    </dgm:pt>
    <dgm:pt modelId="{0D9DC03B-98AD-44BA-86A2-9B7A35A0AA8A}" type="pres">
      <dgm:prSet presAssocID="{FFFA4AA6-83ED-475E-BCCA-F20840AF4267}" presName="text_3" presStyleLbl="node1" presStyleIdx="2" presStyleCnt="5" custScaleY="132054">
        <dgm:presLayoutVars>
          <dgm:bulletEnabled val="1"/>
        </dgm:presLayoutVars>
      </dgm:prSet>
      <dgm:spPr/>
      <dgm:t>
        <a:bodyPr/>
        <a:lstStyle/>
        <a:p>
          <a:endParaRPr lang="en-US"/>
        </a:p>
      </dgm:t>
    </dgm:pt>
    <dgm:pt modelId="{A46446CB-93EF-4502-B9EE-B9CE4C2D42DC}" type="pres">
      <dgm:prSet presAssocID="{FFFA4AA6-83ED-475E-BCCA-F20840AF4267}" presName="accent_3" presStyleCnt="0"/>
      <dgm:spPr/>
    </dgm:pt>
    <dgm:pt modelId="{715602D3-BB75-49EF-B207-0524E3466928}" type="pres">
      <dgm:prSet presAssocID="{FFFA4AA6-83ED-475E-BCCA-F20840AF4267}" presName="accentRepeatNode" presStyleLbl="solidFgAcc1" presStyleIdx="2" presStyleCnt="5" custScaleY="105644"/>
      <dgm:spPr>
        <a:solidFill>
          <a:srgbClr val="FFC000"/>
        </a:solidFill>
      </dgm:spPr>
    </dgm:pt>
    <dgm:pt modelId="{3F087E28-9423-41FE-B28D-955C661845BF}" type="pres">
      <dgm:prSet presAssocID="{37088BA7-C0FF-4FA8-81DB-00A1DB3AD5E1}" presName="text_4" presStyleLbl="node1" presStyleIdx="3" presStyleCnt="5">
        <dgm:presLayoutVars>
          <dgm:bulletEnabled val="1"/>
        </dgm:presLayoutVars>
      </dgm:prSet>
      <dgm:spPr/>
      <dgm:t>
        <a:bodyPr/>
        <a:lstStyle/>
        <a:p>
          <a:endParaRPr lang="en-US"/>
        </a:p>
      </dgm:t>
    </dgm:pt>
    <dgm:pt modelId="{6D6F2AC5-A0C4-4935-B852-48DF1345615D}" type="pres">
      <dgm:prSet presAssocID="{37088BA7-C0FF-4FA8-81DB-00A1DB3AD5E1}" presName="accent_4" presStyleCnt="0"/>
      <dgm:spPr/>
    </dgm:pt>
    <dgm:pt modelId="{D8143967-0D30-47EF-9269-C080BBCC26EC}" type="pres">
      <dgm:prSet presAssocID="{37088BA7-C0FF-4FA8-81DB-00A1DB3AD5E1}" presName="accentRepeatNode" presStyleLbl="solidFgAcc1" presStyleIdx="3" presStyleCnt="5"/>
      <dgm:spPr>
        <a:solidFill>
          <a:schemeClr val="accent2">
            <a:lumMod val="20000"/>
            <a:lumOff val="80000"/>
          </a:schemeClr>
        </a:solidFill>
      </dgm:spPr>
    </dgm:pt>
    <dgm:pt modelId="{6C0A30BC-4231-4003-829B-73B8A4E06A0C}" type="pres">
      <dgm:prSet presAssocID="{0B94A1D6-FF6C-4126-BEA2-9D97FBDC8E7A}" presName="text_5" presStyleLbl="node1" presStyleIdx="4" presStyleCnt="5" custScaleY="131684">
        <dgm:presLayoutVars>
          <dgm:bulletEnabled val="1"/>
        </dgm:presLayoutVars>
      </dgm:prSet>
      <dgm:spPr/>
      <dgm:t>
        <a:bodyPr/>
        <a:lstStyle/>
        <a:p>
          <a:endParaRPr lang="en-US"/>
        </a:p>
      </dgm:t>
    </dgm:pt>
    <dgm:pt modelId="{5CA13D83-A18F-4A32-8020-F1D3E36CE90C}" type="pres">
      <dgm:prSet presAssocID="{0B94A1D6-FF6C-4126-BEA2-9D97FBDC8E7A}" presName="accent_5" presStyleCnt="0"/>
      <dgm:spPr/>
    </dgm:pt>
    <dgm:pt modelId="{B9506282-C242-4931-819A-33825040EA27}" type="pres">
      <dgm:prSet presAssocID="{0B94A1D6-FF6C-4126-BEA2-9D97FBDC8E7A}" presName="accentRepeatNode" presStyleLbl="solidFgAcc1" presStyleIdx="4" presStyleCnt="5" custScaleY="107721"/>
      <dgm:spPr>
        <a:solidFill>
          <a:schemeClr val="accent5">
            <a:lumMod val="40000"/>
            <a:lumOff val="60000"/>
          </a:schemeClr>
        </a:solidFill>
      </dgm:spPr>
    </dgm:pt>
  </dgm:ptLst>
  <dgm:cxnLst>
    <dgm:cxn modelId="{975CE790-B53E-4C8B-B670-52EDC0A13E39}" type="presOf" srcId="{46F1562F-A5B0-4BD2-89D0-5959656C4F6D}" destId="{9EC1D308-6427-4B2A-8A5F-AB9C91D6CDF4}" srcOrd="0" destOrd="0" presId="urn:microsoft.com/office/officeart/2008/layout/VerticalCurvedList"/>
    <dgm:cxn modelId="{6D8A47A7-237E-4F2E-A7BE-1D16FBAEBDAF}" type="presOf" srcId="{3013A951-A3FB-4C29-890C-F85DDE1E5BF7}" destId="{BF04CBCE-7F22-4BE6-9FD8-9628A51CE6B1}" srcOrd="0" destOrd="0" presId="urn:microsoft.com/office/officeart/2008/layout/VerticalCurvedList"/>
    <dgm:cxn modelId="{FACAFFA5-0F4C-4B79-9A95-2A6E978BAEE0}" srcId="{594DC0AE-2A59-4958-A3B6-548F9E0EBC68}" destId="{15B575FB-EF1E-437F-8436-3A83E9C1920B}" srcOrd="1" destOrd="0" parTransId="{661C38E0-C715-4EF4-98FE-7492B8AE998F}" sibTransId="{DEA51B9E-3348-4F39-BB32-2B83C1053C30}"/>
    <dgm:cxn modelId="{37F0FA7C-C95D-4329-84A2-0D8E4FD460AA}" type="presOf" srcId="{594DC0AE-2A59-4958-A3B6-548F9E0EBC68}" destId="{14A48E85-A2F8-46EC-8E58-6945C4DF3CB3}" srcOrd="0" destOrd="0" presId="urn:microsoft.com/office/officeart/2008/layout/VerticalCurvedList"/>
    <dgm:cxn modelId="{B959528E-A82A-4738-AF78-AC76AE713D74}" srcId="{594DC0AE-2A59-4958-A3B6-548F9E0EBC68}" destId="{37088BA7-C0FF-4FA8-81DB-00A1DB3AD5E1}" srcOrd="3" destOrd="0" parTransId="{85A733A8-90F5-4BAD-BE05-7F9C1A76F23A}" sibTransId="{FF5AA841-3F35-4F36-A59F-C58FCF1C4202}"/>
    <dgm:cxn modelId="{B8C8F7C8-992C-4DFE-B892-7166A64A989C}" srcId="{594DC0AE-2A59-4958-A3B6-548F9E0EBC68}" destId="{FFFA4AA6-83ED-475E-BCCA-F20840AF4267}" srcOrd="2" destOrd="0" parTransId="{8AA04480-03C0-4408-8001-AFE250ED1B6C}" sibTransId="{BC77D060-D2DF-4B3E-AAFE-828E3E08F16F}"/>
    <dgm:cxn modelId="{3DA2E9F4-5D15-4231-8DFE-F852DC3BA8FE}" type="presOf" srcId="{37088BA7-C0FF-4FA8-81DB-00A1DB3AD5E1}" destId="{3F087E28-9423-41FE-B28D-955C661845BF}" srcOrd="0" destOrd="0" presId="urn:microsoft.com/office/officeart/2008/layout/VerticalCurvedList"/>
    <dgm:cxn modelId="{C4FB35B3-8AAA-4634-ADF7-82414A5C61E4}" type="presOf" srcId="{0B94A1D6-FF6C-4126-BEA2-9D97FBDC8E7A}" destId="{6C0A30BC-4231-4003-829B-73B8A4E06A0C}" srcOrd="0" destOrd="0" presId="urn:microsoft.com/office/officeart/2008/layout/VerticalCurvedList"/>
    <dgm:cxn modelId="{FAFC608C-5402-4124-A8B9-0D61268286DE}" srcId="{594DC0AE-2A59-4958-A3B6-548F9E0EBC68}" destId="{0B94A1D6-FF6C-4126-BEA2-9D97FBDC8E7A}" srcOrd="4" destOrd="0" parTransId="{FDC13673-C580-4BCD-ABB6-301900AF2C45}" sibTransId="{517FE936-30C1-4FCD-A9F2-F7EE4CBD923E}"/>
    <dgm:cxn modelId="{E393BCDF-B550-4B70-90E4-2E42B782D5D8}" srcId="{594DC0AE-2A59-4958-A3B6-548F9E0EBC68}" destId="{3013A951-A3FB-4C29-890C-F85DDE1E5BF7}" srcOrd="0" destOrd="0" parTransId="{58100977-3C03-4201-9B1B-325885CB2F90}" sibTransId="{46F1562F-A5B0-4BD2-89D0-5959656C4F6D}"/>
    <dgm:cxn modelId="{2869D5EC-F381-4C88-9FD0-8B6AF0968F84}" type="presOf" srcId="{FFFA4AA6-83ED-475E-BCCA-F20840AF4267}" destId="{0D9DC03B-98AD-44BA-86A2-9B7A35A0AA8A}" srcOrd="0" destOrd="0" presId="urn:microsoft.com/office/officeart/2008/layout/VerticalCurvedList"/>
    <dgm:cxn modelId="{6712E42B-2725-45B3-940F-CAC9274031FB}" type="presOf" srcId="{15B575FB-EF1E-437F-8436-3A83E9C1920B}" destId="{CC9DB724-0647-4381-80EF-A6C0A690945A}" srcOrd="0" destOrd="0" presId="urn:microsoft.com/office/officeart/2008/layout/VerticalCurvedList"/>
    <dgm:cxn modelId="{453A7AE6-B77D-481B-891C-1CE62BF2E051}" type="presParOf" srcId="{14A48E85-A2F8-46EC-8E58-6945C4DF3CB3}" destId="{87D71B2B-868F-4446-8A8E-A5EFE429E11E}" srcOrd="0" destOrd="0" presId="urn:microsoft.com/office/officeart/2008/layout/VerticalCurvedList"/>
    <dgm:cxn modelId="{97F917B7-ED0F-4F20-9ABF-01ED3AA417CB}" type="presParOf" srcId="{87D71B2B-868F-4446-8A8E-A5EFE429E11E}" destId="{4015C63E-B8D3-43C6-9C4E-0F6E10E01317}" srcOrd="0" destOrd="0" presId="urn:microsoft.com/office/officeart/2008/layout/VerticalCurvedList"/>
    <dgm:cxn modelId="{194B27F2-8031-4F8F-8643-767012AE1DA0}" type="presParOf" srcId="{4015C63E-B8D3-43C6-9C4E-0F6E10E01317}" destId="{E09619AA-65DF-4F8F-8249-4F79B15FAAC9}" srcOrd="0" destOrd="0" presId="urn:microsoft.com/office/officeart/2008/layout/VerticalCurvedList"/>
    <dgm:cxn modelId="{8BC20486-39D1-4325-9794-048F0A59DEFB}" type="presParOf" srcId="{4015C63E-B8D3-43C6-9C4E-0F6E10E01317}" destId="{9EC1D308-6427-4B2A-8A5F-AB9C91D6CDF4}" srcOrd="1" destOrd="0" presId="urn:microsoft.com/office/officeart/2008/layout/VerticalCurvedList"/>
    <dgm:cxn modelId="{F8E1046C-FACE-4E1D-AB7A-6CFE18E184FB}" type="presParOf" srcId="{4015C63E-B8D3-43C6-9C4E-0F6E10E01317}" destId="{3D8D789D-9D1E-456D-A7E3-8C4B4561531E}" srcOrd="2" destOrd="0" presId="urn:microsoft.com/office/officeart/2008/layout/VerticalCurvedList"/>
    <dgm:cxn modelId="{49736A30-1F1F-4F08-8C2E-943AC385C052}" type="presParOf" srcId="{4015C63E-B8D3-43C6-9C4E-0F6E10E01317}" destId="{44BBB651-2FB0-4563-909C-23C48AF78B34}" srcOrd="3" destOrd="0" presId="urn:microsoft.com/office/officeart/2008/layout/VerticalCurvedList"/>
    <dgm:cxn modelId="{434DAF95-7407-4228-A459-2272065D8D54}" type="presParOf" srcId="{87D71B2B-868F-4446-8A8E-A5EFE429E11E}" destId="{BF04CBCE-7F22-4BE6-9FD8-9628A51CE6B1}" srcOrd="1" destOrd="0" presId="urn:microsoft.com/office/officeart/2008/layout/VerticalCurvedList"/>
    <dgm:cxn modelId="{4F6272F7-ABBD-428B-8F8E-6D1898100EAC}" type="presParOf" srcId="{87D71B2B-868F-4446-8A8E-A5EFE429E11E}" destId="{36ECFDD4-52B2-4EF9-9372-2BA335B275AF}" srcOrd="2" destOrd="0" presId="urn:microsoft.com/office/officeart/2008/layout/VerticalCurvedList"/>
    <dgm:cxn modelId="{F8C38986-CC00-4289-94FC-A0BF1A5775A5}" type="presParOf" srcId="{36ECFDD4-52B2-4EF9-9372-2BA335B275AF}" destId="{54ADD319-24E3-4EFC-88EC-8FFCF78B6038}" srcOrd="0" destOrd="0" presId="urn:microsoft.com/office/officeart/2008/layout/VerticalCurvedList"/>
    <dgm:cxn modelId="{585C19D0-8D6F-4C1C-B5D7-EBE5213EE5C6}" type="presParOf" srcId="{87D71B2B-868F-4446-8A8E-A5EFE429E11E}" destId="{CC9DB724-0647-4381-80EF-A6C0A690945A}" srcOrd="3" destOrd="0" presId="urn:microsoft.com/office/officeart/2008/layout/VerticalCurvedList"/>
    <dgm:cxn modelId="{998F90CB-C047-4A3E-B71E-A04958A7CEB4}" type="presParOf" srcId="{87D71B2B-868F-4446-8A8E-A5EFE429E11E}" destId="{8D2BC3BB-7072-45C7-B40A-33CEE140DCA7}" srcOrd="4" destOrd="0" presId="urn:microsoft.com/office/officeart/2008/layout/VerticalCurvedList"/>
    <dgm:cxn modelId="{28683EFB-5C0A-4ADA-8F03-17B9CD57FBA0}" type="presParOf" srcId="{8D2BC3BB-7072-45C7-B40A-33CEE140DCA7}" destId="{D7F94096-BF19-4BA6-B177-678D0AA45353}" srcOrd="0" destOrd="0" presId="urn:microsoft.com/office/officeart/2008/layout/VerticalCurvedList"/>
    <dgm:cxn modelId="{ACC6F52B-2D4C-48AA-8DAC-FEBE4B49E402}" type="presParOf" srcId="{87D71B2B-868F-4446-8A8E-A5EFE429E11E}" destId="{0D9DC03B-98AD-44BA-86A2-9B7A35A0AA8A}" srcOrd="5" destOrd="0" presId="urn:microsoft.com/office/officeart/2008/layout/VerticalCurvedList"/>
    <dgm:cxn modelId="{7109D591-4827-41C5-AA97-7DFE5D0F325E}" type="presParOf" srcId="{87D71B2B-868F-4446-8A8E-A5EFE429E11E}" destId="{A46446CB-93EF-4502-B9EE-B9CE4C2D42DC}" srcOrd="6" destOrd="0" presId="urn:microsoft.com/office/officeart/2008/layout/VerticalCurvedList"/>
    <dgm:cxn modelId="{5E18099D-A909-4797-B25E-156F32FFEF95}" type="presParOf" srcId="{A46446CB-93EF-4502-B9EE-B9CE4C2D42DC}" destId="{715602D3-BB75-49EF-B207-0524E3466928}" srcOrd="0" destOrd="0" presId="urn:microsoft.com/office/officeart/2008/layout/VerticalCurvedList"/>
    <dgm:cxn modelId="{06B02DBF-67BE-4AC6-85EE-FB9AEBD6B49F}" type="presParOf" srcId="{87D71B2B-868F-4446-8A8E-A5EFE429E11E}" destId="{3F087E28-9423-41FE-B28D-955C661845BF}" srcOrd="7" destOrd="0" presId="urn:microsoft.com/office/officeart/2008/layout/VerticalCurvedList"/>
    <dgm:cxn modelId="{B8A3F36F-6642-4D10-B28E-6EB5CF83C3DB}" type="presParOf" srcId="{87D71B2B-868F-4446-8A8E-A5EFE429E11E}" destId="{6D6F2AC5-A0C4-4935-B852-48DF1345615D}" srcOrd="8" destOrd="0" presId="urn:microsoft.com/office/officeart/2008/layout/VerticalCurvedList"/>
    <dgm:cxn modelId="{9BC25C13-9639-44B9-A11F-82321EA1C134}" type="presParOf" srcId="{6D6F2AC5-A0C4-4935-B852-48DF1345615D}" destId="{D8143967-0D30-47EF-9269-C080BBCC26EC}" srcOrd="0" destOrd="0" presId="urn:microsoft.com/office/officeart/2008/layout/VerticalCurvedList"/>
    <dgm:cxn modelId="{36B9D5CD-5FA8-4F18-8F12-E6055D642FCF}" type="presParOf" srcId="{87D71B2B-868F-4446-8A8E-A5EFE429E11E}" destId="{6C0A30BC-4231-4003-829B-73B8A4E06A0C}" srcOrd="9" destOrd="0" presId="urn:microsoft.com/office/officeart/2008/layout/VerticalCurvedList"/>
    <dgm:cxn modelId="{3632591C-98F6-441C-9542-A0BC9FD87091}" type="presParOf" srcId="{87D71B2B-868F-4446-8A8E-A5EFE429E11E}" destId="{5CA13D83-A18F-4A32-8020-F1D3E36CE90C}" srcOrd="10" destOrd="0" presId="urn:microsoft.com/office/officeart/2008/layout/VerticalCurvedList"/>
    <dgm:cxn modelId="{B2839678-CD2D-47D6-992F-C66937F84C18}" type="presParOf" srcId="{5CA13D83-A18F-4A32-8020-F1D3E36CE90C}" destId="{B9506282-C242-4931-819A-33825040EA2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51EF78D-252A-41FE-AE8D-42631086A6F3}"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US"/>
        </a:p>
      </dgm:t>
    </dgm:pt>
    <dgm:pt modelId="{F202F887-E8CB-4E43-96D7-26315C650E5E}">
      <dgm:prSet phldrT="[Text]" custT="1"/>
      <dgm:spPr/>
      <dgm:t>
        <a:bodyPr/>
        <a:lstStyle/>
        <a:p>
          <a:pPr algn="ctr"/>
          <a:r>
            <a:rPr lang="en-US" sz="4000" b="1" dirty="0" err="1" smtClean="0">
              <a:solidFill>
                <a:schemeClr val="tx1"/>
              </a:solidFill>
              <a:latin typeface="Times New Roman" pitchFamily="18" charset="0"/>
              <a:cs typeface="Times New Roman" pitchFamily="18" charset="0"/>
            </a:rPr>
            <a:t>Hai</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trọng</a:t>
          </a:r>
          <a:r>
            <a:rPr lang="en-US" sz="4000" b="1" dirty="0" smtClean="0">
              <a:solidFill>
                <a:schemeClr val="tx1"/>
              </a:solidFill>
              <a:latin typeface="Times New Roman" pitchFamily="18" charset="0"/>
              <a:cs typeface="Times New Roman" pitchFamily="18" charset="0"/>
            </a:rPr>
            <a:t> </a:t>
          </a:r>
          <a:r>
            <a:rPr lang="en-US" sz="4000" b="1" dirty="0" err="1" smtClean="0">
              <a:solidFill>
                <a:schemeClr val="tx1"/>
              </a:solidFill>
              <a:latin typeface="Times New Roman" pitchFamily="18" charset="0"/>
              <a:cs typeface="Times New Roman" pitchFamily="18" charset="0"/>
            </a:rPr>
            <a:t>tâm</a:t>
          </a:r>
          <a:endParaRPr lang="en-US" sz="4000" dirty="0">
            <a:solidFill>
              <a:schemeClr val="tx1"/>
            </a:solidFill>
            <a:latin typeface="Times New Roman" pitchFamily="18" charset="0"/>
            <a:cs typeface="Times New Roman" pitchFamily="18" charset="0"/>
          </a:endParaRPr>
        </a:p>
      </dgm:t>
    </dgm:pt>
    <dgm:pt modelId="{A637264B-D5D4-4AE8-A33C-DAC8607347B1}" type="parTrans" cxnId="{247ADC7F-CB2D-41DA-95F3-25FEEF13A85F}">
      <dgm:prSet/>
      <dgm:spPr/>
      <dgm:t>
        <a:bodyPr/>
        <a:lstStyle/>
        <a:p>
          <a:endParaRPr lang="en-US"/>
        </a:p>
      </dgm:t>
    </dgm:pt>
    <dgm:pt modelId="{10C6CA4D-D7AA-4F2C-85FD-13F6D7AC3931}" type="sibTrans" cxnId="{247ADC7F-CB2D-41DA-95F3-25FEEF13A85F}">
      <dgm:prSet/>
      <dgm:spPr/>
      <dgm:t>
        <a:bodyPr/>
        <a:lstStyle/>
        <a:p>
          <a:endParaRPr lang="en-US"/>
        </a:p>
      </dgm:t>
    </dgm:pt>
    <dgm:pt modelId="{555637A0-8401-4E13-8DF4-78ACAB3D9E2F}">
      <dgm:prSet phldrT="[Text]" custT="1"/>
      <dgm:spPr>
        <a:solidFill>
          <a:schemeClr val="accent5">
            <a:lumMod val="40000"/>
            <a:lumOff val="60000"/>
          </a:schemeClr>
        </a:solidFill>
      </dgm:spPr>
      <dgm:t>
        <a:bodyPr/>
        <a:lstStyle/>
        <a:p>
          <a:pPr algn="just"/>
          <a:r>
            <a:rPr lang="en-US" sz="2800" i="1" dirty="0" err="1" smtClean="0">
              <a:solidFill>
                <a:schemeClr val="tx1"/>
              </a:solidFill>
              <a:latin typeface="Times New Roman" pitchFamily="18" charset="0"/>
              <a:cs typeface="Times New Roman" pitchFamily="18" charset="0"/>
            </a:rPr>
            <a:t>Một</a:t>
          </a:r>
          <a:r>
            <a:rPr lang="en-US" sz="2800" i="1" dirty="0" smtClean="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tục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đổi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mẽ</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đồng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88FAC528-D9DB-44A3-A8B7-A370621F8A63}" type="parTrans" cxnId="{642AFCFD-DD51-4957-A99B-2337D6D287DE}">
      <dgm:prSet/>
      <dgm:spPr/>
      <dgm:t>
        <a:bodyPr/>
        <a:lstStyle/>
        <a:p>
          <a:endParaRPr lang="en-US"/>
        </a:p>
      </dgm:t>
    </dgm:pt>
    <dgm:pt modelId="{692DC27F-11DD-496E-87A1-4173B23F3EBC}" type="sibTrans" cxnId="{642AFCFD-DD51-4957-A99B-2337D6D287DE}">
      <dgm:prSet/>
      <dgm:spPr/>
      <dgm:t>
        <a:bodyPr/>
        <a:lstStyle/>
        <a:p>
          <a:endParaRPr lang="en-US"/>
        </a:p>
      </dgm:t>
    </dgm:pt>
    <dgm:pt modelId="{4AF7022E-828F-4215-9DA4-34A30880D3B6}">
      <dgm:prSet phldrT="[Text]" custT="1"/>
      <dgm:spPr>
        <a:solidFill>
          <a:schemeClr val="accent2">
            <a:lumMod val="40000"/>
            <a:lumOff val="60000"/>
          </a:schemeClr>
        </a:solidFill>
      </dgm:spPr>
      <dgm:t>
        <a:bodyPr/>
        <a:lstStyle/>
        <a:p>
          <a:pPr algn="just"/>
          <a:r>
            <a:rPr lang="en-US" sz="2200" dirty="0" err="1" smtClean="0">
              <a:solidFill>
                <a:schemeClr val="tx1"/>
              </a:solidFill>
              <a:latin typeface="Times New Roman" pitchFamily="18" charset="0"/>
              <a:cs typeface="Times New Roman" pitchFamily="18" charset="0"/>
            </a:rPr>
            <a:t>Chuẩn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hóa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siết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chặt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kỷ</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luật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kỷ</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cương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đôi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tạo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môi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trường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điều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khuyến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khích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đổi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tạo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phục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vụ</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triển</a:t>
          </a:r>
          <a:endParaRPr lang="en-US" sz="2200" dirty="0">
            <a:solidFill>
              <a:schemeClr val="tx1"/>
            </a:solidFill>
            <a:latin typeface="Times New Roman" pitchFamily="18" charset="0"/>
            <a:cs typeface="Times New Roman" pitchFamily="18" charset="0"/>
          </a:endParaRPr>
        </a:p>
      </dgm:t>
    </dgm:pt>
    <dgm:pt modelId="{297A4772-F4A7-4143-AA3D-50080E11CFD2}" type="parTrans" cxnId="{60886E53-F441-4288-943A-CCD2D87568C4}">
      <dgm:prSet/>
      <dgm:spPr/>
      <dgm:t>
        <a:bodyPr/>
        <a:lstStyle/>
        <a:p>
          <a:endParaRPr lang="en-US"/>
        </a:p>
      </dgm:t>
    </dgm:pt>
    <dgm:pt modelId="{3B22D692-D249-4293-B0E9-0CE5E6AEFFD4}" type="sibTrans" cxnId="{60886E53-F441-4288-943A-CCD2D87568C4}">
      <dgm:prSet/>
      <dgm:spPr/>
      <dgm:t>
        <a:bodyPr/>
        <a:lstStyle/>
        <a:p>
          <a:endParaRPr lang="en-US"/>
        </a:p>
      </dgm:t>
    </dgm:pt>
    <dgm:pt modelId="{04A1065E-5B86-4103-AD06-5F4C29A5A0AF}">
      <dgm:prSet phldrT="[Text]" custT="1"/>
      <dgm:spPr>
        <a:solidFill>
          <a:schemeClr val="accent4">
            <a:lumMod val="40000"/>
            <a:lumOff val="60000"/>
          </a:schemeClr>
        </a:solidFill>
      </dgm:spPr>
      <dgm:t>
        <a:bodyPr/>
        <a:lstStyle/>
        <a:p>
          <a:pPr algn="just"/>
          <a:r>
            <a:rPr lang="en-US" sz="2800" dirty="0" err="1" smtClean="0">
              <a:solidFill>
                <a:schemeClr val="tx1"/>
              </a:solidFill>
              <a:latin typeface="Times New Roman" pitchFamily="18" charset="0"/>
              <a:cs typeface="Times New Roman" pitchFamily="18" charset="0"/>
            </a:rPr>
            <a:t>Bảo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dám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dám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dám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vì</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ích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chung</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6ED14A6B-0FF5-4253-A128-137A5D6BA8EA}" type="parTrans" cxnId="{CC4A8FDD-FC4E-40CF-BB2B-CF9ADC6A4C0A}">
      <dgm:prSet/>
      <dgm:spPr/>
      <dgm:t>
        <a:bodyPr/>
        <a:lstStyle/>
        <a:p>
          <a:endParaRPr lang="en-US"/>
        </a:p>
      </dgm:t>
    </dgm:pt>
    <dgm:pt modelId="{96C92013-96E9-48CE-A6FF-2C0C7E1D32B7}" type="sibTrans" cxnId="{CC4A8FDD-FC4E-40CF-BB2B-CF9ADC6A4C0A}">
      <dgm:prSet/>
      <dgm:spPr/>
      <dgm:t>
        <a:bodyPr/>
        <a:lstStyle/>
        <a:p>
          <a:endParaRPr lang="en-US"/>
        </a:p>
      </dgm:t>
    </dgm:pt>
    <dgm:pt modelId="{E23B303F-853A-43A4-9666-9EA5B40CDC3E}">
      <dgm:prSet phldrT="[Text]" custT="1"/>
      <dgm:spPr/>
      <dgm:t>
        <a:bodyPr/>
        <a:lstStyle/>
        <a:p>
          <a:pPr algn="just"/>
          <a:r>
            <a:rPr lang="en-US" sz="2200" i="1" dirty="0" err="1" smtClean="0">
              <a:solidFill>
                <a:schemeClr val="tx1"/>
              </a:solidFill>
              <a:latin typeface="Times New Roman" pitchFamily="18" charset="0"/>
              <a:cs typeface="Times New Roman" pitchFamily="18" charset="0"/>
            </a:rPr>
            <a:t>Hai</a:t>
          </a:r>
          <a:r>
            <a:rPr lang="en-US" sz="2200" i="1" dirty="0" smtClean="0">
              <a:solidFill>
                <a:schemeClr val="tx1"/>
              </a:solidFill>
              <a:latin typeface="Times New Roman" pitchFamily="18" charset="0"/>
              <a:cs typeface="Times New Roman" pitchFamily="18" charset="0"/>
            </a:rPr>
            <a: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tập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trung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xây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dựng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ngũ</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chiến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lược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bí</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thư</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ủy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người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đứng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đầu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đôi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quyền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nhằm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huy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tính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chủ</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tạo</a:t>
          </a:r>
          <a:endParaRPr lang="en-US" sz="2200" dirty="0">
            <a:solidFill>
              <a:schemeClr val="tx1"/>
            </a:solidFill>
            <a:latin typeface="Times New Roman" pitchFamily="18" charset="0"/>
            <a:cs typeface="Times New Roman" pitchFamily="18" charset="0"/>
          </a:endParaRPr>
        </a:p>
      </dgm:t>
    </dgm:pt>
    <dgm:pt modelId="{BE0F75A0-CAD8-41F0-8AB1-56EA0CEE716B}" type="parTrans" cxnId="{D44E0268-063A-4052-90A4-5617B5F7CD6E}">
      <dgm:prSet/>
      <dgm:spPr/>
      <dgm:t>
        <a:bodyPr/>
        <a:lstStyle/>
        <a:p>
          <a:endParaRPr lang="en-US"/>
        </a:p>
      </dgm:t>
    </dgm:pt>
    <dgm:pt modelId="{E9705304-22DD-4078-B792-CE97BB9D3DAF}" type="sibTrans" cxnId="{D44E0268-063A-4052-90A4-5617B5F7CD6E}">
      <dgm:prSet/>
      <dgm:spPr/>
      <dgm:t>
        <a:bodyPr/>
        <a:lstStyle/>
        <a:p>
          <a:endParaRPr lang="en-US"/>
        </a:p>
      </dgm:t>
    </dgm:pt>
    <dgm:pt modelId="{BE3D8C44-0810-422F-968A-8D07A950CDC7}">
      <dgm:prSet phldrT="[Text]" custT="1"/>
      <dgm:spPr>
        <a:solidFill>
          <a:schemeClr val="accent6">
            <a:lumMod val="60000"/>
            <a:lumOff val="40000"/>
          </a:schemeClr>
        </a:solidFill>
      </dgm:spPr>
      <dgm:t>
        <a:bodyPr/>
        <a:lstStyle/>
        <a:p>
          <a:pPr algn="just"/>
          <a:r>
            <a:rPr lang="en-US" sz="2800" dirty="0" err="1" smtClean="0">
              <a:solidFill>
                <a:schemeClr val="tx1"/>
              </a:solidFill>
              <a:latin typeface="Times New Roman" pitchFamily="18" charset="0"/>
              <a:cs typeface="Times New Roman" pitchFamily="18" charset="0"/>
            </a:rPr>
            <a:t>Đồng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cường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soát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chẽ</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42567E08-8E66-4B5F-BB9F-49247B48F13E}" type="parTrans" cxnId="{1D13B6DF-55B2-46F1-B8AA-A8F015504459}">
      <dgm:prSet/>
      <dgm:spPr/>
      <dgm:t>
        <a:bodyPr/>
        <a:lstStyle/>
        <a:p>
          <a:endParaRPr lang="en-US"/>
        </a:p>
      </dgm:t>
    </dgm:pt>
    <dgm:pt modelId="{850323ED-EAEE-462B-AA02-9EEFA9885FD3}" type="sibTrans" cxnId="{1D13B6DF-55B2-46F1-B8AA-A8F015504459}">
      <dgm:prSet/>
      <dgm:spPr/>
      <dgm:t>
        <a:bodyPr/>
        <a:lstStyle/>
        <a:p>
          <a:endParaRPr lang="en-US"/>
        </a:p>
      </dgm:t>
    </dgm:pt>
    <dgm:pt modelId="{E23C0205-336D-4B34-A573-9E90B92DEBA1}" type="pres">
      <dgm:prSet presAssocID="{551EF78D-252A-41FE-AE8D-42631086A6F3}" presName="mainComposite" presStyleCnt="0">
        <dgm:presLayoutVars>
          <dgm:chPref val="1"/>
          <dgm:dir/>
          <dgm:animOne val="branch"/>
          <dgm:animLvl val="lvl"/>
          <dgm:resizeHandles val="exact"/>
        </dgm:presLayoutVars>
      </dgm:prSet>
      <dgm:spPr/>
      <dgm:t>
        <a:bodyPr/>
        <a:lstStyle/>
        <a:p>
          <a:endParaRPr lang="en-US"/>
        </a:p>
      </dgm:t>
    </dgm:pt>
    <dgm:pt modelId="{700CB78C-1E0E-40DF-A965-6D7592C4068E}" type="pres">
      <dgm:prSet presAssocID="{551EF78D-252A-41FE-AE8D-42631086A6F3}" presName="hierFlow" presStyleCnt="0"/>
      <dgm:spPr/>
    </dgm:pt>
    <dgm:pt modelId="{1B285C48-3AE9-4382-9EDF-CB95D4240023}" type="pres">
      <dgm:prSet presAssocID="{551EF78D-252A-41FE-AE8D-42631086A6F3}" presName="hierChild1" presStyleCnt="0">
        <dgm:presLayoutVars>
          <dgm:chPref val="1"/>
          <dgm:animOne val="branch"/>
          <dgm:animLvl val="lvl"/>
        </dgm:presLayoutVars>
      </dgm:prSet>
      <dgm:spPr/>
    </dgm:pt>
    <dgm:pt modelId="{73D8D81D-9D56-4B9A-9C4C-3A1BA395FE8B}" type="pres">
      <dgm:prSet presAssocID="{F202F887-E8CB-4E43-96D7-26315C650E5E}" presName="Name14" presStyleCnt="0"/>
      <dgm:spPr/>
    </dgm:pt>
    <dgm:pt modelId="{E6BE347C-942F-4F4C-B84B-B1BB954DAA6D}" type="pres">
      <dgm:prSet presAssocID="{F202F887-E8CB-4E43-96D7-26315C650E5E}" presName="level1Shape" presStyleLbl="node0" presStyleIdx="0" presStyleCnt="1" custScaleX="242030" custScaleY="163676">
        <dgm:presLayoutVars>
          <dgm:chPref val="3"/>
        </dgm:presLayoutVars>
      </dgm:prSet>
      <dgm:spPr/>
      <dgm:t>
        <a:bodyPr/>
        <a:lstStyle/>
        <a:p>
          <a:endParaRPr lang="en-US"/>
        </a:p>
      </dgm:t>
    </dgm:pt>
    <dgm:pt modelId="{73C23FCB-F86A-41A9-ACDC-D384673B68D3}" type="pres">
      <dgm:prSet presAssocID="{F202F887-E8CB-4E43-96D7-26315C650E5E}" presName="hierChild2" presStyleCnt="0"/>
      <dgm:spPr/>
    </dgm:pt>
    <dgm:pt modelId="{A88B2760-8270-491A-A007-055C35E53B45}" type="pres">
      <dgm:prSet presAssocID="{88FAC528-D9DB-44A3-A8B7-A370621F8A63}" presName="Name19" presStyleLbl="parChTrans1D2" presStyleIdx="0" presStyleCnt="2"/>
      <dgm:spPr/>
      <dgm:t>
        <a:bodyPr/>
        <a:lstStyle/>
        <a:p>
          <a:endParaRPr lang="en-US"/>
        </a:p>
      </dgm:t>
    </dgm:pt>
    <dgm:pt modelId="{C17B7C5E-7F96-405C-9E12-288B6AC11265}" type="pres">
      <dgm:prSet presAssocID="{555637A0-8401-4E13-8DF4-78ACAB3D9E2F}" presName="Name21" presStyleCnt="0"/>
      <dgm:spPr/>
    </dgm:pt>
    <dgm:pt modelId="{96C535FA-0A3F-4896-9A41-4A5EEFAEE67E}" type="pres">
      <dgm:prSet presAssocID="{555637A0-8401-4E13-8DF4-78ACAB3D9E2F}" presName="level2Shape" presStyleLbl="node2" presStyleIdx="0" presStyleCnt="2" custScaleX="242030" custScaleY="163676"/>
      <dgm:spPr/>
      <dgm:t>
        <a:bodyPr/>
        <a:lstStyle/>
        <a:p>
          <a:endParaRPr lang="en-US"/>
        </a:p>
      </dgm:t>
    </dgm:pt>
    <dgm:pt modelId="{18C52719-6786-4BA5-8938-3B8E49C52286}" type="pres">
      <dgm:prSet presAssocID="{555637A0-8401-4E13-8DF4-78ACAB3D9E2F}" presName="hierChild3" presStyleCnt="0"/>
      <dgm:spPr/>
    </dgm:pt>
    <dgm:pt modelId="{38A4CE33-1F19-458D-8ABE-7D242B98F533}" type="pres">
      <dgm:prSet presAssocID="{297A4772-F4A7-4143-AA3D-50080E11CFD2}" presName="Name19" presStyleLbl="parChTrans1D3" presStyleIdx="0" presStyleCnt="3"/>
      <dgm:spPr/>
      <dgm:t>
        <a:bodyPr/>
        <a:lstStyle/>
        <a:p>
          <a:endParaRPr lang="en-US"/>
        </a:p>
      </dgm:t>
    </dgm:pt>
    <dgm:pt modelId="{C7CD5F11-60BE-4B29-A27B-CB779A23FA1D}" type="pres">
      <dgm:prSet presAssocID="{4AF7022E-828F-4215-9DA4-34A30880D3B6}" presName="Name21" presStyleCnt="0"/>
      <dgm:spPr/>
    </dgm:pt>
    <dgm:pt modelId="{F2D667E4-C11B-4954-9AF9-61664F170AE5}" type="pres">
      <dgm:prSet presAssocID="{4AF7022E-828F-4215-9DA4-34A30880D3B6}" presName="level2Shape" presStyleLbl="node3" presStyleIdx="0" presStyleCnt="3" custScaleX="242030" custScaleY="179991"/>
      <dgm:spPr/>
      <dgm:t>
        <a:bodyPr/>
        <a:lstStyle/>
        <a:p>
          <a:endParaRPr lang="en-US"/>
        </a:p>
      </dgm:t>
    </dgm:pt>
    <dgm:pt modelId="{2058F640-3881-424D-B882-05069C26F8DE}" type="pres">
      <dgm:prSet presAssocID="{4AF7022E-828F-4215-9DA4-34A30880D3B6}" presName="hierChild3" presStyleCnt="0"/>
      <dgm:spPr/>
    </dgm:pt>
    <dgm:pt modelId="{10133BB2-3A39-45F2-B1F1-666FA78C9372}" type="pres">
      <dgm:prSet presAssocID="{6ED14A6B-0FF5-4253-A128-137A5D6BA8EA}" presName="Name19" presStyleLbl="parChTrans1D3" presStyleIdx="1" presStyleCnt="3"/>
      <dgm:spPr/>
      <dgm:t>
        <a:bodyPr/>
        <a:lstStyle/>
        <a:p>
          <a:endParaRPr lang="en-US"/>
        </a:p>
      </dgm:t>
    </dgm:pt>
    <dgm:pt modelId="{B35BDF44-1892-4858-900F-FC4471DCFFCB}" type="pres">
      <dgm:prSet presAssocID="{04A1065E-5B86-4103-AD06-5F4C29A5A0AF}" presName="Name21" presStyleCnt="0"/>
      <dgm:spPr/>
    </dgm:pt>
    <dgm:pt modelId="{5A5D2BFA-CA16-4EDD-B010-6D71059079DE}" type="pres">
      <dgm:prSet presAssocID="{04A1065E-5B86-4103-AD06-5F4C29A5A0AF}" presName="level2Shape" presStyleLbl="node3" presStyleIdx="1" presStyleCnt="3" custScaleX="242030" custScaleY="180035"/>
      <dgm:spPr/>
      <dgm:t>
        <a:bodyPr/>
        <a:lstStyle/>
        <a:p>
          <a:endParaRPr lang="en-US"/>
        </a:p>
      </dgm:t>
    </dgm:pt>
    <dgm:pt modelId="{8D4E5A01-F798-465B-AA81-7F344A711530}" type="pres">
      <dgm:prSet presAssocID="{04A1065E-5B86-4103-AD06-5F4C29A5A0AF}" presName="hierChild3" presStyleCnt="0"/>
      <dgm:spPr/>
    </dgm:pt>
    <dgm:pt modelId="{DAB8AD91-28F7-4B21-9EE6-6D08381487DA}" type="pres">
      <dgm:prSet presAssocID="{BE0F75A0-CAD8-41F0-8AB1-56EA0CEE716B}" presName="Name19" presStyleLbl="parChTrans1D2" presStyleIdx="1" presStyleCnt="2"/>
      <dgm:spPr/>
      <dgm:t>
        <a:bodyPr/>
        <a:lstStyle/>
        <a:p>
          <a:endParaRPr lang="en-US"/>
        </a:p>
      </dgm:t>
    </dgm:pt>
    <dgm:pt modelId="{1D20BDFB-3F1E-4E24-AE50-D0AAE50940EC}" type="pres">
      <dgm:prSet presAssocID="{E23B303F-853A-43A4-9666-9EA5B40CDC3E}" presName="Name21" presStyleCnt="0"/>
      <dgm:spPr/>
    </dgm:pt>
    <dgm:pt modelId="{F787C563-385C-4BC6-85C7-9D74B5FDE179}" type="pres">
      <dgm:prSet presAssocID="{E23B303F-853A-43A4-9666-9EA5B40CDC3E}" presName="level2Shape" presStyleLbl="node2" presStyleIdx="1" presStyleCnt="2" custScaleX="261175" custScaleY="177944"/>
      <dgm:spPr/>
      <dgm:t>
        <a:bodyPr/>
        <a:lstStyle/>
        <a:p>
          <a:endParaRPr lang="en-US"/>
        </a:p>
      </dgm:t>
    </dgm:pt>
    <dgm:pt modelId="{EAA844EE-378A-4F9E-9565-CC31E646F977}" type="pres">
      <dgm:prSet presAssocID="{E23B303F-853A-43A4-9666-9EA5B40CDC3E}" presName="hierChild3" presStyleCnt="0"/>
      <dgm:spPr/>
    </dgm:pt>
    <dgm:pt modelId="{A03EEF7A-A96F-461D-B5D7-25BBAFE96207}" type="pres">
      <dgm:prSet presAssocID="{42567E08-8E66-4B5F-BB9F-49247B48F13E}" presName="Name19" presStyleLbl="parChTrans1D3" presStyleIdx="2" presStyleCnt="3"/>
      <dgm:spPr/>
      <dgm:t>
        <a:bodyPr/>
        <a:lstStyle/>
        <a:p>
          <a:endParaRPr lang="en-US"/>
        </a:p>
      </dgm:t>
    </dgm:pt>
    <dgm:pt modelId="{401C966D-5B02-4FFC-B3A5-9E38D72F27A4}" type="pres">
      <dgm:prSet presAssocID="{BE3D8C44-0810-422F-968A-8D07A950CDC7}" presName="Name21" presStyleCnt="0"/>
      <dgm:spPr/>
    </dgm:pt>
    <dgm:pt modelId="{EF635C41-21B1-43F7-B345-69837FD9CC4D}" type="pres">
      <dgm:prSet presAssocID="{BE3D8C44-0810-422F-968A-8D07A950CDC7}" presName="level2Shape" presStyleLbl="node3" presStyleIdx="2" presStyleCnt="3" custScaleX="242030" custScaleY="163676"/>
      <dgm:spPr/>
      <dgm:t>
        <a:bodyPr/>
        <a:lstStyle/>
        <a:p>
          <a:endParaRPr lang="en-US"/>
        </a:p>
      </dgm:t>
    </dgm:pt>
    <dgm:pt modelId="{5588BDD0-1DD9-420C-898E-51B54A73C17C}" type="pres">
      <dgm:prSet presAssocID="{BE3D8C44-0810-422F-968A-8D07A950CDC7}" presName="hierChild3" presStyleCnt="0"/>
      <dgm:spPr/>
    </dgm:pt>
    <dgm:pt modelId="{F550F023-AB85-4DE7-B74F-DF1AC9CBACDB}" type="pres">
      <dgm:prSet presAssocID="{551EF78D-252A-41FE-AE8D-42631086A6F3}" presName="bgShapesFlow" presStyleCnt="0"/>
      <dgm:spPr/>
    </dgm:pt>
  </dgm:ptLst>
  <dgm:cxnLst>
    <dgm:cxn modelId="{6A20D59A-E358-4D38-918C-2A2820F62BA7}" type="presOf" srcId="{BE0F75A0-CAD8-41F0-8AB1-56EA0CEE716B}" destId="{DAB8AD91-28F7-4B21-9EE6-6D08381487DA}" srcOrd="0" destOrd="0" presId="urn:microsoft.com/office/officeart/2005/8/layout/hierarchy6"/>
    <dgm:cxn modelId="{D44E0268-063A-4052-90A4-5617B5F7CD6E}" srcId="{F202F887-E8CB-4E43-96D7-26315C650E5E}" destId="{E23B303F-853A-43A4-9666-9EA5B40CDC3E}" srcOrd="1" destOrd="0" parTransId="{BE0F75A0-CAD8-41F0-8AB1-56EA0CEE716B}" sibTransId="{E9705304-22DD-4078-B792-CE97BB9D3DAF}"/>
    <dgm:cxn modelId="{03146CB1-8C91-4959-A19E-CD074AD6B22C}" type="presOf" srcId="{88FAC528-D9DB-44A3-A8B7-A370621F8A63}" destId="{A88B2760-8270-491A-A007-055C35E53B45}" srcOrd="0" destOrd="0" presId="urn:microsoft.com/office/officeart/2005/8/layout/hierarchy6"/>
    <dgm:cxn modelId="{3E221C99-040A-4F7C-8D1C-F6AECA15061E}" type="presOf" srcId="{E23B303F-853A-43A4-9666-9EA5B40CDC3E}" destId="{F787C563-385C-4BC6-85C7-9D74B5FDE179}" srcOrd="0" destOrd="0" presId="urn:microsoft.com/office/officeart/2005/8/layout/hierarchy6"/>
    <dgm:cxn modelId="{78010933-4A62-41ED-8473-69F5798CAFBA}" type="presOf" srcId="{555637A0-8401-4E13-8DF4-78ACAB3D9E2F}" destId="{96C535FA-0A3F-4896-9A41-4A5EEFAEE67E}" srcOrd="0" destOrd="0" presId="urn:microsoft.com/office/officeart/2005/8/layout/hierarchy6"/>
    <dgm:cxn modelId="{DB14764F-4F7C-4125-91BC-FE216CCF4D3E}" type="presOf" srcId="{04A1065E-5B86-4103-AD06-5F4C29A5A0AF}" destId="{5A5D2BFA-CA16-4EDD-B010-6D71059079DE}" srcOrd="0" destOrd="0" presId="urn:microsoft.com/office/officeart/2005/8/layout/hierarchy6"/>
    <dgm:cxn modelId="{CC4A8FDD-FC4E-40CF-BB2B-CF9ADC6A4C0A}" srcId="{555637A0-8401-4E13-8DF4-78ACAB3D9E2F}" destId="{04A1065E-5B86-4103-AD06-5F4C29A5A0AF}" srcOrd="1" destOrd="0" parTransId="{6ED14A6B-0FF5-4253-A128-137A5D6BA8EA}" sibTransId="{96C92013-96E9-48CE-A6FF-2C0C7E1D32B7}"/>
    <dgm:cxn modelId="{247ADC7F-CB2D-41DA-95F3-25FEEF13A85F}" srcId="{551EF78D-252A-41FE-AE8D-42631086A6F3}" destId="{F202F887-E8CB-4E43-96D7-26315C650E5E}" srcOrd="0" destOrd="0" parTransId="{A637264B-D5D4-4AE8-A33C-DAC8607347B1}" sibTransId="{10C6CA4D-D7AA-4F2C-85FD-13F6D7AC3931}"/>
    <dgm:cxn modelId="{642AFCFD-DD51-4957-A99B-2337D6D287DE}" srcId="{F202F887-E8CB-4E43-96D7-26315C650E5E}" destId="{555637A0-8401-4E13-8DF4-78ACAB3D9E2F}" srcOrd="0" destOrd="0" parTransId="{88FAC528-D9DB-44A3-A8B7-A370621F8A63}" sibTransId="{692DC27F-11DD-496E-87A1-4173B23F3EBC}"/>
    <dgm:cxn modelId="{1A285517-996A-47DE-B0E4-A9A5BA75A77A}" type="presOf" srcId="{297A4772-F4A7-4143-AA3D-50080E11CFD2}" destId="{38A4CE33-1F19-458D-8ABE-7D242B98F533}" srcOrd="0" destOrd="0" presId="urn:microsoft.com/office/officeart/2005/8/layout/hierarchy6"/>
    <dgm:cxn modelId="{FD6252A2-F3B2-4A8D-8AC1-3CAEFBAA34B6}" type="presOf" srcId="{4AF7022E-828F-4215-9DA4-34A30880D3B6}" destId="{F2D667E4-C11B-4954-9AF9-61664F170AE5}" srcOrd="0" destOrd="0" presId="urn:microsoft.com/office/officeart/2005/8/layout/hierarchy6"/>
    <dgm:cxn modelId="{B7FAA6E4-9E11-431C-920C-591D4DE88487}" type="presOf" srcId="{BE3D8C44-0810-422F-968A-8D07A950CDC7}" destId="{EF635C41-21B1-43F7-B345-69837FD9CC4D}" srcOrd="0" destOrd="0" presId="urn:microsoft.com/office/officeart/2005/8/layout/hierarchy6"/>
    <dgm:cxn modelId="{1D13B6DF-55B2-46F1-B8AA-A8F015504459}" srcId="{E23B303F-853A-43A4-9666-9EA5B40CDC3E}" destId="{BE3D8C44-0810-422F-968A-8D07A950CDC7}" srcOrd="0" destOrd="0" parTransId="{42567E08-8E66-4B5F-BB9F-49247B48F13E}" sibTransId="{850323ED-EAEE-462B-AA02-9EEFA9885FD3}"/>
    <dgm:cxn modelId="{F546D10E-1690-47F6-854C-26537182961D}" type="presOf" srcId="{F202F887-E8CB-4E43-96D7-26315C650E5E}" destId="{E6BE347C-942F-4F4C-B84B-B1BB954DAA6D}" srcOrd="0" destOrd="0" presId="urn:microsoft.com/office/officeart/2005/8/layout/hierarchy6"/>
    <dgm:cxn modelId="{EACE4823-701A-4BF9-AD6E-FF597E7E1CE0}" type="presOf" srcId="{42567E08-8E66-4B5F-BB9F-49247B48F13E}" destId="{A03EEF7A-A96F-461D-B5D7-25BBAFE96207}" srcOrd="0" destOrd="0" presId="urn:microsoft.com/office/officeart/2005/8/layout/hierarchy6"/>
    <dgm:cxn modelId="{60886E53-F441-4288-943A-CCD2D87568C4}" srcId="{555637A0-8401-4E13-8DF4-78ACAB3D9E2F}" destId="{4AF7022E-828F-4215-9DA4-34A30880D3B6}" srcOrd="0" destOrd="0" parTransId="{297A4772-F4A7-4143-AA3D-50080E11CFD2}" sibTransId="{3B22D692-D249-4293-B0E9-0CE5E6AEFFD4}"/>
    <dgm:cxn modelId="{165AED30-422C-45F3-99E3-65F2CBAC098E}" type="presOf" srcId="{6ED14A6B-0FF5-4253-A128-137A5D6BA8EA}" destId="{10133BB2-3A39-45F2-B1F1-666FA78C9372}" srcOrd="0" destOrd="0" presId="urn:microsoft.com/office/officeart/2005/8/layout/hierarchy6"/>
    <dgm:cxn modelId="{D1D7097A-43D8-47E6-9E25-02DE286674F2}" type="presOf" srcId="{551EF78D-252A-41FE-AE8D-42631086A6F3}" destId="{E23C0205-336D-4B34-A573-9E90B92DEBA1}" srcOrd="0" destOrd="0" presId="urn:microsoft.com/office/officeart/2005/8/layout/hierarchy6"/>
    <dgm:cxn modelId="{B31F59AF-75F8-4854-A82C-899800A984FE}" type="presParOf" srcId="{E23C0205-336D-4B34-A573-9E90B92DEBA1}" destId="{700CB78C-1E0E-40DF-A965-6D7592C4068E}" srcOrd="0" destOrd="0" presId="urn:microsoft.com/office/officeart/2005/8/layout/hierarchy6"/>
    <dgm:cxn modelId="{A702861C-C4ED-44B3-9E1F-61B4759230CE}" type="presParOf" srcId="{700CB78C-1E0E-40DF-A965-6D7592C4068E}" destId="{1B285C48-3AE9-4382-9EDF-CB95D4240023}" srcOrd="0" destOrd="0" presId="urn:microsoft.com/office/officeart/2005/8/layout/hierarchy6"/>
    <dgm:cxn modelId="{2EDF269A-2AD3-4878-8C8F-EF610638892C}" type="presParOf" srcId="{1B285C48-3AE9-4382-9EDF-CB95D4240023}" destId="{73D8D81D-9D56-4B9A-9C4C-3A1BA395FE8B}" srcOrd="0" destOrd="0" presId="urn:microsoft.com/office/officeart/2005/8/layout/hierarchy6"/>
    <dgm:cxn modelId="{C4E94BA7-5B83-492C-B9BF-E55FB71552AA}" type="presParOf" srcId="{73D8D81D-9D56-4B9A-9C4C-3A1BA395FE8B}" destId="{E6BE347C-942F-4F4C-B84B-B1BB954DAA6D}" srcOrd="0" destOrd="0" presId="urn:microsoft.com/office/officeart/2005/8/layout/hierarchy6"/>
    <dgm:cxn modelId="{29911DAF-9F08-4786-B1EE-3D8B27E6D7B7}" type="presParOf" srcId="{73D8D81D-9D56-4B9A-9C4C-3A1BA395FE8B}" destId="{73C23FCB-F86A-41A9-ACDC-D384673B68D3}" srcOrd="1" destOrd="0" presId="urn:microsoft.com/office/officeart/2005/8/layout/hierarchy6"/>
    <dgm:cxn modelId="{1CEEFC8D-787E-46AA-80D6-BDB0E06DF0C5}" type="presParOf" srcId="{73C23FCB-F86A-41A9-ACDC-D384673B68D3}" destId="{A88B2760-8270-491A-A007-055C35E53B45}" srcOrd="0" destOrd="0" presId="urn:microsoft.com/office/officeart/2005/8/layout/hierarchy6"/>
    <dgm:cxn modelId="{9D2F939D-860B-49C6-A228-555B1339701A}" type="presParOf" srcId="{73C23FCB-F86A-41A9-ACDC-D384673B68D3}" destId="{C17B7C5E-7F96-405C-9E12-288B6AC11265}" srcOrd="1" destOrd="0" presId="urn:microsoft.com/office/officeart/2005/8/layout/hierarchy6"/>
    <dgm:cxn modelId="{38A3DA4F-C778-4CC7-A17D-B5B7D3EF3273}" type="presParOf" srcId="{C17B7C5E-7F96-405C-9E12-288B6AC11265}" destId="{96C535FA-0A3F-4896-9A41-4A5EEFAEE67E}" srcOrd="0" destOrd="0" presId="urn:microsoft.com/office/officeart/2005/8/layout/hierarchy6"/>
    <dgm:cxn modelId="{1D611939-5376-41F6-8A60-83856C7A3CBD}" type="presParOf" srcId="{C17B7C5E-7F96-405C-9E12-288B6AC11265}" destId="{18C52719-6786-4BA5-8938-3B8E49C52286}" srcOrd="1" destOrd="0" presId="urn:microsoft.com/office/officeart/2005/8/layout/hierarchy6"/>
    <dgm:cxn modelId="{213E038E-564E-4AEA-9DAB-D10287164765}" type="presParOf" srcId="{18C52719-6786-4BA5-8938-3B8E49C52286}" destId="{38A4CE33-1F19-458D-8ABE-7D242B98F533}" srcOrd="0" destOrd="0" presId="urn:microsoft.com/office/officeart/2005/8/layout/hierarchy6"/>
    <dgm:cxn modelId="{511AC746-BDDD-4325-93AA-29071E75889E}" type="presParOf" srcId="{18C52719-6786-4BA5-8938-3B8E49C52286}" destId="{C7CD5F11-60BE-4B29-A27B-CB779A23FA1D}" srcOrd="1" destOrd="0" presId="urn:microsoft.com/office/officeart/2005/8/layout/hierarchy6"/>
    <dgm:cxn modelId="{119519CA-9C69-450D-8442-BDD29F21E026}" type="presParOf" srcId="{C7CD5F11-60BE-4B29-A27B-CB779A23FA1D}" destId="{F2D667E4-C11B-4954-9AF9-61664F170AE5}" srcOrd="0" destOrd="0" presId="urn:microsoft.com/office/officeart/2005/8/layout/hierarchy6"/>
    <dgm:cxn modelId="{F5A1CA63-6390-4DCC-8677-58B156BD9EA5}" type="presParOf" srcId="{C7CD5F11-60BE-4B29-A27B-CB779A23FA1D}" destId="{2058F640-3881-424D-B882-05069C26F8DE}" srcOrd="1" destOrd="0" presId="urn:microsoft.com/office/officeart/2005/8/layout/hierarchy6"/>
    <dgm:cxn modelId="{739E8385-1ABF-460F-9318-0410578F4195}" type="presParOf" srcId="{18C52719-6786-4BA5-8938-3B8E49C52286}" destId="{10133BB2-3A39-45F2-B1F1-666FA78C9372}" srcOrd="2" destOrd="0" presId="urn:microsoft.com/office/officeart/2005/8/layout/hierarchy6"/>
    <dgm:cxn modelId="{548C0203-8A67-431A-9F28-97F5C5569B11}" type="presParOf" srcId="{18C52719-6786-4BA5-8938-3B8E49C52286}" destId="{B35BDF44-1892-4858-900F-FC4471DCFFCB}" srcOrd="3" destOrd="0" presId="urn:microsoft.com/office/officeart/2005/8/layout/hierarchy6"/>
    <dgm:cxn modelId="{206E2C38-C638-4C51-B304-671531F67368}" type="presParOf" srcId="{B35BDF44-1892-4858-900F-FC4471DCFFCB}" destId="{5A5D2BFA-CA16-4EDD-B010-6D71059079DE}" srcOrd="0" destOrd="0" presId="urn:microsoft.com/office/officeart/2005/8/layout/hierarchy6"/>
    <dgm:cxn modelId="{A69F2BB1-0CB1-4436-A8E3-E0C707EEF9A0}" type="presParOf" srcId="{B35BDF44-1892-4858-900F-FC4471DCFFCB}" destId="{8D4E5A01-F798-465B-AA81-7F344A711530}" srcOrd="1" destOrd="0" presId="urn:microsoft.com/office/officeart/2005/8/layout/hierarchy6"/>
    <dgm:cxn modelId="{47B0181A-2DD6-4905-AAC6-3102B344250C}" type="presParOf" srcId="{73C23FCB-F86A-41A9-ACDC-D384673B68D3}" destId="{DAB8AD91-28F7-4B21-9EE6-6D08381487DA}" srcOrd="2" destOrd="0" presId="urn:microsoft.com/office/officeart/2005/8/layout/hierarchy6"/>
    <dgm:cxn modelId="{4F3DC8F5-B27F-4070-9B53-1F3A0C8ED61B}" type="presParOf" srcId="{73C23FCB-F86A-41A9-ACDC-D384673B68D3}" destId="{1D20BDFB-3F1E-4E24-AE50-D0AAE50940EC}" srcOrd="3" destOrd="0" presId="urn:microsoft.com/office/officeart/2005/8/layout/hierarchy6"/>
    <dgm:cxn modelId="{2E3F9C52-8CD0-403C-90EA-45374F2F2C33}" type="presParOf" srcId="{1D20BDFB-3F1E-4E24-AE50-D0AAE50940EC}" destId="{F787C563-385C-4BC6-85C7-9D74B5FDE179}" srcOrd="0" destOrd="0" presId="urn:microsoft.com/office/officeart/2005/8/layout/hierarchy6"/>
    <dgm:cxn modelId="{9E4D1914-C164-48DB-ABEE-2F7414B8A584}" type="presParOf" srcId="{1D20BDFB-3F1E-4E24-AE50-D0AAE50940EC}" destId="{EAA844EE-378A-4F9E-9565-CC31E646F977}" srcOrd="1" destOrd="0" presId="urn:microsoft.com/office/officeart/2005/8/layout/hierarchy6"/>
    <dgm:cxn modelId="{FAB68462-F962-4D31-9735-1DFD7DBD6785}" type="presParOf" srcId="{EAA844EE-378A-4F9E-9565-CC31E646F977}" destId="{A03EEF7A-A96F-461D-B5D7-25BBAFE96207}" srcOrd="0" destOrd="0" presId="urn:microsoft.com/office/officeart/2005/8/layout/hierarchy6"/>
    <dgm:cxn modelId="{7E5C4746-7FC1-4F8B-AA38-FD7ECDBE0D1D}" type="presParOf" srcId="{EAA844EE-378A-4F9E-9565-CC31E646F977}" destId="{401C966D-5B02-4FFC-B3A5-9E38D72F27A4}" srcOrd="1" destOrd="0" presId="urn:microsoft.com/office/officeart/2005/8/layout/hierarchy6"/>
    <dgm:cxn modelId="{DD8C7192-AE71-4735-8662-EA8375B7B4D5}" type="presParOf" srcId="{401C966D-5B02-4FFC-B3A5-9E38D72F27A4}" destId="{EF635C41-21B1-43F7-B345-69837FD9CC4D}" srcOrd="0" destOrd="0" presId="urn:microsoft.com/office/officeart/2005/8/layout/hierarchy6"/>
    <dgm:cxn modelId="{B8F4F932-2476-4146-95EE-E49D72ED19FB}" type="presParOf" srcId="{401C966D-5B02-4FFC-B3A5-9E38D72F27A4}" destId="{5588BDD0-1DD9-420C-898E-51B54A73C17C}" srcOrd="1" destOrd="0" presId="urn:microsoft.com/office/officeart/2005/8/layout/hierarchy6"/>
    <dgm:cxn modelId="{9EB07E33-DA98-4A6F-A118-BF957E9F0768}" type="presParOf" srcId="{E23C0205-336D-4B34-A573-9E90B92DEBA1}" destId="{F550F023-AB85-4DE7-B74F-DF1AC9CBACD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04F2F36-7F97-4DA7-954C-131365158A88}" type="doc">
      <dgm:prSet loTypeId="urn:microsoft.com/office/officeart/2005/8/layout/vList3" loCatId="list" qsTypeId="urn:microsoft.com/office/officeart/2005/8/quickstyle/simple1" qsCatId="simple" csTypeId="urn:microsoft.com/office/officeart/2005/8/colors/colorful4" csCatId="colorful" phldr="1"/>
      <dgm:spPr/>
    </dgm:pt>
    <dgm:pt modelId="{293D0DF2-8E26-4D04-BD94-4B5DE4E4ED47}">
      <dgm:prSet phldrT="[Text]" custT="1"/>
      <dgm:spPr/>
      <dgm:t>
        <a:bodyPr/>
        <a:lstStyle/>
        <a:p>
          <a:pPr algn="just"/>
          <a:r>
            <a:rPr lang="en-US" sz="2800" i="1" dirty="0" err="1" smtClean="0">
              <a:solidFill>
                <a:schemeClr val="tx1"/>
              </a:solidFill>
              <a:latin typeface="Times New Roman" pitchFamily="18" charset="0"/>
              <a:cs typeface="Times New Roman" pitchFamily="18" charset="0"/>
            </a:rPr>
            <a:t>Một</a:t>
          </a:r>
          <a:r>
            <a:rPr lang="en-US" sz="2800" i="1" dirty="0" smtClean="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đổi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theo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hướng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suốt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tục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theo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bằng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phẩm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thông</a:t>
          </a:r>
          <a:r>
            <a:rPr lang="en-US" sz="2800" dirty="0" smtClean="0">
              <a:solidFill>
                <a:schemeClr val="tx1"/>
              </a:solidFill>
              <a:latin typeface="Times New Roman" pitchFamily="18" charset="0"/>
              <a:cs typeface="Times New Roman" pitchFamily="18" charset="0"/>
            </a:rPr>
            <a:t> qua </a:t>
          </a:r>
          <a:r>
            <a:rPr lang="en-US" sz="2800" dirty="0" err="1" smtClean="0">
              <a:solidFill>
                <a:schemeClr val="tx1"/>
              </a:solidFill>
              <a:latin typeface="Times New Roman" pitchFamily="18" charset="0"/>
              <a:cs typeface="Times New Roman" pitchFamily="18" charset="0"/>
            </a:rPr>
            <a:t>khảo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so </a:t>
          </a:r>
          <a:r>
            <a:rPr lang="en-US" sz="2800" dirty="0" err="1" smtClean="0">
              <a:solidFill>
                <a:schemeClr val="tx1"/>
              </a:solidFill>
              <a:latin typeface="Times New Roman" pitchFamily="18" charset="0"/>
              <a:cs typeface="Times New Roman" pitchFamily="18" charset="0"/>
            </a:rPr>
            <a:t>sánh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danh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tương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đương</a:t>
          </a:r>
          <a:endParaRPr lang="en-US" sz="2800" dirty="0">
            <a:solidFill>
              <a:schemeClr val="tx1"/>
            </a:solidFill>
            <a:latin typeface="Times New Roman" pitchFamily="18" charset="0"/>
            <a:cs typeface="Times New Roman" pitchFamily="18" charset="0"/>
          </a:endParaRPr>
        </a:p>
      </dgm:t>
    </dgm:pt>
    <dgm:pt modelId="{29C1C9C7-3D84-42A1-B6A3-BD9FEB4DDF17}" type="parTrans" cxnId="{1DDCE5DD-F7B7-4EC3-B498-24CE5821FB8E}">
      <dgm:prSet/>
      <dgm:spPr/>
      <dgm:t>
        <a:bodyPr/>
        <a:lstStyle/>
        <a:p>
          <a:endParaRPr lang="en-US"/>
        </a:p>
      </dgm:t>
    </dgm:pt>
    <dgm:pt modelId="{BF31D60F-9AF3-473C-9752-74AFF8A49D76}" type="sibTrans" cxnId="{1DDCE5DD-F7B7-4EC3-B498-24CE5821FB8E}">
      <dgm:prSet/>
      <dgm:spPr/>
      <dgm:t>
        <a:bodyPr/>
        <a:lstStyle/>
        <a:p>
          <a:endParaRPr lang="en-US"/>
        </a:p>
      </dgm:t>
    </dgm:pt>
    <dgm:pt modelId="{79CB22E3-ABD7-4247-8152-A3AB726699E0}">
      <dgm:prSet phldrT="[Text]" custT="1"/>
      <dgm:spPr/>
      <dgm:t>
        <a:bodyPr/>
        <a:lstStyle/>
        <a:p>
          <a:pPr algn="just"/>
          <a:r>
            <a:rPr lang="en-US" sz="2800" i="1" dirty="0" err="1" smtClean="0">
              <a:solidFill>
                <a:schemeClr val="tx1"/>
              </a:solidFill>
              <a:latin typeface="Times New Roman" pitchFamily="18" charset="0"/>
              <a:cs typeface="Times New Roman" pitchFamily="18" charset="0"/>
            </a:rPr>
            <a:t>Hai</a:t>
          </a:r>
          <a:r>
            <a:rPr lang="en-US" sz="2800" i="1" dirty="0" smtClean="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soát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chặt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chẽ</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sàng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kỹ</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càng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thay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kịp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chấm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dứt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chạy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chạy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quyền</a:t>
          </a:r>
          <a:endParaRPr lang="en-US" sz="2800" dirty="0">
            <a:solidFill>
              <a:schemeClr val="tx1"/>
            </a:solidFill>
            <a:latin typeface="Times New Roman" pitchFamily="18" charset="0"/>
            <a:cs typeface="Times New Roman" pitchFamily="18" charset="0"/>
          </a:endParaRPr>
        </a:p>
      </dgm:t>
    </dgm:pt>
    <dgm:pt modelId="{6E7D45B7-76CD-4683-A74E-92F4E4175EDC}" type="parTrans" cxnId="{815333B4-3E05-40E1-9DC6-E918A93ACCED}">
      <dgm:prSet/>
      <dgm:spPr/>
      <dgm:t>
        <a:bodyPr/>
        <a:lstStyle/>
        <a:p>
          <a:endParaRPr lang="en-US"/>
        </a:p>
      </dgm:t>
    </dgm:pt>
    <dgm:pt modelId="{304E74E7-C109-4921-9489-DCEB8D3593B3}" type="sibTrans" cxnId="{815333B4-3E05-40E1-9DC6-E918A93ACCED}">
      <dgm:prSet/>
      <dgm:spPr/>
      <dgm:t>
        <a:bodyPr/>
        <a:lstStyle/>
        <a:p>
          <a:endParaRPr lang="en-US"/>
        </a:p>
      </dgm:t>
    </dgm:pt>
    <dgm:pt modelId="{31CC52E8-A64F-4CAA-A603-1A3470BF393A}">
      <dgm:prSet phldrT="[Text]" custT="1"/>
      <dgm:spPr/>
      <dgm:t>
        <a:bodyPr/>
        <a:lstStyle/>
        <a:p>
          <a:pPr algn="just"/>
          <a:r>
            <a:rPr lang="en-US" sz="2800" i="1" dirty="0" smtClean="0">
              <a:solidFill>
                <a:schemeClr val="tx1"/>
              </a:solidFill>
              <a:latin typeface="Times New Roman" pitchFamily="18" charset="0"/>
              <a:cs typeface="Times New Roman" pitchFamily="18" charset="0"/>
            </a:rPr>
            <a:t>Ba,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chủ</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thư</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ủy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tỉnh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huyện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địa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phương</a:t>
          </a:r>
          <a:endParaRPr lang="en-US" sz="2800" dirty="0">
            <a:solidFill>
              <a:schemeClr val="tx1"/>
            </a:solidFill>
            <a:latin typeface="Times New Roman" pitchFamily="18" charset="0"/>
            <a:cs typeface="Times New Roman" pitchFamily="18" charset="0"/>
          </a:endParaRPr>
        </a:p>
      </dgm:t>
    </dgm:pt>
    <dgm:pt modelId="{84AB45DD-0380-4CA7-8091-3CCB1331A08F}" type="parTrans" cxnId="{92BE27AC-E606-4362-9832-22201BEB3322}">
      <dgm:prSet/>
      <dgm:spPr/>
      <dgm:t>
        <a:bodyPr/>
        <a:lstStyle/>
        <a:p>
          <a:endParaRPr lang="en-US"/>
        </a:p>
      </dgm:t>
    </dgm:pt>
    <dgm:pt modelId="{A0B34701-4BA9-4746-A399-2333AE6F9CDB}" type="sibTrans" cxnId="{92BE27AC-E606-4362-9832-22201BEB3322}">
      <dgm:prSet/>
      <dgm:spPr/>
      <dgm:t>
        <a:bodyPr/>
        <a:lstStyle/>
        <a:p>
          <a:endParaRPr lang="en-US"/>
        </a:p>
      </dgm:t>
    </dgm:pt>
    <dgm:pt modelId="{13B34ECA-5B89-409E-B579-633AB14A82CC}">
      <dgm:prSet phldrT="[Text]" custT="1"/>
      <dgm:spPr>
        <a:solidFill>
          <a:schemeClr val="accent1">
            <a:lumMod val="40000"/>
            <a:lumOff val="60000"/>
          </a:schemeClr>
        </a:solidFill>
      </dgm:spPr>
      <dgm:t>
        <a:bodyPr/>
        <a:lstStyle/>
        <a:p>
          <a:pPr algn="just"/>
          <a:r>
            <a:rPr lang="en-US" sz="2800" i="1" dirty="0" err="1" smtClean="0">
              <a:solidFill>
                <a:schemeClr val="tx1"/>
              </a:solidFill>
              <a:latin typeface="Times New Roman" pitchFamily="18" charset="0"/>
              <a:cs typeface="Times New Roman" pitchFamily="18" charset="0"/>
            </a:rPr>
            <a:t>Năm</a:t>
          </a:r>
          <a:r>
            <a:rPr lang="en-US" sz="2800" i="1" dirty="0" smtClean="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gắn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máu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thịt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thiết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thông</a:t>
          </a:r>
          <a:r>
            <a:rPr lang="en-US" sz="2800" dirty="0" smtClean="0">
              <a:solidFill>
                <a:schemeClr val="tx1"/>
              </a:solidFill>
              <a:latin typeface="Times New Roman" pitchFamily="18" charset="0"/>
              <a:cs typeface="Times New Roman" pitchFamily="18" charset="0"/>
            </a:rPr>
            <a:t> qua </a:t>
          </a:r>
          <a:r>
            <a:rPr lang="en-US" sz="2800" dirty="0" err="1" smtClean="0">
              <a:solidFill>
                <a:schemeClr val="tx1"/>
              </a:solidFill>
              <a:latin typeface="Times New Roman" pitchFamily="18" charset="0"/>
              <a:cs typeface="Times New Roman" pitchFamily="18" charset="0"/>
            </a:rPr>
            <a:t>đó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tham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dựng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A72A0642-E51D-480B-AE0A-4D766B92CC74}" type="parTrans" cxnId="{4FB21B71-48C7-498E-993E-D3B71D819248}">
      <dgm:prSet/>
      <dgm:spPr/>
      <dgm:t>
        <a:bodyPr/>
        <a:lstStyle/>
        <a:p>
          <a:endParaRPr lang="en-US"/>
        </a:p>
      </dgm:t>
    </dgm:pt>
    <dgm:pt modelId="{5B2C9E32-5D02-4066-B5E4-DCF184BE9898}" type="sibTrans" cxnId="{4FB21B71-48C7-498E-993E-D3B71D819248}">
      <dgm:prSet/>
      <dgm:spPr/>
      <dgm:t>
        <a:bodyPr/>
        <a:lstStyle/>
        <a:p>
          <a:endParaRPr lang="en-US"/>
        </a:p>
      </dgm:t>
    </dgm:pt>
    <dgm:pt modelId="{64AE2328-79F4-4659-812A-C5639765AB70}">
      <dgm:prSet phldrT="[Text]" custT="1"/>
      <dgm:spPr/>
      <dgm:t>
        <a:bodyPr/>
        <a:lstStyle/>
        <a:p>
          <a:pPr algn="just"/>
          <a:r>
            <a:rPr lang="en-US" sz="2800" i="1" dirty="0" err="1" smtClean="0">
              <a:solidFill>
                <a:schemeClr val="tx1"/>
              </a:solidFill>
              <a:latin typeface="Times New Roman" pitchFamily="18" charset="0"/>
              <a:cs typeface="Times New Roman" pitchFamily="18" charset="0"/>
            </a:rPr>
            <a:t>Bốn</a:t>
          </a:r>
          <a:r>
            <a:rPr lang="en-US" sz="2800" i="1" dirty="0" smtClean="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chính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sách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tiền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ở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đấu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tâm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toàn</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việc</a:t>
          </a:r>
          <a:endParaRPr lang="en-US" sz="2800" dirty="0">
            <a:solidFill>
              <a:schemeClr val="tx1"/>
            </a:solidFill>
            <a:latin typeface="Times New Roman" pitchFamily="18" charset="0"/>
            <a:cs typeface="Times New Roman" pitchFamily="18" charset="0"/>
          </a:endParaRPr>
        </a:p>
      </dgm:t>
    </dgm:pt>
    <dgm:pt modelId="{06F2B589-82D1-4F9A-8D3A-0E0EBA0F6C70}" type="parTrans" cxnId="{8C00CB7C-1DEF-4331-B63B-3255B17EFDB4}">
      <dgm:prSet/>
      <dgm:spPr/>
      <dgm:t>
        <a:bodyPr/>
        <a:lstStyle/>
        <a:p>
          <a:endParaRPr lang="en-US"/>
        </a:p>
      </dgm:t>
    </dgm:pt>
    <dgm:pt modelId="{AE2F9EC3-30BA-4FD7-9AA4-934CAD169511}" type="sibTrans" cxnId="{8C00CB7C-1DEF-4331-B63B-3255B17EFDB4}">
      <dgm:prSet/>
      <dgm:spPr/>
      <dgm:t>
        <a:bodyPr/>
        <a:lstStyle/>
        <a:p>
          <a:endParaRPr lang="en-US"/>
        </a:p>
      </dgm:t>
    </dgm:pt>
    <dgm:pt modelId="{FB9E2CB2-73C5-4D4F-9893-527F48270D88}" type="pres">
      <dgm:prSet presAssocID="{C04F2F36-7F97-4DA7-954C-131365158A88}" presName="linearFlow" presStyleCnt="0">
        <dgm:presLayoutVars>
          <dgm:dir/>
          <dgm:resizeHandles val="exact"/>
        </dgm:presLayoutVars>
      </dgm:prSet>
      <dgm:spPr/>
    </dgm:pt>
    <dgm:pt modelId="{B647750D-F2B2-4A8C-BECD-97F1C0BD85A3}" type="pres">
      <dgm:prSet presAssocID="{293D0DF2-8E26-4D04-BD94-4B5DE4E4ED47}" presName="composite" presStyleCnt="0"/>
      <dgm:spPr/>
    </dgm:pt>
    <dgm:pt modelId="{490BB34A-520A-4818-B808-84CD2255BBDE}" type="pres">
      <dgm:prSet presAssocID="{293D0DF2-8E26-4D04-BD94-4B5DE4E4ED47}" presName="imgShp" presStyleLbl="fgImgPlace1" presStyleIdx="0" presStyleCnt="5" custLinFactX="-50539" custLinFactNeighborX="-100000" custLinFactNeighborY="-297"/>
      <dgm:spPr>
        <a:blipFill rotWithShape="1">
          <a:blip xmlns:r="http://schemas.openxmlformats.org/officeDocument/2006/relationships" r:embed="rId1"/>
          <a:stretch>
            <a:fillRect/>
          </a:stretch>
        </a:blipFill>
      </dgm:spPr>
    </dgm:pt>
    <dgm:pt modelId="{7DA62D50-3056-4BB9-ACEC-3300B13B5EB1}" type="pres">
      <dgm:prSet presAssocID="{293D0DF2-8E26-4D04-BD94-4B5DE4E4ED47}" presName="txShp" presStyleLbl="node1" presStyleIdx="0" presStyleCnt="5" custScaleX="140440">
        <dgm:presLayoutVars>
          <dgm:bulletEnabled val="1"/>
        </dgm:presLayoutVars>
      </dgm:prSet>
      <dgm:spPr/>
      <dgm:t>
        <a:bodyPr/>
        <a:lstStyle/>
        <a:p>
          <a:endParaRPr lang="en-US"/>
        </a:p>
      </dgm:t>
    </dgm:pt>
    <dgm:pt modelId="{51EB4F87-63E4-44D7-A121-AA216B0A69C4}" type="pres">
      <dgm:prSet presAssocID="{BF31D60F-9AF3-473C-9752-74AFF8A49D76}" presName="spacing" presStyleCnt="0"/>
      <dgm:spPr/>
    </dgm:pt>
    <dgm:pt modelId="{3C688D58-155A-46EA-9379-5E751A4EA16C}" type="pres">
      <dgm:prSet presAssocID="{79CB22E3-ABD7-4247-8152-A3AB726699E0}" presName="composite" presStyleCnt="0"/>
      <dgm:spPr/>
    </dgm:pt>
    <dgm:pt modelId="{71D4D2BF-D446-4EEC-B4F8-D5B7877E9BAC}" type="pres">
      <dgm:prSet presAssocID="{79CB22E3-ABD7-4247-8152-A3AB726699E0}" presName="imgShp" presStyleLbl="fgImgPlace1" presStyleIdx="1" presStyleCnt="5" custLinFactX="-51387" custLinFactNeighborX="-100000" custLinFactNeighborY="0"/>
      <dgm:spPr>
        <a:blipFill rotWithShape="1">
          <a:blip xmlns:r="http://schemas.openxmlformats.org/officeDocument/2006/relationships" r:embed="rId2"/>
          <a:stretch>
            <a:fillRect/>
          </a:stretch>
        </a:blipFill>
      </dgm:spPr>
    </dgm:pt>
    <dgm:pt modelId="{8FB9EC70-8AEA-46D4-8B34-AD3C67D6A215}" type="pres">
      <dgm:prSet presAssocID="{79CB22E3-ABD7-4247-8152-A3AB726699E0}" presName="txShp" presStyleLbl="node1" presStyleIdx="1" presStyleCnt="5" custScaleX="140440">
        <dgm:presLayoutVars>
          <dgm:bulletEnabled val="1"/>
        </dgm:presLayoutVars>
      </dgm:prSet>
      <dgm:spPr/>
      <dgm:t>
        <a:bodyPr/>
        <a:lstStyle/>
        <a:p>
          <a:endParaRPr lang="en-US"/>
        </a:p>
      </dgm:t>
    </dgm:pt>
    <dgm:pt modelId="{B9D356F0-1A72-4932-B69A-F55742F07331}" type="pres">
      <dgm:prSet presAssocID="{304E74E7-C109-4921-9489-DCEB8D3593B3}" presName="spacing" presStyleCnt="0"/>
      <dgm:spPr/>
    </dgm:pt>
    <dgm:pt modelId="{D7FCE02A-77A8-4805-90AD-C14F0B990C4F}" type="pres">
      <dgm:prSet presAssocID="{31CC52E8-A64F-4CAA-A603-1A3470BF393A}" presName="composite" presStyleCnt="0"/>
      <dgm:spPr/>
    </dgm:pt>
    <dgm:pt modelId="{4497B0CD-02B4-4096-A4A0-4CF3EDCBCEFD}" type="pres">
      <dgm:prSet presAssocID="{31CC52E8-A64F-4CAA-A603-1A3470BF393A}" presName="imgShp" presStyleLbl="fgImgPlace1" presStyleIdx="2" presStyleCnt="5" custLinFactX="-59193" custLinFactNeighborX="-100000" custLinFactNeighborY="2230"/>
      <dgm:spPr>
        <a:blipFill rotWithShape="1">
          <a:blip xmlns:r="http://schemas.openxmlformats.org/officeDocument/2006/relationships" r:embed="rId3"/>
          <a:stretch>
            <a:fillRect/>
          </a:stretch>
        </a:blipFill>
      </dgm:spPr>
    </dgm:pt>
    <dgm:pt modelId="{3BA51A7A-A5F6-43BE-8E71-C138F5E38B77}" type="pres">
      <dgm:prSet presAssocID="{31CC52E8-A64F-4CAA-A603-1A3470BF393A}" presName="txShp" presStyleLbl="node1" presStyleIdx="2" presStyleCnt="5" custScaleX="140440">
        <dgm:presLayoutVars>
          <dgm:bulletEnabled val="1"/>
        </dgm:presLayoutVars>
      </dgm:prSet>
      <dgm:spPr/>
      <dgm:t>
        <a:bodyPr/>
        <a:lstStyle/>
        <a:p>
          <a:endParaRPr lang="en-US"/>
        </a:p>
      </dgm:t>
    </dgm:pt>
    <dgm:pt modelId="{EF1E931A-B7A4-4468-988E-32D5A073B414}" type="pres">
      <dgm:prSet presAssocID="{A0B34701-4BA9-4746-A399-2333AE6F9CDB}" presName="spacing" presStyleCnt="0"/>
      <dgm:spPr/>
    </dgm:pt>
    <dgm:pt modelId="{0B377AEC-33EF-4DFB-99EB-335433ED264B}" type="pres">
      <dgm:prSet presAssocID="{64AE2328-79F4-4659-812A-C5639765AB70}" presName="composite" presStyleCnt="0"/>
      <dgm:spPr/>
    </dgm:pt>
    <dgm:pt modelId="{14E4E2B6-1E20-431A-9EFC-432E1C3FD110}" type="pres">
      <dgm:prSet presAssocID="{64AE2328-79F4-4659-812A-C5639765AB70}" presName="imgShp" presStyleLbl="fgImgPlace1" presStyleIdx="3" presStyleCnt="5" custLinFactX="-59193" custLinFactNeighborX="-100000" custLinFactNeighborY="3345"/>
      <dgm:spPr>
        <a:blipFill rotWithShape="1">
          <a:blip xmlns:r="http://schemas.openxmlformats.org/officeDocument/2006/relationships" r:embed="rId4"/>
          <a:stretch>
            <a:fillRect/>
          </a:stretch>
        </a:blipFill>
      </dgm:spPr>
    </dgm:pt>
    <dgm:pt modelId="{F6A4B693-640C-4A97-A0A1-8B22BC678133}" type="pres">
      <dgm:prSet presAssocID="{64AE2328-79F4-4659-812A-C5639765AB70}" presName="txShp" presStyleLbl="node1" presStyleIdx="3" presStyleCnt="5" custScaleX="139694">
        <dgm:presLayoutVars>
          <dgm:bulletEnabled val="1"/>
        </dgm:presLayoutVars>
      </dgm:prSet>
      <dgm:spPr/>
      <dgm:t>
        <a:bodyPr/>
        <a:lstStyle/>
        <a:p>
          <a:endParaRPr lang="en-US"/>
        </a:p>
      </dgm:t>
    </dgm:pt>
    <dgm:pt modelId="{320C774B-E63E-46D0-896F-D9D061250B47}" type="pres">
      <dgm:prSet presAssocID="{AE2F9EC3-30BA-4FD7-9AA4-934CAD169511}" presName="spacing" presStyleCnt="0"/>
      <dgm:spPr/>
    </dgm:pt>
    <dgm:pt modelId="{F039EFFE-0585-405B-A20F-F073D2449C31}" type="pres">
      <dgm:prSet presAssocID="{13B34ECA-5B89-409E-B579-633AB14A82CC}" presName="composite" presStyleCnt="0"/>
      <dgm:spPr/>
    </dgm:pt>
    <dgm:pt modelId="{20FD6D5A-B351-448A-832B-24BC900D05A8}" type="pres">
      <dgm:prSet presAssocID="{13B34ECA-5B89-409E-B579-633AB14A82CC}" presName="imgShp" presStyleLbl="fgImgPlace1" presStyleIdx="4" presStyleCnt="5" custLinFactX="-59193" custLinFactNeighborX="-100000" custLinFactNeighborY="297"/>
      <dgm:spPr>
        <a:blipFill rotWithShape="1">
          <a:blip xmlns:r="http://schemas.openxmlformats.org/officeDocument/2006/relationships" r:embed="rId5"/>
          <a:stretch>
            <a:fillRect/>
          </a:stretch>
        </a:blipFill>
      </dgm:spPr>
    </dgm:pt>
    <dgm:pt modelId="{D0CF96AA-876B-4165-AFE8-FD470AB18B8C}" type="pres">
      <dgm:prSet presAssocID="{13B34ECA-5B89-409E-B579-633AB14A82CC}" presName="txShp" presStyleLbl="node1" presStyleIdx="4" presStyleCnt="5" custScaleX="139694">
        <dgm:presLayoutVars>
          <dgm:bulletEnabled val="1"/>
        </dgm:presLayoutVars>
      </dgm:prSet>
      <dgm:spPr/>
      <dgm:t>
        <a:bodyPr/>
        <a:lstStyle/>
        <a:p>
          <a:endParaRPr lang="en-US"/>
        </a:p>
      </dgm:t>
    </dgm:pt>
  </dgm:ptLst>
  <dgm:cxnLst>
    <dgm:cxn modelId="{6AB4E675-BFC0-448F-9A6B-4CA35815C7DB}" type="presOf" srcId="{C04F2F36-7F97-4DA7-954C-131365158A88}" destId="{FB9E2CB2-73C5-4D4F-9893-527F48270D88}" srcOrd="0" destOrd="0" presId="urn:microsoft.com/office/officeart/2005/8/layout/vList3"/>
    <dgm:cxn modelId="{4FB21B71-48C7-498E-993E-D3B71D819248}" srcId="{C04F2F36-7F97-4DA7-954C-131365158A88}" destId="{13B34ECA-5B89-409E-B579-633AB14A82CC}" srcOrd="4" destOrd="0" parTransId="{A72A0642-E51D-480B-AE0A-4D766B92CC74}" sibTransId="{5B2C9E32-5D02-4066-B5E4-DCF184BE9898}"/>
    <dgm:cxn modelId="{8934822B-9A14-4BD5-A4EA-EE0F380A4227}" type="presOf" srcId="{293D0DF2-8E26-4D04-BD94-4B5DE4E4ED47}" destId="{7DA62D50-3056-4BB9-ACEC-3300B13B5EB1}" srcOrd="0" destOrd="0" presId="urn:microsoft.com/office/officeart/2005/8/layout/vList3"/>
    <dgm:cxn modelId="{8C00CB7C-1DEF-4331-B63B-3255B17EFDB4}" srcId="{C04F2F36-7F97-4DA7-954C-131365158A88}" destId="{64AE2328-79F4-4659-812A-C5639765AB70}" srcOrd="3" destOrd="0" parTransId="{06F2B589-82D1-4F9A-8D3A-0E0EBA0F6C70}" sibTransId="{AE2F9EC3-30BA-4FD7-9AA4-934CAD169511}"/>
    <dgm:cxn modelId="{E67B432B-62E2-456C-95C7-3C7D25676BE2}" type="presOf" srcId="{31CC52E8-A64F-4CAA-A603-1A3470BF393A}" destId="{3BA51A7A-A5F6-43BE-8E71-C138F5E38B77}" srcOrd="0" destOrd="0" presId="urn:microsoft.com/office/officeart/2005/8/layout/vList3"/>
    <dgm:cxn modelId="{815333B4-3E05-40E1-9DC6-E918A93ACCED}" srcId="{C04F2F36-7F97-4DA7-954C-131365158A88}" destId="{79CB22E3-ABD7-4247-8152-A3AB726699E0}" srcOrd="1" destOrd="0" parTransId="{6E7D45B7-76CD-4683-A74E-92F4E4175EDC}" sibTransId="{304E74E7-C109-4921-9489-DCEB8D3593B3}"/>
    <dgm:cxn modelId="{1DDCE5DD-F7B7-4EC3-B498-24CE5821FB8E}" srcId="{C04F2F36-7F97-4DA7-954C-131365158A88}" destId="{293D0DF2-8E26-4D04-BD94-4B5DE4E4ED47}" srcOrd="0" destOrd="0" parTransId="{29C1C9C7-3D84-42A1-B6A3-BD9FEB4DDF17}" sibTransId="{BF31D60F-9AF3-473C-9752-74AFF8A49D76}"/>
    <dgm:cxn modelId="{4D2D842A-D6C9-49C2-B8E1-EAE67C9FF094}" type="presOf" srcId="{13B34ECA-5B89-409E-B579-633AB14A82CC}" destId="{D0CF96AA-876B-4165-AFE8-FD470AB18B8C}" srcOrd="0" destOrd="0" presId="urn:microsoft.com/office/officeart/2005/8/layout/vList3"/>
    <dgm:cxn modelId="{92BE27AC-E606-4362-9832-22201BEB3322}" srcId="{C04F2F36-7F97-4DA7-954C-131365158A88}" destId="{31CC52E8-A64F-4CAA-A603-1A3470BF393A}" srcOrd="2" destOrd="0" parTransId="{84AB45DD-0380-4CA7-8091-3CCB1331A08F}" sibTransId="{A0B34701-4BA9-4746-A399-2333AE6F9CDB}"/>
    <dgm:cxn modelId="{E2570C38-0E36-49F3-944D-AD1763F7A05C}" type="presOf" srcId="{64AE2328-79F4-4659-812A-C5639765AB70}" destId="{F6A4B693-640C-4A97-A0A1-8B22BC678133}" srcOrd="0" destOrd="0" presId="urn:microsoft.com/office/officeart/2005/8/layout/vList3"/>
    <dgm:cxn modelId="{0BE2A3C5-E199-4599-937C-2407E08078B2}" type="presOf" srcId="{79CB22E3-ABD7-4247-8152-A3AB726699E0}" destId="{8FB9EC70-8AEA-46D4-8B34-AD3C67D6A215}" srcOrd="0" destOrd="0" presId="urn:microsoft.com/office/officeart/2005/8/layout/vList3"/>
    <dgm:cxn modelId="{6C0026D1-D372-479F-AA45-BA7EEEEEE1CE}" type="presParOf" srcId="{FB9E2CB2-73C5-4D4F-9893-527F48270D88}" destId="{B647750D-F2B2-4A8C-BECD-97F1C0BD85A3}" srcOrd="0" destOrd="0" presId="urn:microsoft.com/office/officeart/2005/8/layout/vList3"/>
    <dgm:cxn modelId="{A48217E0-7F51-423C-86C6-3A222267B0BC}" type="presParOf" srcId="{B647750D-F2B2-4A8C-BECD-97F1C0BD85A3}" destId="{490BB34A-520A-4818-B808-84CD2255BBDE}" srcOrd="0" destOrd="0" presId="urn:microsoft.com/office/officeart/2005/8/layout/vList3"/>
    <dgm:cxn modelId="{13D4BB6B-F7E2-44F4-B604-7838FC0DE539}" type="presParOf" srcId="{B647750D-F2B2-4A8C-BECD-97F1C0BD85A3}" destId="{7DA62D50-3056-4BB9-ACEC-3300B13B5EB1}" srcOrd="1" destOrd="0" presId="urn:microsoft.com/office/officeart/2005/8/layout/vList3"/>
    <dgm:cxn modelId="{E9C9110D-EE0C-43F9-B208-C015317F455D}" type="presParOf" srcId="{FB9E2CB2-73C5-4D4F-9893-527F48270D88}" destId="{51EB4F87-63E4-44D7-A121-AA216B0A69C4}" srcOrd="1" destOrd="0" presId="urn:microsoft.com/office/officeart/2005/8/layout/vList3"/>
    <dgm:cxn modelId="{21FE194E-8025-4BB3-B755-EB05249E2970}" type="presParOf" srcId="{FB9E2CB2-73C5-4D4F-9893-527F48270D88}" destId="{3C688D58-155A-46EA-9379-5E751A4EA16C}" srcOrd="2" destOrd="0" presId="urn:microsoft.com/office/officeart/2005/8/layout/vList3"/>
    <dgm:cxn modelId="{29057C28-0040-4137-8C07-558910312981}" type="presParOf" srcId="{3C688D58-155A-46EA-9379-5E751A4EA16C}" destId="{71D4D2BF-D446-4EEC-B4F8-D5B7877E9BAC}" srcOrd="0" destOrd="0" presId="urn:microsoft.com/office/officeart/2005/8/layout/vList3"/>
    <dgm:cxn modelId="{9BA6D7ED-E032-4848-9276-FB331DBB6A75}" type="presParOf" srcId="{3C688D58-155A-46EA-9379-5E751A4EA16C}" destId="{8FB9EC70-8AEA-46D4-8B34-AD3C67D6A215}" srcOrd="1" destOrd="0" presId="urn:microsoft.com/office/officeart/2005/8/layout/vList3"/>
    <dgm:cxn modelId="{C4BE6F31-3489-4CED-BA57-A53B0AD9A507}" type="presParOf" srcId="{FB9E2CB2-73C5-4D4F-9893-527F48270D88}" destId="{B9D356F0-1A72-4932-B69A-F55742F07331}" srcOrd="3" destOrd="0" presId="urn:microsoft.com/office/officeart/2005/8/layout/vList3"/>
    <dgm:cxn modelId="{10690508-FDDD-40F8-AFD8-218CC69C99B8}" type="presParOf" srcId="{FB9E2CB2-73C5-4D4F-9893-527F48270D88}" destId="{D7FCE02A-77A8-4805-90AD-C14F0B990C4F}" srcOrd="4" destOrd="0" presId="urn:microsoft.com/office/officeart/2005/8/layout/vList3"/>
    <dgm:cxn modelId="{F9E154D7-1F17-4B7F-AD61-2FC54D9CD49E}" type="presParOf" srcId="{D7FCE02A-77A8-4805-90AD-C14F0B990C4F}" destId="{4497B0CD-02B4-4096-A4A0-4CF3EDCBCEFD}" srcOrd="0" destOrd="0" presId="urn:microsoft.com/office/officeart/2005/8/layout/vList3"/>
    <dgm:cxn modelId="{A0BC9C7D-7AC3-4CCD-A8E0-1B9262401DE2}" type="presParOf" srcId="{D7FCE02A-77A8-4805-90AD-C14F0B990C4F}" destId="{3BA51A7A-A5F6-43BE-8E71-C138F5E38B77}" srcOrd="1" destOrd="0" presId="urn:microsoft.com/office/officeart/2005/8/layout/vList3"/>
    <dgm:cxn modelId="{56E5B586-E961-4C64-96C5-6E42CCB4B2BF}" type="presParOf" srcId="{FB9E2CB2-73C5-4D4F-9893-527F48270D88}" destId="{EF1E931A-B7A4-4468-988E-32D5A073B414}" srcOrd="5" destOrd="0" presId="urn:microsoft.com/office/officeart/2005/8/layout/vList3"/>
    <dgm:cxn modelId="{EED62ED0-1695-4726-99A0-7E47CCFA6684}" type="presParOf" srcId="{FB9E2CB2-73C5-4D4F-9893-527F48270D88}" destId="{0B377AEC-33EF-4DFB-99EB-335433ED264B}" srcOrd="6" destOrd="0" presId="urn:microsoft.com/office/officeart/2005/8/layout/vList3"/>
    <dgm:cxn modelId="{D267DE9B-E365-4B6D-872B-708268945945}" type="presParOf" srcId="{0B377AEC-33EF-4DFB-99EB-335433ED264B}" destId="{14E4E2B6-1E20-431A-9EFC-432E1C3FD110}" srcOrd="0" destOrd="0" presId="urn:microsoft.com/office/officeart/2005/8/layout/vList3"/>
    <dgm:cxn modelId="{25A5EC5E-DBE8-4291-A6FD-3EA5E6D3642A}" type="presParOf" srcId="{0B377AEC-33EF-4DFB-99EB-335433ED264B}" destId="{F6A4B693-640C-4A97-A0A1-8B22BC678133}" srcOrd="1" destOrd="0" presId="urn:microsoft.com/office/officeart/2005/8/layout/vList3"/>
    <dgm:cxn modelId="{7259995B-80FD-469B-8210-CD14DB6C37FA}" type="presParOf" srcId="{FB9E2CB2-73C5-4D4F-9893-527F48270D88}" destId="{320C774B-E63E-46D0-896F-D9D061250B47}" srcOrd="7" destOrd="0" presId="urn:microsoft.com/office/officeart/2005/8/layout/vList3"/>
    <dgm:cxn modelId="{203818E4-67F6-4D3E-BF0A-436F6F466D68}" type="presParOf" srcId="{FB9E2CB2-73C5-4D4F-9893-527F48270D88}" destId="{F039EFFE-0585-405B-A20F-F073D2449C31}" srcOrd="8" destOrd="0" presId="urn:microsoft.com/office/officeart/2005/8/layout/vList3"/>
    <dgm:cxn modelId="{B3E12834-C087-4434-B269-186E8733AB5B}" type="presParOf" srcId="{F039EFFE-0585-405B-A20F-F073D2449C31}" destId="{20FD6D5A-B351-448A-832B-24BC900D05A8}" srcOrd="0" destOrd="0" presId="urn:microsoft.com/office/officeart/2005/8/layout/vList3"/>
    <dgm:cxn modelId="{A8785BDF-A6BC-4A1B-8EA4-673473CC7D66}" type="presParOf" srcId="{F039EFFE-0585-405B-A20F-F073D2449C31}" destId="{D0CF96AA-876B-4165-AFE8-FD470AB18B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43E5B5-CBD7-4A97-AFB9-23B8210B1AC0}"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F12556FC-95DA-43EA-B6CE-868BC2806430}">
      <dgm:prSet phldrT="[Text]" custT="1"/>
      <dgm:spPr/>
      <dgm:t>
        <a:bodyPr/>
        <a:lstStyle/>
        <a:p>
          <a:r>
            <a:rPr lang="en-US" sz="2800" dirty="0" smtClean="0"/>
            <a:t>Cao </a:t>
          </a:r>
          <a:r>
            <a:rPr lang="en-US" sz="2800" dirty="0" err="1" smtClean="0"/>
            <a:t>cấp</a:t>
          </a:r>
          <a:r>
            <a:rPr lang="en-US" sz="2800" dirty="0" smtClean="0"/>
            <a:t>, </a:t>
          </a:r>
          <a:r>
            <a:rPr lang="en-US" sz="2800" dirty="0" err="1" smtClean="0"/>
            <a:t>cử</a:t>
          </a:r>
          <a:r>
            <a:rPr lang="en-US" sz="2800" dirty="0" smtClean="0"/>
            <a:t> </a:t>
          </a:r>
          <a:r>
            <a:rPr lang="en-US" sz="2800" dirty="0" err="1" smtClean="0"/>
            <a:t>nhân</a:t>
          </a:r>
          <a:endParaRPr lang="en-US" sz="2800" dirty="0"/>
        </a:p>
      </dgm:t>
    </dgm:pt>
    <dgm:pt modelId="{71F7DA7E-40BD-4FEE-8E7A-0CBFF9AB36DC}" type="parTrans" cxnId="{BFA5EE78-DF0A-4CAF-ABDE-25DD01C55A9A}">
      <dgm:prSet/>
      <dgm:spPr/>
      <dgm:t>
        <a:bodyPr/>
        <a:lstStyle/>
        <a:p>
          <a:endParaRPr lang="en-US"/>
        </a:p>
      </dgm:t>
    </dgm:pt>
    <dgm:pt modelId="{FB84EFC5-27F0-4943-98FE-7C73011E0DD6}" type="sibTrans" cxnId="{BFA5EE78-DF0A-4CAF-ABDE-25DD01C55A9A}">
      <dgm:prSet/>
      <dgm:spPr/>
      <dgm:t>
        <a:bodyPr/>
        <a:lstStyle/>
        <a:p>
          <a:endParaRPr lang="en-US"/>
        </a:p>
      </dgm:t>
    </dgm:pt>
    <dgm:pt modelId="{E4C9D373-FE24-4B00-B601-88D59514974B}">
      <dgm:prSet phldrT="[Text]"/>
      <dgm:spPr/>
      <dgm:t>
        <a:bodyPr/>
        <a:lstStyle/>
        <a:p>
          <a:r>
            <a:rPr lang="en-US" dirty="0" smtClean="0"/>
            <a:t>1997: 97,64%</a:t>
          </a:r>
          <a:endParaRPr lang="en-US" dirty="0"/>
        </a:p>
      </dgm:t>
    </dgm:pt>
    <dgm:pt modelId="{2E708493-FA93-408A-B797-1A181F141AB8}" type="parTrans" cxnId="{60AB0513-8FF5-4A7F-A904-8DFE4B3C5006}">
      <dgm:prSet/>
      <dgm:spPr/>
      <dgm:t>
        <a:bodyPr/>
        <a:lstStyle/>
        <a:p>
          <a:endParaRPr lang="en-US"/>
        </a:p>
      </dgm:t>
    </dgm:pt>
    <dgm:pt modelId="{BCDE3C8B-EAB1-4F3F-B96B-BA47196A21AF}" type="sibTrans" cxnId="{60AB0513-8FF5-4A7F-A904-8DFE4B3C5006}">
      <dgm:prSet/>
      <dgm:spPr/>
      <dgm:t>
        <a:bodyPr/>
        <a:lstStyle/>
        <a:p>
          <a:endParaRPr lang="en-US"/>
        </a:p>
      </dgm:t>
    </dgm:pt>
    <dgm:pt modelId="{9FB7B319-52F7-46F2-866C-65FADDE4C83E}">
      <dgm:prSet phldrT="[Text]" custT="1"/>
      <dgm:spPr/>
      <dgm:t>
        <a:bodyPr/>
        <a:lstStyle/>
        <a:p>
          <a:endParaRPr lang="en-US" sz="1500" dirty="0" smtClean="0"/>
        </a:p>
        <a:p>
          <a:r>
            <a:rPr lang="en-US" sz="2800" dirty="0" err="1" smtClean="0"/>
            <a:t>Số</a:t>
          </a:r>
          <a:r>
            <a:rPr lang="en-US" sz="2800" dirty="0" smtClean="0"/>
            <a:t> </a:t>
          </a:r>
          <a:r>
            <a:rPr lang="en-US" sz="2800" dirty="0" err="1" smtClean="0"/>
            <a:t>lượng</a:t>
          </a:r>
          <a:r>
            <a:rPr lang="en-US" sz="2800" dirty="0" smtClean="0"/>
            <a:t> </a:t>
          </a:r>
          <a:r>
            <a:rPr lang="en-US" sz="2800" dirty="0" err="1" smtClean="0"/>
            <a:t>cấp</a:t>
          </a:r>
          <a:r>
            <a:rPr lang="en-US" sz="2800" dirty="0" smtClean="0"/>
            <a:t> </a:t>
          </a:r>
          <a:r>
            <a:rPr lang="en-US" sz="2800" dirty="0" err="1" smtClean="0"/>
            <a:t>ủy</a:t>
          </a:r>
          <a:r>
            <a:rPr lang="en-US" sz="2800" dirty="0" smtClean="0"/>
            <a:t> </a:t>
          </a:r>
          <a:r>
            <a:rPr lang="en-US" sz="2800" dirty="0" err="1" smtClean="0"/>
            <a:t>trong</a:t>
          </a:r>
          <a:r>
            <a:rPr lang="en-US" sz="2800" dirty="0" smtClean="0"/>
            <a:t> Ban </a:t>
          </a:r>
          <a:r>
            <a:rPr lang="en-US" sz="2800" dirty="0" err="1" smtClean="0"/>
            <a:t>Chấp</a:t>
          </a:r>
          <a:r>
            <a:rPr lang="en-US" sz="2800" dirty="0" smtClean="0"/>
            <a:t> </a:t>
          </a:r>
          <a:r>
            <a:rPr lang="en-US" sz="2800" dirty="0" err="1" smtClean="0"/>
            <a:t>hành</a:t>
          </a:r>
          <a:r>
            <a:rPr lang="en-US" sz="2800" dirty="0" smtClean="0"/>
            <a:t> </a:t>
          </a:r>
          <a:r>
            <a:rPr lang="en-US" sz="2800" dirty="0" err="1" smtClean="0"/>
            <a:t>Trung</a:t>
          </a:r>
          <a:r>
            <a:rPr lang="en-US" sz="2800" dirty="0" smtClean="0"/>
            <a:t> </a:t>
          </a:r>
          <a:r>
            <a:rPr lang="en-US" sz="2800" dirty="0" err="1" smtClean="0"/>
            <a:t>ương</a:t>
          </a:r>
          <a:r>
            <a:rPr lang="en-US" sz="2800" dirty="0" smtClean="0"/>
            <a:t> </a:t>
          </a:r>
          <a:r>
            <a:rPr lang="en-US" sz="2800" dirty="0" err="1" smtClean="0"/>
            <a:t>đổi</a:t>
          </a:r>
          <a:r>
            <a:rPr lang="en-US" sz="2800" dirty="0" smtClean="0"/>
            <a:t> </a:t>
          </a:r>
          <a:r>
            <a:rPr lang="en-US" sz="2800" dirty="0" err="1" smtClean="0"/>
            <a:t>mới</a:t>
          </a:r>
          <a:r>
            <a:rPr lang="en-US" sz="2800" dirty="0" smtClean="0"/>
            <a:t> </a:t>
          </a:r>
          <a:r>
            <a:rPr lang="en-US" sz="2800" dirty="0" err="1" smtClean="0"/>
            <a:t>cao</a:t>
          </a:r>
          <a:r>
            <a:rPr lang="en-US" sz="2800" dirty="0" smtClean="0"/>
            <a:t> </a:t>
          </a:r>
          <a:r>
            <a:rPr lang="en-US" sz="2800" dirty="0" err="1" smtClean="0"/>
            <a:t>hơn</a:t>
          </a:r>
          <a:endParaRPr lang="en-US" sz="2800" dirty="0" smtClean="0"/>
        </a:p>
        <a:p>
          <a:endParaRPr lang="en-US" sz="1500" dirty="0" smtClean="0"/>
        </a:p>
        <a:p>
          <a:endParaRPr lang="en-US" sz="1500" dirty="0"/>
        </a:p>
      </dgm:t>
    </dgm:pt>
    <dgm:pt modelId="{1C23452E-0F39-4557-B7B5-75944E48653B}" type="parTrans" cxnId="{9E5A935A-4CFD-4161-85BA-A687EEFE03D8}">
      <dgm:prSet/>
      <dgm:spPr/>
      <dgm:t>
        <a:bodyPr/>
        <a:lstStyle/>
        <a:p>
          <a:endParaRPr lang="en-US"/>
        </a:p>
      </dgm:t>
    </dgm:pt>
    <dgm:pt modelId="{9ED1346B-8A5C-439E-9C9D-06FB5F7AC937}" type="sibTrans" cxnId="{9E5A935A-4CFD-4161-85BA-A687EEFE03D8}">
      <dgm:prSet/>
      <dgm:spPr/>
      <dgm:t>
        <a:bodyPr/>
        <a:lstStyle/>
        <a:p>
          <a:endParaRPr lang="en-US"/>
        </a:p>
      </dgm:t>
    </dgm:pt>
    <dgm:pt modelId="{517F3A09-2BE7-4C5D-B04C-3ECD80DB9032}">
      <dgm:prSet phldrT="[Text]"/>
      <dgm:spPr/>
      <dgm:t>
        <a:bodyPr/>
        <a:lstStyle/>
        <a:p>
          <a:r>
            <a:rPr lang="en-US" dirty="0" err="1" smtClean="0"/>
            <a:t>Khóa</a:t>
          </a:r>
          <a:r>
            <a:rPr lang="en-US" dirty="0" smtClean="0"/>
            <a:t> IX: 42%</a:t>
          </a:r>
          <a:endParaRPr lang="en-US" dirty="0"/>
        </a:p>
      </dgm:t>
    </dgm:pt>
    <dgm:pt modelId="{4491B684-DDB2-433C-B5BE-5ABF37370D04}" type="parTrans" cxnId="{E4619BDA-8434-433C-9144-EDA9435981F1}">
      <dgm:prSet/>
      <dgm:spPr/>
      <dgm:t>
        <a:bodyPr/>
        <a:lstStyle/>
        <a:p>
          <a:endParaRPr lang="en-US"/>
        </a:p>
      </dgm:t>
    </dgm:pt>
    <dgm:pt modelId="{2A817514-3DB9-444D-AEA6-EF087D9A38B8}" type="sibTrans" cxnId="{E4619BDA-8434-433C-9144-EDA9435981F1}">
      <dgm:prSet/>
      <dgm:spPr/>
      <dgm:t>
        <a:bodyPr/>
        <a:lstStyle/>
        <a:p>
          <a:endParaRPr lang="en-US"/>
        </a:p>
      </dgm:t>
    </dgm:pt>
    <dgm:pt modelId="{DD874817-603C-4EF6-96D4-54F6EAA3A7DB}">
      <dgm:prSet phldrT="[Text]"/>
      <dgm:spPr/>
      <dgm:t>
        <a:bodyPr/>
        <a:lstStyle/>
        <a:p>
          <a:r>
            <a:rPr lang="en-US" dirty="0" err="1" smtClean="0"/>
            <a:t>Khóa</a:t>
          </a:r>
          <a:r>
            <a:rPr lang="en-US" dirty="0" smtClean="0"/>
            <a:t> XI: 47%</a:t>
          </a:r>
          <a:endParaRPr lang="en-US" dirty="0"/>
        </a:p>
      </dgm:t>
    </dgm:pt>
    <dgm:pt modelId="{3042C678-3346-426D-ADAC-5FB409055E57}" type="parTrans" cxnId="{A9246B1C-098D-49A9-966E-5F190A53CE7B}">
      <dgm:prSet/>
      <dgm:spPr/>
      <dgm:t>
        <a:bodyPr/>
        <a:lstStyle/>
        <a:p>
          <a:endParaRPr lang="en-US"/>
        </a:p>
      </dgm:t>
    </dgm:pt>
    <dgm:pt modelId="{2200E989-5D08-42AF-BDAD-3E4538C5A5FA}" type="sibTrans" cxnId="{A9246B1C-098D-49A9-966E-5F190A53CE7B}">
      <dgm:prSet/>
      <dgm:spPr/>
      <dgm:t>
        <a:bodyPr/>
        <a:lstStyle/>
        <a:p>
          <a:endParaRPr lang="en-US"/>
        </a:p>
      </dgm:t>
    </dgm:pt>
    <dgm:pt modelId="{62B9C032-B313-49D3-9C03-84BD294423B2}">
      <dgm:prSet phldrT="[Text]"/>
      <dgm:spPr/>
      <dgm:t>
        <a:bodyPr/>
        <a:lstStyle/>
        <a:p>
          <a:r>
            <a:rPr lang="en-US" dirty="0" smtClean="0"/>
            <a:t>2007: 99,48%</a:t>
          </a:r>
          <a:endParaRPr lang="en-US" dirty="0"/>
        </a:p>
      </dgm:t>
    </dgm:pt>
    <dgm:pt modelId="{66179D94-FCBD-42F0-B629-B3B4FCB192E8}" type="sibTrans" cxnId="{FB5D4ACE-F1C8-45A2-B03B-1339F8B3F3E6}">
      <dgm:prSet/>
      <dgm:spPr/>
      <dgm:t>
        <a:bodyPr/>
        <a:lstStyle/>
        <a:p>
          <a:endParaRPr lang="en-US"/>
        </a:p>
      </dgm:t>
    </dgm:pt>
    <dgm:pt modelId="{CA4F4BC9-EFA8-4A53-89C7-F011750FEDC7}" type="parTrans" cxnId="{FB5D4ACE-F1C8-45A2-B03B-1339F8B3F3E6}">
      <dgm:prSet/>
      <dgm:spPr/>
      <dgm:t>
        <a:bodyPr/>
        <a:lstStyle/>
        <a:p>
          <a:endParaRPr lang="en-US"/>
        </a:p>
      </dgm:t>
    </dgm:pt>
    <dgm:pt modelId="{AEF49188-96BE-4CBC-838C-15F1F78B453F}">
      <dgm:prSet phldrT="[Text]"/>
      <dgm:spPr/>
      <dgm:t>
        <a:bodyPr/>
        <a:lstStyle/>
        <a:p>
          <a:r>
            <a:rPr lang="en-US" dirty="0" smtClean="0"/>
            <a:t>2017: 100%</a:t>
          </a:r>
          <a:endParaRPr lang="en-US" dirty="0"/>
        </a:p>
      </dgm:t>
    </dgm:pt>
    <dgm:pt modelId="{63A91416-C8D2-469E-87EA-7963F01E89B4}" type="parTrans" cxnId="{79EB1D3E-57D9-4D6E-96FC-E1BB9719F232}">
      <dgm:prSet/>
      <dgm:spPr/>
      <dgm:t>
        <a:bodyPr/>
        <a:lstStyle/>
        <a:p>
          <a:endParaRPr lang="en-US"/>
        </a:p>
      </dgm:t>
    </dgm:pt>
    <dgm:pt modelId="{30B5DFDF-1978-42A6-A85D-00171170BEE8}" type="sibTrans" cxnId="{79EB1D3E-57D9-4D6E-96FC-E1BB9719F232}">
      <dgm:prSet/>
      <dgm:spPr/>
      <dgm:t>
        <a:bodyPr/>
        <a:lstStyle/>
        <a:p>
          <a:endParaRPr lang="en-US"/>
        </a:p>
      </dgm:t>
    </dgm:pt>
    <dgm:pt modelId="{E4BF2264-8C76-4232-A538-341D22953C5A}">
      <dgm:prSet phldrT="[Text]"/>
      <dgm:spPr/>
      <dgm:t>
        <a:bodyPr/>
        <a:lstStyle/>
        <a:p>
          <a:r>
            <a:rPr lang="en-US" dirty="0" err="1" smtClean="0"/>
            <a:t>Khóa</a:t>
          </a:r>
          <a:r>
            <a:rPr lang="en-US" dirty="0" smtClean="0"/>
            <a:t> X: 54,7%</a:t>
          </a:r>
          <a:endParaRPr lang="en-US" dirty="0"/>
        </a:p>
      </dgm:t>
    </dgm:pt>
    <dgm:pt modelId="{570E08DE-69C1-4B52-8E7D-F8375A4675A6}" type="parTrans" cxnId="{E9AF61BB-D798-4517-8AA2-060F0442F4F3}">
      <dgm:prSet/>
      <dgm:spPr/>
      <dgm:t>
        <a:bodyPr/>
        <a:lstStyle/>
        <a:p>
          <a:endParaRPr lang="en-US"/>
        </a:p>
      </dgm:t>
    </dgm:pt>
    <dgm:pt modelId="{7CD75886-3A1A-478C-9CD7-86F46EE1339C}" type="sibTrans" cxnId="{E9AF61BB-D798-4517-8AA2-060F0442F4F3}">
      <dgm:prSet/>
      <dgm:spPr/>
      <dgm:t>
        <a:bodyPr/>
        <a:lstStyle/>
        <a:p>
          <a:endParaRPr lang="en-US"/>
        </a:p>
      </dgm:t>
    </dgm:pt>
    <dgm:pt modelId="{547D010B-1AB4-42F6-8C7C-BCDB7A91BE74}">
      <dgm:prSet phldrT="[Text]"/>
      <dgm:spPr/>
      <dgm:t>
        <a:bodyPr/>
        <a:lstStyle/>
        <a:p>
          <a:r>
            <a:rPr lang="en-US" dirty="0" err="1" smtClean="0"/>
            <a:t>Khóa</a:t>
          </a:r>
          <a:r>
            <a:rPr lang="en-US" dirty="0" smtClean="0"/>
            <a:t> XII: 48%</a:t>
          </a:r>
          <a:endParaRPr lang="en-US" dirty="0"/>
        </a:p>
      </dgm:t>
    </dgm:pt>
    <dgm:pt modelId="{330CFDBB-0D67-4C52-B35B-4B9CE0CE289D}" type="parTrans" cxnId="{1E9FD36E-27A3-48C0-931E-D78D58214C59}">
      <dgm:prSet/>
      <dgm:spPr/>
      <dgm:t>
        <a:bodyPr/>
        <a:lstStyle/>
        <a:p>
          <a:endParaRPr lang="en-US"/>
        </a:p>
      </dgm:t>
    </dgm:pt>
    <dgm:pt modelId="{F27C7519-C816-4A0C-82B3-A68A842257FE}" type="sibTrans" cxnId="{1E9FD36E-27A3-48C0-931E-D78D58214C59}">
      <dgm:prSet/>
      <dgm:spPr/>
      <dgm:t>
        <a:bodyPr/>
        <a:lstStyle/>
        <a:p>
          <a:endParaRPr lang="en-US"/>
        </a:p>
      </dgm:t>
    </dgm:pt>
    <dgm:pt modelId="{B5ADC552-04F1-4646-8CE5-AEDE57A3F92F}" type="pres">
      <dgm:prSet presAssocID="{2443E5B5-CBD7-4A97-AFB9-23B8210B1AC0}" presName="diagram" presStyleCnt="0">
        <dgm:presLayoutVars>
          <dgm:chPref val="1"/>
          <dgm:dir/>
          <dgm:animOne val="branch"/>
          <dgm:animLvl val="lvl"/>
          <dgm:resizeHandles/>
        </dgm:presLayoutVars>
      </dgm:prSet>
      <dgm:spPr/>
      <dgm:t>
        <a:bodyPr/>
        <a:lstStyle/>
        <a:p>
          <a:endParaRPr lang="en-US"/>
        </a:p>
      </dgm:t>
    </dgm:pt>
    <dgm:pt modelId="{D8D6A74A-E760-4F9B-ADF7-1422CE03E3CF}" type="pres">
      <dgm:prSet presAssocID="{F12556FC-95DA-43EA-B6CE-868BC2806430}" presName="root" presStyleCnt="0"/>
      <dgm:spPr/>
    </dgm:pt>
    <dgm:pt modelId="{53FE5895-6B33-4A88-B922-D08EFADFDBA4}" type="pres">
      <dgm:prSet presAssocID="{F12556FC-95DA-43EA-B6CE-868BC2806430}" presName="rootComposite" presStyleCnt="0"/>
      <dgm:spPr/>
    </dgm:pt>
    <dgm:pt modelId="{78AF7435-ACA9-4088-B3CD-D3E1CE66EF37}" type="pres">
      <dgm:prSet presAssocID="{F12556FC-95DA-43EA-B6CE-868BC2806430}" presName="rootText" presStyleLbl="node1" presStyleIdx="0" presStyleCnt="2" custScaleX="130079" custScaleY="66902"/>
      <dgm:spPr/>
      <dgm:t>
        <a:bodyPr/>
        <a:lstStyle/>
        <a:p>
          <a:endParaRPr lang="en-US"/>
        </a:p>
      </dgm:t>
    </dgm:pt>
    <dgm:pt modelId="{A273470E-41F1-4F23-895B-4330664FF6C1}" type="pres">
      <dgm:prSet presAssocID="{F12556FC-95DA-43EA-B6CE-868BC2806430}" presName="rootConnector" presStyleLbl="node1" presStyleIdx="0" presStyleCnt="2"/>
      <dgm:spPr/>
      <dgm:t>
        <a:bodyPr/>
        <a:lstStyle/>
        <a:p>
          <a:endParaRPr lang="en-US"/>
        </a:p>
      </dgm:t>
    </dgm:pt>
    <dgm:pt modelId="{848E7074-7F0D-4466-A34D-15D2D0131860}" type="pres">
      <dgm:prSet presAssocID="{F12556FC-95DA-43EA-B6CE-868BC2806430}" presName="childShape" presStyleCnt="0"/>
      <dgm:spPr/>
    </dgm:pt>
    <dgm:pt modelId="{87F5742D-9227-4A42-A34F-AC69CD3EC3E7}" type="pres">
      <dgm:prSet presAssocID="{2E708493-FA93-408A-B797-1A181F141AB8}" presName="Name13" presStyleLbl="parChTrans1D2" presStyleIdx="0" presStyleCnt="7"/>
      <dgm:spPr/>
      <dgm:t>
        <a:bodyPr/>
        <a:lstStyle/>
        <a:p>
          <a:endParaRPr lang="en-US"/>
        </a:p>
      </dgm:t>
    </dgm:pt>
    <dgm:pt modelId="{D824F788-0077-48E4-91BF-9BF73528BECD}" type="pres">
      <dgm:prSet presAssocID="{E4C9D373-FE24-4B00-B601-88D59514974B}" presName="childText" presStyleLbl="bgAcc1" presStyleIdx="0" presStyleCnt="7" custScaleX="120419" custScaleY="53263">
        <dgm:presLayoutVars>
          <dgm:bulletEnabled val="1"/>
        </dgm:presLayoutVars>
      </dgm:prSet>
      <dgm:spPr/>
      <dgm:t>
        <a:bodyPr/>
        <a:lstStyle/>
        <a:p>
          <a:endParaRPr lang="en-US"/>
        </a:p>
      </dgm:t>
    </dgm:pt>
    <dgm:pt modelId="{1BD5ECFB-AEEF-42E2-BB4D-8ADAFAB8E92E}" type="pres">
      <dgm:prSet presAssocID="{CA4F4BC9-EFA8-4A53-89C7-F011750FEDC7}" presName="Name13" presStyleLbl="parChTrans1D2" presStyleIdx="1" presStyleCnt="7"/>
      <dgm:spPr/>
      <dgm:t>
        <a:bodyPr/>
        <a:lstStyle/>
        <a:p>
          <a:endParaRPr lang="en-US"/>
        </a:p>
      </dgm:t>
    </dgm:pt>
    <dgm:pt modelId="{A3DF262E-516D-4327-9CEA-8691AEECB3C2}" type="pres">
      <dgm:prSet presAssocID="{62B9C032-B313-49D3-9C03-84BD294423B2}" presName="childText" presStyleLbl="bgAcc1" presStyleIdx="1" presStyleCnt="7" custScaleX="116976" custScaleY="56719">
        <dgm:presLayoutVars>
          <dgm:bulletEnabled val="1"/>
        </dgm:presLayoutVars>
      </dgm:prSet>
      <dgm:spPr/>
      <dgm:t>
        <a:bodyPr/>
        <a:lstStyle/>
        <a:p>
          <a:endParaRPr lang="en-US"/>
        </a:p>
      </dgm:t>
    </dgm:pt>
    <dgm:pt modelId="{611BF098-A27D-4D87-BB62-6B7DEC4A5D77}" type="pres">
      <dgm:prSet presAssocID="{63A91416-C8D2-469E-87EA-7963F01E89B4}" presName="Name13" presStyleLbl="parChTrans1D2" presStyleIdx="2" presStyleCnt="7"/>
      <dgm:spPr/>
      <dgm:t>
        <a:bodyPr/>
        <a:lstStyle/>
        <a:p>
          <a:endParaRPr lang="en-US"/>
        </a:p>
      </dgm:t>
    </dgm:pt>
    <dgm:pt modelId="{46392704-D210-4A7C-98B2-F47BFFC8A2BB}" type="pres">
      <dgm:prSet presAssocID="{AEF49188-96BE-4CBC-838C-15F1F78B453F}" presName="childText" presStyleLbl="bgAcc1" presStyleIdx="2" presStyleCnt="7" custScaleX="113390" custScaleY="50777">
        <dgm:presLayoutVars>
          <dgm:bulletEnabled val="1"/>
        </dgm:presLayoutVars>
      </dgm:prSet>
      <dgm:spPr/>
      <dgm:t>
        <a:bodyPr/>
        <a:lstStyle/>
        <a:p>
          <a:endParaRPr lang="en-US"/>
        </a:p>
      </dgm:t>
    </dgm:pt>
    <dgm:pt modelId="{129B21A3-8B05-4859-95E0-1C85D07973B4}" type="pres">
      <dgm:prSet presAssocID="{9FB7B319-52F7-46F2-866C-65FADDE4C83E}" presName="root" presStyleCnt="0"/>
      <dgm:spPr/>
    </dgm:pt>
    <dgm:pt modelId="{A848220C-52C9-4A69-BA2F-082CBFF52DDD}" type="pres">
      <dgm:prSet presAssocID="{9FB7B319-52F7-46F2-866C-65FADDE4C83E}" presName="rootComposite" presStyleCnt="0"/>
      <dgm:spPr/>
    </dgm:pt>
    <dgm:pt modelId="{C1BAD3D1-0743-43DB-8F7C-2C17771535C0}" type="pres">
      <dgm:prSet presAssocID="{9FB7B319-52F7-46F2-866C-65FADDE4C83E}" presName="rootText" presStyleLbl="node1" presStyleIdx="1" presStyleCnt="2" custScaleX="192765" custScaleY="79608"/>
      <dgm:spPr/>
      <dgm:t>
        <a:bodyPr/>
        <a:lstStyle/>
        <a:p>
          <a:endParaRPr lang="en-US"/>
        </a:p>
      </dgm:t>
    </dgm:pt>
    <dgm:pt modelId="{A090FF78-9F31-470D-B4C3-D3632FEF41ED}" type="pres">
      <dgm:prSet presAssocID="{9FB7B319-52F7-46F2-866C-65FADDE4C83E}" presName="rootConnector" presStyleLbl="node1" presStyleIdx="1" presStyleCnt="2"/>
      <dgm:spPr/>
      <dgm:t>
        <a:bodyPr/>
        <a:lstStyle/>
        <a:p>
          <a:endParaRPr lang="en-US"/>
        </a:p>
      </dgm:t>
    </dgm:pt>
    <dgm:pt modelId="{26BEC82D-EF74-4A1B-9D95-A8804B9EE9F9}" type="pres">
      <dgm:prSet presAssocID="{9FB7B319-52F7-46F2-866C-65FADDE4C83E}" presName="childShape" presStyleCnt="0"/>
      <dgm:spPr/>
    </dgm:pt>
    <dgm:pt modelId="{A1771614-5022-417B-9F9A-86CDBDC3E81E}" type="pres">
      <dgm:prSet presAssocID="{4491B684-DDB2-433C-B5BE-5ABF37370D04}" presName="Name13" presStyleLbl="parChTrans1D2" presStyleIdx="3" presStyleCnt="7"/>
      <dgm:spPr/>
      <dgm:t>
        <a:bodyPr/>
        <a:lstStyle/>
        <a:p>
          <a:endParaRPr lang="en-US"/>
        </a:p>
      </dgm:t>
    </dgm:pt>
    <dgm:pt modelId="{A6B880B6-EC8E-4CAF-8B7B-F7AC31B8FDCC}" type="pres">
      <dgm:prSet presAssocID="{517F3A09-2BE7-4C5D-B04C-3ECD80DB9032}" presName="childText" presStyleLbl="bgAcc1" presStyleIdx="3" presStyleCnt="7" custScaleX="134684" custScaleY="51809">
        <dgm:presLayoutVars>
          <dgm:bulletEnabled val="1"/>
        </dgm:presLayoutVars>
      </dgm:prSet>
      <dgm:spPr/>
      <dgm:t>
        <a:bodyPr/>
        <a:lstStyle/>
        <a:p>
          <a:endParaRPr lang="en-US"/>
        </a:p>
      </dgm:t>
    </dgm:pt>
    <dgm:pt modelId="{767276B9-11DC-4646-B28A-B0DA2B52DCFA}" type="pres">
      <dgm:prSet presAssocID="{570E08DE-69C1-4B52-8E7D-F8375A4675A6}" presName="Name13" presStyleLbl="parChTrans1D2" presStyleIdx="4" presStyleCnt="7"/>
      <dgm:spPr/>
      <dgm:t>
        <a:bodyPr/>
        <a:lstStyle/>
        <a:p>
          <a:endParaRPr lang="en-US"/>
        </a:p>
      </dgm:t>
    </dgm:pt>
    <dgm:pt modelId="{D69C2BDE-054A-4F1A-9E30-D54FEEDE586E}" type="pres">
      <dgm:prSet presAssocID="{E4BF2264-8C76-4232-A538-341D22953C5A}" presName="childText" presStyleLbl="bgAcc1" presStyleIdx="4" presStyleCnt="7" custScaleX="132185" custScaleY="53853">
        <dgm:presLayoutVars>
          <dgm:bulletEnabled val="1"/>
        </dgm:presLayoutVars>
      </dgm:prSet>
      <dgm:spPr/>
      <dgm:t>
        <a:bodyPr/>
        <a:lstStyle/>
        <a:p>
          <a:endParaRPr lang="en-US"/>
        </a:p>
      </dgm:t>
    </dgm:pt>
    <dgm:pt modelId="{BB2E3043-0239-4708-ADC7-9AF7A3D8BE1D}" type="pres">
      <dgm:prSet presAssocID="{3042C678-3346-426D-ADAC-5FB409055E57}" presName="Name13" presStyleLbl="parChTrans1D2" presStyleIdx="5" presStyleCnt="7"/>
      <dgm:spPr/>
      <dgm:t>
        <a:bodyPr/>
        <a:lstStyle/>
        <a:p>
          <a:endParaRPr lang="en-US"/>
        </a:p>
      </dgm:t>
    </dgm:pt>
    <dgm:pt modelId="{DCC96CD4-57AA-487C-B929-10B36384DFB5}" type="pres">
      <dgm:prSet presAssocID="{DD874817-603C-4EF6-96D4-54F6EAA3A7DB}" presName="childText" presStyleLbl="bgAcc1" presStyleIdx="5" presStyleCnt="7" custScaleX="128331" custScaleY="43211" custLinFactNeighborX="682">
        <dgm:presLayoutVars>
          <dgm:bulletEnabled val="1"/>
        </dgm:presLayoutVars>
      </dgm:prSet>
      <dgm:spPr/>
      <dgm:t>
        <a:bodyPr/>
        <a:lstStyle/>
        <a:p>
          <a:endParaRPr lang="en-US"/>
        </a:p>
      </dgm:t>
    </dgm:pt>
    <dgm:pt modelId="{AB205081-223F-484B-A24C-FC46503D5D2C}" type="pres">
      <dgm:prSet presAssocID="{330CFDBB-0D67-4C52-B35B-4B9CE0CE289D}" presName="Name13" presStyleLbl="parChTrans1D2" presStyleIdx="6" presStyleCnt="7"/>
      <dgm:spPr/>
      <dgm:t>
        <a:bodyPr/>
        <a:lstStyle/>
        <a:p>
          <a:endParaRPr lang="en-US"/>
        </a:p>
      </dgm:t>
    </dgm:pt>
    <dgm:pt modelId="{E26697C6-1BB1-4C99-9CA4-92AD1BF5487D}" type="pres">
      <dgm:prSet presAssocID="{547D010B-1AB4-42F6-8C7C-BCDB7A91BE74}" presName="childText" presStyleLbl="bgAcc1" presStyleIdx="6" presStyleCnt="7" custScaleX="123258" custScaleY="51622">
        <dgm:presLayoutVars>
          <dgm:bulletEnabled val="1"/>
        </dgm:presLayoutVars>
      </dgm:prSet>
      <dgm:spPr/>
      <dgm:t>
        <a:bodyPr/>
        <a:lstStyle/>
        <a:p>
          <a:endParaRPr lang="en-US"/>
        </a:p>
      </dgm:t>
    </dgm:pt>
  </dgm:ptLst>
  <dgm:cxnLst>
    <dgm:cxn modelId="{E9AF61BB-D798-4517-8AA2-060F0442F4F3}" srcId="{9FB7B319-52F7-46F2-866C-65FADDE4C83E}" destId="{E4BF2264-8C76-4232-A538-341D22953C5A}" srcOrd="1" destOrd="0" parTransId="{570E08DE-69C1-4B52-8E7D-F8375A4675A6}" sibTransId="{7CD75886-3A1A-478C-9CD7-86F46EE1339C}"/>
    <dgm:cxn modelId="{9E5A935A-4CFD-4161-85BA-A687EEFE03D8}" srcId="{2443E5B5-CBD7-4A97-AFB9-23B8210B1AC0}" destId="{9FB7B319-52F7-46F2-866C-65FADDE4C83E}" srcOrd="1" destOrd="0" parTransId="{1C23452E-0F39-4557-B7B5-75944E48653B}" sibTransId="{9ED1346B-8A5C-439E-9C9D-06FB5F7AC937}"/>
    <dgm:cxn modelId="{7139A336-517A-4548-914B-AF68CD8DB057}" type="presOf" srcId="{F12556FC-95DA-43EA-B6CE-868BC2806430}" destId="{78AF7435-ACA9-4088-B3CD-D3E1CE66EF37}" srcOrd="0" destOrd="0" presId="urn:microsoft.com/office/officeart/2005/8/layout/hierarchy3"/>
    <dgm:cxn modelId="{79EB1D3E-57D9-4D6E-96FC-E1BB9719F232}" srcId="{F12556FC-95DA-43EA-B6CE-868BC2806430}" destId="{AEF49188-96BE-4CBC-838C-15F1F78B453F}" srcOrd="2" destOrd="0" parTransId="{63A91416-C8D2-469E-87EA-7963F01E89B4}" sibTransId="{30B5DFDF-1978-42A6-A85D-00171170BEE8}"/>
    <dgm:cxn modelId="{E4619BDA-8434-433C-9144-EDA9435981F1}" srcId="{9FB7B319-52F7-46F2-866C-65FADDE4C83E}" destId="{517F3A09-2BE7-4C5D-B04C-3ECD80DB9032}" srcOrd="0" destOrd="0" parTransId="{4491B684-DDB2-433C-B5BE-5ABF37370D04}" sibTransId="{2A817514-3DB9-444D-AEA6-EF087D9A38B8}"/>
    <dgm:cxn modelId="{668461BE-6C68-4B07-B6A1-F3AE99E95B19}" type="presOf" srcId="{4491B684-DDB2-433C-B5BE-5ABF37370D04}" destId="{A1771614-5022-417B-9F9A-86CDBDC3E81E}" srcOrd="0" destOrd="0" presId="urn:microsoft.com/office/officeart/2005/8/layout/hierarchy3"/>
    <dgm:cxn modelId="{3F095EB5-C980-4FC1-A986-EC3702AD0FBF}" type="presOf" srcId="{62B9C032-B313-49D3-9C03-84BD294423B2}" destId="{A3DF262E-516D-4327-9CEA-8691AEECB3C2}" srcOrd="0" destOrd="0" presId="urn:microsoft.com/office/officeart/2005/8/layout/hierarchy3"/>
    <dgm:cxn modelId="{071E449A-04DA-45AD-9B88-10E7EDDFB14B}" type="presOf" srcId="{AEF49188-96BE-4CBC-838C-15F1F78B453F}" destId="{46392704-D210-4A7C-98B2-F47BFFC8A2BB}" srcOrd="0" destOrd="0" presId="urn:microsoft.com/office/officeart/2005/8/layout/hierarchy3"/>
    <dgm:cxn modelId="{DB65241D-1E27-43FF-A73F-0B29C0665263}" type="presOf" srcId="{570E08DE-69C1-4B52-8E7D-F8375A4675A6}" destId="{767276B9-11DC-4646-B28A-B0DA2B52DCFA}" srcOrd="0" destOrd="0" presId="urn:microsoft.com/office/officeart/2005/8/layout/hierarchy3"/>
    <dgm:cxn modelId="{5D7E37CC-B35D-40FA-A041-B52B422D737B}" type="presOf" srcId="{63A91416-C8D2-469E-87EA-7963F01E89B4}" destId="{611BF098-A27D-4D87-BB62-6B7DEC4A5D77}" srcOrd="0" destOrd="0" presId="urn:microsoft.com/office/officeart/2005/8/layout/hierarchy3"/>
    <dgm:cxn modelId="{093F561D-CB19-4770-81A6-3F7396F7F2D7}" type="presOf" srcId="{9FB7B319-52F7-46F2-866C-65FADDE4C83E}" destId="{C1BAD3D1-0743-43DB-8F7C-2C17771535C0}" srcOrd="0" destOrd="0" presId="urn:microsoft.com/office/officeart/2005/8/layout/hierarchy3"/>
    <dgm:cxn modelId="{33443E1F-8418-4A57-BBCF-B1111475BE67}" type="presOf" srcId="{DD874817-603C-4EF6-96D4-54F6EAA3A7DB}" destId="{DCC96CD4-57AA-487C-B929-10B36384DFB5}" srcOrd="0" destOrd="0" presId="urn:microsoft.com/office/officeart/2005/8/layout/hierarchy3"/>
    <dgm:cxn modelId="{CC939D2A-FDCB-4E1C-8B10-CF26196D1F36}" type="presOf" srcId="{F12556FC-95DA-43EA-B6CE-868BC2806430}" destId="{A273470E-41F1-4F23-895B-4330664FF6C1}" srcOrd="1" destOrd="0" presId="urn:microsoft.com/office/officeart/2005/8/layout/hierarchy3"/>
    <dgm:cxn modelId="{A52C275C-C603-4510-9A66-693404908EF9}" type="presOf" srcId="{E4C9D373-FE24-4B00-B601-88D59514974B}" destId="{D824F788-0077-48E4-91BF-9BF73528BECD}" srcOrd="0" destOrd="0" presId="urn:microsoft.com/office/officeart/2005/8/layout/hierarchy3"/>
    <dgm:cxn modelId="{1E9FD36E-27A3-48C0-931E-D78D58214C59}" srcId="{9FB7B319-52F7-46F2-866C-65FADDE4C83E}" destId="{547D010B-1AB4-42F6-8C7C-BCDB7A91BE74}" srcOrd="3" destOrd="0" parTransId="{330CFDBB-0D67-4C52-B35B-4B9CE0CE289D}" sibTransId="{F27C7519-C816-4A0C-82B3-A68A842257FE}"/>
    <dgm:cxn modelId="{E86F1078-01E3-418E-8E2C-BAC4E94DF45C}" type="presOf" srcId="{3042C678-3346-426D-ADAC-5FB409055E57}" destId="{BB2E3043-0239-4708-ADC7-9AF7A3D8BE1D}" srcOrd="0" destOrd="0" presId="urn:microsoft.com/office/officeart/2005/8/layout/hierarchy3"/>
    <dgm:cxn modelId="{BAD9DE4A-26B3-4160-91A8-CEB6F1863481}" type="presOf" srcId="{517F3A09-2BE7-4C5D-B04C-3ECD80DB9032}" destId="{A6B880B6-EC8E-4CAF-8B7B-F7AC31B8FDCC}" srcOrd="0" destOrd="0" presId="urn:microsoft.com/office/officeart/2005/8/layout/hierarchy3"/>
    <dgm:cxn modelId="{C74AE867-FB38-4E67-B0A4-028A866A330B}" type="presOf" srcId="{9FB7B319-52F7-46F2-866C-65FADDE4C83E}" destId="{A090FF78-9F31-470D-B4C3-D3632FEF41ED}" srcOrd="1" destOrd="0" presId="urn:microsoft.com/office/officeart/2005/8/layout/hierarchy3"/>
    <dgm:cxn modelId="{C2647A07-5155-44D5-8B43-4686ED594D65}" type="presOf" srcId="{CA4F4BC9-EFA8-4A53-89C7-F011750FEDC7}" destId="{1BD5ECFB-AEEF-42E2-BB4D-8ADAFAB8E92E}" srcOrd="0" destOrd="0" presId="urn:microsoft.com/office/officeart/2005/8/layout/hierarchy3"/>
    <dgm:cxn modelId="{FB5D4ACE-F1C8-45A2-B03B-1339F8B3F3E6}" srcId="{F12556FC-95DA-43EA-B6CE-868BC2806430}" destId="{62B9C032-B313-49D3-9C03-84BD294423B2}" srcOrd="1" destOrd="0" parTransId="{CA4F4BC9-EFA8-4A53-89C7-F011750FEDC7}" sibTransId="{66179D94-FCBD-42F0-B629-B3B4FCB192E8}"/>
    <dgm:cxn modelId="{69FEEB40-7A83-4B9D-93DE-74726F977188}" type="presOf" srcId="{330CFDBB-0D67-4C52-B35B-4B9CE0CE289D}" destId="{AB205081-223F-484B-A24C-FC46503D5D2C}" srcOrd="0" destOrd="0" presId="urn:microsoft.com/office/officeart/2005/8/layout/hierarchy3"/>
    <dgm:cxn modelId="{80AD4C3C-3256-43C2-9A9F-FE26E99FA360}" type="presOf" srcId="{2443E5B5-CBD7-4A97-AFB9-23B8210B1AC0}" destId="{B5ADC552-04F1-4646-8CE5-AEDE57A3F92F}" srcOrd="0" destOrd="0" presId="urn:microsoft.com/office/officeart/2005/8/layout/hierarchy3"/>
    <dgm:cxn modelId="{FC564140-7A3E-4DA4-AA83-FD51F783E532}" type="presOf" srcId="{E4BF2264-8C76-4232-A538-341D22953C5A}" destId="{D69C2BDE-054A-4F1A-9E30-D54FEEDE586E}" srcOrd="0" destOrd="0" presId="urn:microsoft.com/office/officeart/2005/8/layout/hierarchy3"/>
    <dgm:cxn modelId="{C46B0787-68CD-4E94-A300-6EAC9A4EF997}" type="presOf" srcId="{547D010B-1AB4-42F6-8C7C-BCDB7A91BE74}" destId="{E26697C6-1BB1-4C99-9CA4-92AD1BF5487D}" srcOrd="0" destOrd="0" presId="urn:microsoft.com/office/officeart/2005/8/layout/hierarchy3"/>
    <dgm:cxn modelId="{A9246B1C-098D-49A9-966E-5F190A53CE7B}" srcId="{9FB7B319-52F7-46F2-866C-65FADDE4C83E}" destId="{DD874817-603C-4EF6-96D4-54F6EAA3A7DB}" srcOrd="2" destOrd="0" parTransId="{3042C678-3346-426D-ADAC-5FB409055E57}" sibTransId="{2200E989-5D08-42AF-BDAD-3E4538C5A5FA}"/>
    <dgm:cxn modelId="{25EE69CF-3562-4764-8046-BAC9E6083345}" type="presOf" srcId="{2E708493-FA93-408A-B797-1A181F141AB8}" destId="{87F5742D-9227-4A42-A34F-AC69CD3EC3E7}" srcOrd="0" destOrd="0" presId="urn:microsoft.com/office/officeart/2005/8/layout/hierarchy3"/>
    <dgm:cxn modelId="{BFA5EE78-DF0A-4CAF-ABDE-25DD01C55A9A}" srcId="{2443E5B5-CBD7-4A97-AFB9-23B8210B1AC0}" destId="{F12556FC-95DA-43EA-B6CE-868BC2806430}" srcOrd="0" destOrd="0" parTransId="{71F7DA7E-40BD-4FEE-8E7A-0CBFF9AB36DC}" sibTransId="{FB84EFC5-27F0-4943-98FE-7C73011E0DD6}"/>
    <dgm:cxn modelId="{60AB0513-8FF5-4A7F-A904-8DFE4B3C5006}" srcId="{F12556FC-95DA-43EA-B6CE-868BC2806430}" destId="{E4C9D373-FE24-4B00-B601-88D59514974B}" srcOrd="0" destOrd="0" parTransId="{2E708493-FA93-408A-B797-1A181F141AB8}" sibTransId="{BCDE3C8B-EAB1-4F3F-B96B-BA47196A21AF}"/>
    <dgm:cxn modelId="{54DD439D-C08D-498A-900D-F39894869956}" type="presParOf" srcId="{B5ADC552-04F1-4646-8CE5-AEDE57A3F92F}" destId="{D8D6A74A-E760-4F9B-ADF7-1422CE03E3CF}" srcOrd="0" destOrd="0" presId="urn:microsoft.com/office/officeart/2005/8/layout/hierarchy3"/>
    <dgm:cxn modelId="{F6C42A48-40FE-45F3-97F9-5891B619C3DB}" type="presParOf" srcId="{D8D6A74A-E760-4F9B-ADF7-1422CE03E3CF}" destId="{53FE5895-6B33-4A88-B922-D08EFADFDBA4}" srcOrd="0" destOrd="0" presId="urn:microsoft.com/office/officeart/2005/8/layout/hierarchy3"/>
    <dgm:cxn modelId="{D6009AF6-74AF-4718-AFDA-C5BC806F54E1}" type="presParOf" srcId="{53FE5895-6B33-4A88-B922-D08EFADFDBA4}" destId="{78AF7435-ACA9-4088-B3CD-D3E1CE66EF37}" srcOrd="0" destOrd="0" presId="urn:microsoft.com/office/officeart/2005/8/layout/hierarchy3"/>
    <dgm:cxn modelId="{4989D94D-58E6-4402-8B3E-FB1B3E9BFEB2}" type="presParOf" srcId="{53FE5895-6B33-4A88-B922-D08EFADFDBA4}" destId="{A273470E-41F1-4F23-895B-4330664FF6C1}" srcOrd="1" destOrd="0" presId="urn:microsoft.com/office/officeart/2005/8/layout/hierarchy3"/>
    <dgm:cxn modelId="{D0556520-4341-4ACB-9127-BB5292FC5ACE}" type="presParOf" srcId="{D8D6A74A-E760-4F9B-ADF7-1422CE03E3CF}" destId="{848E7074-7F0D-4466-A34D-15D2D0131860}" srcOrd="1" destOrd="0" presId="urn:microsoft.com/office/officeart/2005/8/layout/hierarchy3"/>
    <dgm:cxn modelId="{9DAB66CB-B535-4C8E-99F7-1FAE91723B1C}" type="presParOf" srcId="{848E7074-7F0D-4466-A34D-15D2D0131860}" destId="{87F5742D-9227-4A42-A34F-AC69CD3EC3E7}" srcOrd="0" destOrd="0" presId="urn:microsoft.com/office/officeart/2005/8/layout/hierarchy3"/>
    <dgm:cxn modelId="{5A3D4D47-B3BC-4F26-9429-35B52AE31AEA}" type="presParOf" srcId="{848E7074-7F0D-4466-A34D-15D2D0131860}" destId="{D824F788-0077-48E4-91BF-9BF73528BECD}" srcOrd="1" destOrd="0" presId="urn:microsoft.com/office/officeart/2005/8/layout/hierarchy3"/>
    <dgm:cxn modelId="{0773FD90-2D41-4B60-A14F-62EA4804DB16}" type="presParOf" srcId="{848E7074-7F0D-4466-A34D-15D2D0131860}" destId="{1BD5ECFB-AEEF-42E2-BB4D-8ADAFAB8E92E}" srcOrd="2" destOrd="0" presId="urn:microsoft.com/office/officeart/2005/8/layout/hierarchy3"/>
    <dgm:cxn modelId="{768B6B69-3AF1-4412-A759-F4D10E22BD63}" type="presParOf" srcId="{848E7074-7F0D-4466-A34D-15D2D0131860}" destId="{A3DF262E-516D-4327-9CEA-8691AEECB3C2}" srcOrd="3" destOrd="0" presId="urn:microsoft.com/office/officeart/2005/8/layout/hierarchy3"/>
    <dgm:cxn modelId="{58B6769E-5AD3-48CC-85B4-646F605A725B}" type="presParOf" srcId="{848E7074-7F0D-4466-A34D-15D2D0131860}" destId="{611BF098-A27D-4D87-BB62-6B7DEC4A5D77}" srcOrd="4" destOrd="0" presId="urn:microsoft.com/office/officeart/2005/8/layout/hierarchy3"/>
    <dgm:cxn modelId="{9C8733B2-E43B-4EA9-96C9-75DF155140A7}" type="presParOf" srcId="{848E7074-7F0D-4466-A34D-15D2D0131860}" destId="{46392704-D210-4A7C-98B2-F47BFFC8A2BB}" srcOrd="5" destOrd="0" presId="urn:microsoft.com/office/officeart/2005/8/layout/hierarchy3"/>
    <dgm:cxn modelId="{FDFB66A4-6670-4464-A15D-D37B28F2ABF6}" type="presParOf" srcId="{B5ADC552-04F1-4646-8CE5-AEDE57A3F92F}" destId="{129B21A3-8B05-4859-95E0-1C85D07973B4}" srcOrd="1" destOrd="0" presId="urn:microsoft.com/office/officeart/2005/8/layout/hierarchy3"/>
    <dgm:cxn modelId="{44ACBDFD-CECE-4D32-8A32-B105C09005AD}" type="presParOf" srcId="{129B21A3-8B05-4859-95E0-1C85D07973B4}" destId="{A848220C-52C9-4A69-BA2F-082CBFF52DDD}" srcOrd="0" destOrd="0" presId="urn:microsoft.com/office/officeart/2005/8/layout/hierarchy3"/>
    <dgm:cxn modelId="{99E49A28-3FF4-403A-A13F-6D7EF8C55B43}" type="presParOf" srcId="{A848220C-52C9-4A69-BA2F-082CBFF52DDD}" destId="{C1BAD3D1-0743-43DB-8F7C-2C17771535C0}" srcOrd="0" destOrd="0" presId="urn:microsoft.com/office/officeart/2005/8/layout/hierarchy3"/>
    <dgm:cxn modelId="{85D31754-E6D5-410A-9463-01D8223ADC39}" type="presParOf" srcId="{A848220C-52C9-4A69-BA2F-082CBFF52DDD}" destId="{A090FF78-9F31-470D-B4C3-D3632FEF41ED}" srcOrd="1" destOrd="0" presId="urn:microsoft.com/office/officeart/2005/8/layout/hierarchy3"/>
    <dgm:cxn modelId="{F6AB49BE-A544-4E91-A7F0-103819E8FFF6}" type="presParOf" srcId="{129B21A3-8B05-4859-95E0-1C85D07973B4}" destId="{26BEC82D-EF74-4A1B-9D95-A8804B9EE9F9}" srcOrd="1" destOrd="0" presId="urn:microsoft.com/office/officeart/2005/8/layout/hierarchy3"/>
    <dgm:cxn modelId="{F498F724-9C5B-40E6-B9B2-6D320B25E0FD}" type="presParOf" srcId="{26BEC82D-EF74-4A1B-9D95-A8804B9EE9F9}" destId="{A1771614-5022-417B-9F9A-86CDBDC3E81E}" srcOrd="0" destOrd="0" presId="urn:microsoft.com/office/officeart/2005/8/layout/hierarchy3"/>
    <dgm:cxn modelId="{D5F2B62C-7E0C-4B3B-AAD7-0F2D92066FC0}" type="presParOf" srcId="{26BEC82D-EF74-4A1B-9D95-A8804B9EE9F9}" destId="{A6B880B6-EC8E-4CAF-8B7B-F7AC31B8FDCC}" srcOrd="1" destOrd="0" presId="urn:microsoft.com/office/officeart/2005/8/layout/hierarchy3"/>
    <dgm:cxn modelId="{DF488E21-DA36-48C8-BD4E-2CCC4FEA1332}" type="presParOf" srcId="{26BEC82D-EF74-4A1B-9D95-A8804B9EE9F9}" destId="{767276B9-11DC-4646-B28A-B0DA2B52DCFA}" srcOrd="2" destOrd="0" presId="urn:microsoft.com/office/officeart/2005/8/layout/hierarchy3"/>
    <dgm:cxn modelId="{F893BE4A-1946-4EE7-9B82-300BBBC0946F}" type="presParOf" srcId="{26BEC82D-EF74-4A1B-9D95-A8804B9EE9F9}" destId="{D69C2BDE-054A-4F1A-9E30-D54FEEDE586E}" srcOrd="3" destOrd="0" presId="urn:microsoft.com/office/officeart/2005/8/layout/hierarchy3"/>
    <dgm:cxn modelId="{F816E9C9-3559-419F-8A0D-6A5363B7C712}" type="presParOf" srcId="{26BEC82D-EF74-4A1B-9D95-A8804B9EE9F9}" destId="{BB2E3043-0239-4708-ADC7-9AF7A3D8BE1D}" srcOrd="4" destOrd="0" presId="urn:microsoft.com/office/officeart/2005/8/layout/hierarchy3"/>
    <dgm:cxn modelId="{576C2EE1-872E-47EE-BB87-32FAFCC85A92}" type="presParOf" srcId="{26BEC82D-EF74-4A1B-9D95-A8804B9EE9F9}" destId="{DCC96CD4-57AA-487C-B929-10B36384DFB5}" srcOrd="5" destOrd="0" presId="urn:microsoft.com/office/officeart/2005/8/layout/hierarchy3"/>
    <dgm:cxn modelId="{208736E7-8019-4AF9-9DFF-08F68736C1A0}" type="presParOf" srcId="{26BEC82D-EF74-4A1B-9D95-A8804B9EE9F9}" destId="{AB205081-223F-484B-A24C-FC46503D5D2C}" srcOrd="6" destOrd="0" presId="urn:microsoft.com/office/officeart/2005/8/layout/hierarchy3"/>
    <dgm:cxn modelId="{AB1BBA84-D35B-411D-9ECC-290AF2671DE4}" type="presParOf" srcId="{26BEC82D-EF74-4A1B-9D95-A8804B9EE9F9}" destId="{E26697C6-1BB1-4C99-9CA4-92AD1BF5487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CDA970-2F4D-4477-BDC4-B79CD4A0FC36}" type="doc">
      <dgm:prSet loTypeId="urn:microsoft.com/office/officeart/2005/8/layout/radial4" loCatId="relationship" qsTypeId="urn:microsoft.com/office/officeart/2005/8/quickstyle/3d2" qsCatId="3D" csTypeId="urn:microsoft.com/office/officeart/2005/8/colors/colorful4" csCatId="colorful" phldr="1"/>
      <dgm:spPr/>
      <dgm:t>
        <a:bodyPr/>
        <a:lstStyle/>
        <a:p>
          <a:endParaRPr lang="en-US"/>
        </a:p>
      </dgm:t>
    </dgm:pt>
    <dgm:pt modelId="{21DC13B8-E9C7-4599-8645-5C5347B2E887}">
      <dgm:prSet phldrT="[Text]" custT="1"/>
      <dgm:spPr>
        <a:solidFill>
          <a:srgbClr val="FF0000"/>
        </a:solidFill>
      </dgm:spPr>
      <dgm:t>
        <a:bodyPr/>
        <a:lstStyle/>
        <a:p>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Đội</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ngũ</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lập</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trường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tưởng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bản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lĩnh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chính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trị</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vững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vàng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đức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lối</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sống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giản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dị</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gương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mẫu</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ý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thức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tổ</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chức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kỷ</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luật</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phấn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đấu</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hoàn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thành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nhiệm</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vụ</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được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giao</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gm:t>
    </dgm:pt>
    <dgm:pt modelId="{D556BBCB-C2C8-48B5-8D21-8750EF15D98D}" type="parTrans" cxnId="{9F0E1855-CFA6-4CDD-8901-BEE8A8A2EE49}">
      <dgm:prSet/>
      <dgm:spPr/>
      <dgm:t>
        <a:bodyPr/>
        <a:lstStyle/>
        <a:p>
          <a:endParaRPr lang="en-US"/>
        </a:p>
      </dgm:t>
    </dgm:pt>
    <dgm:pt modelId="{CC1B64DD-3CAF-4406-94FF-8A5A378A04A5}" type="sibTrans" cxnId="{9F0E1855-CFA6-4CDD-8901-BEE8A8A2EE49}">
      <dgm:prSet/>
      <dgm:spPr/>
      <dgm:t>
        <a:bodyPr/>
        <a:lstStyle/>
        <a:p>
          <a:endParaRPr lang="en-US"/>
        </a:p>
      </dgm:t>
    </dgm:pt>
    <dgm:pt modelId="{E13D67B8-54AE-4292-BD2A-0484849AE753}">
      <dgm:prSet phldrT="[Text]" custT="1"/>
      <dgm:spPr/>
      <dgm:t>
        <a:bodyPr/>
        <a:lstStyle/>
        <a:p>
          <a:pPr algn="just"/>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Đa</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số</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lãnh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Đảng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Nhà</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nươc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MTTQ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và</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đoàn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thể</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cấp</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năng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lực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phẩm</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chất</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uy</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tín</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gm:t>
    </dgm:pt>
    <dgm:pt modelId="{E733E20B-EE56-412F-813D-8F2F107BF393}" type="parTrans" cxnId="{10C2AD48-4855-4227-B716-F0E828D22153}">
      <dgm:prSet/>
      <dgm:spPr/>
      <dgm:t>
        <a:bodyPr/>
        <a:lstStyle/>
        <a:p>
          <a:endParaRPr lang="en-US" sz="2000">
            <a:latin typeface="Times New Roman" pitchFamily="18" charset="0"/>
            <a:cs typeface="Times New Roman" pitchFamily="18" charset="0"/>
          </a:endParaRPr>
        </a:p>
      </dgm:t>
    </dgm:pt>
    <dgm:pt modelId="{0A16A282-3744-4B8D-9A92-145C5DCAA96F}" type="sibTrans" cxnId="{10C2AD48-4855-4227-B716-F0E828D22153}">
      <dgm:prSet/>
      <dgm:spPr/>
      <dgm:t>
        <a:bodyPr/>
        <a:lstStyle/>
        <a:p>
          <a:endParaRPr lang="en-US"/>
        </a:p>
      </dgm:t>
    </dgm:pt>
    <dgm:pt modelId="{C2C56A3B-F1D0-4252-9AE7-A50237CA4B83}">
      <dgm:prSet phldrT="[Text]" custT="1"/>
      <dgm:spPr/>
      <dgm:t>
        <a:bodyPr/>
        <a:lstStyle/>
        <a:p>
          <a:pPr algn="just"/>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cấp</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chiến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lược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bản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lĩnh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chính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trị</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kiên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định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với</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chủ</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nghĩa</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Mac-</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Lênin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tưởng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Hồ</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Chí</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Minh,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mục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tiêu</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lý</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tưởng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độc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lập</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dân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tộc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và</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CNXH,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duy</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đổi</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mới</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khả</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năng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hoạch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định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đường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lối</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chính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sách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và</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lãnh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chỉ</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tổ</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chức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thực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hiện</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gm:t>
    </dgm:pt>
    <dgm:pt modelId="{E0F3D39B-9906-4E99-9A5D-7244F2E80A33}" type="parTrans" cxnId="{23CA53DD-E1AE-49E1-8430-9ADA4D7522A0}">
      <dgm:prSet/>
      <dgm:spPr/>
      <dgm:t>
        <a:bodyPr/>
        <a:lstStyle/>
        <a:p>
          <a:endParaRPr lang="en-US" sz="2000">
            <a:latin typeface="Times New Roman" pitchFamily="18" charset="0"/>
            <a:cs typeface="Times New Roman" pitchFamily="18" charset="0"/>
          </a:endParaRPr>
        </a:p>
      </dgm:t>
    </dgm:pt>
    <dgm:pt modelId="{A510B61F-D0AF-41F7-A175-7665B6B05C8B}" type="sibTrans" cxnId="{23CA53DD-E1AE-49E1-8430-9ADA4D7522A0}">
      <dgm:prSet/>
      <dgm:spPr/>
      <dgm:t>
        <a:bodyPr/>
        <a:lstStyle/>
        <a:p>
          <a:endParaRPr lang="en-US"/>
        </a:p>
      </dgm:t>
    </dgm:pt>
    <dgm:pt modelId="{BC5D8E6F-7EAB-4E53-9522-7DB903BE8C45}">
      <dgm:prSet phldrT="[Text]" custT="1"/>
      <dgm:spPr/>
      <dgm:t>
        <a:bodyPr/>
        <a:lstStyle/>
        <a:p>
          <a:pPr algn="just"/>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lực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lượng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vũ</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trang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được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rèn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luyện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thử</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thách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qua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thực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tiễn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trung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thành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với</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Đảng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sẵn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sang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chiến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đấu</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hi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sinh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vì</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Tổ</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quốc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vì</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Nhân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dân</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gm:t>
    </dgm:pt>
    <dgm:pt modelId="{1EBCBB34-6D54-4EAF-A6E7-01E4BDA980C3}" type="parTrans" cxnId="{7E2BBB26-2ABF-43D7-A38C-B13535645F6F}">
      <dgm:prSet/>
      <dgm:spPr/>
      <dgm:t>
        <a:bodyPr/>
        <a:lstStyle/>
        <a:p>
          <a:endParaRPr lang="en-US" sz="2000">
            <a:latin typeface="Times New Roman" pitchFamily="18" charset="0"/>
            <a:cs typeface="Times New Roman" pitchFamily="18" charset="0"/>
          </a:endParaRPr>
        </a:p>
      </dgm:t>
    </dgm:pt>
    <dgm:pt modelId="{1D91B619-042C-4F8C-91AA-8D1F1222B390}" type="sibTrans" cxnId="{7E2BBB26-2ABF-43D7-A38C-B13535645F6F}">
      <dgm:prSet/>
      <dgm:spPr/>
      <dgm:t>
        <a:bodyPr/>
        <a:lstStyle/>
        <a:p>
          <a:endParaRPr lang="en-US"/>
        </a:p>
      </dgm:t>
    </dgm:pt>
    <dgm:pt modelId="{B44DC44C-8297-43A1-8A64-4EEA4E7F9B5C}">
      <dgm:prSet phldrT="[Text]" custT="1"/>
      <dgm:spPr/>
      <dgm:t>
        <a:bodyPr/>
        <a:lstStyle/>
        <a:p>
          <a:pPr algn="just"/>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khoa</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học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say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mê</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tâm</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huyết</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nghiên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cứu</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đóng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góp</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tích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cực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cho</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đất</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gm:t>
    </dgm:pt>
    <dgm:pt modelId="{34036D27-9E0E-450B-802D-E66F515A9557}" type="parTrans" cxnId="{4A83AA9F-F68D-4D09-87BC-0314D77842D6}">
      <dgm:prSet/>
      <dgm:spPr/>
      <dgm:t>
        <a:bodyPr/>
        <a:lstStyle/>
        <a:p>
          <a:endParaRPr lang="en-US" sz="2000">
            <a:latin typeface="Times New Roman" pitchFamily="18" charset="0"/>
            <a:cs typeface="Times New Roman" pitchFamily="18" charset="0"/>
          </a:endParaRPr>
        </a:p>
      </dgm:t>
    </dgm:pt>
    <dgm:pt modelId="{C62758D1-60C9-40CB-B399-C5275680E3AF}" type="sibTrans" cxnId="{4A83AA9F-F68D-4D09-87BC-0314D77842D6}">
      <dgm:prSet/>
      <dgm:spPr/>
      <dgm:t>
        <a:bodyPr/>
        <a:lstStyle/>
        <a:p>
          <a:endParaRPr lang="en-US"/>
        </a:p>
      </dgm:t>
    </dgm:pt>
    <dgm:pt modelId="{17B9580F-FBF6-493B-96D9-4D26BA5F8BFD}">
      <dgm:prSet phldrT="[Text]" custT="1"/>
      <dgm:spPr/>
      <dgm:t>
        <a:bodyPr/>
        <a:lstStyle/>
        <a:p>
          <a:pPr algn="just"/>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lãnh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quản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lý</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doanh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nghiệp</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Nhà</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thích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ứng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nhanh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với</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cơ</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chế</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thị</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trường</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tổ</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chức</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sản</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xuất</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kinh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doanh</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hiệu</a:t>
          </a:r>
          <a:r>
            <a:rPr lang="en-US" sz="2000" b="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quả</a:t>
          </a:r>
          <a:endParaRPr lang="en-US" sz="2000" b="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gm:t>
    </dgm:pt>
    <dgm:pt modelId="{2FE9156D-EFE7-4352-99F0-B3E0E745DD82}" type="parTrans" cxnId="{D904DBA4-AFE8-4AD5-B3D5-9C8532A2FBAD}">
      <dgm:prSet/>
      <dgm:spPr/>
      <dgm:t>
        <a:bodyPr/>
        <a:lstStyle/>
        <a:p>
          <a:endParaRPr lang="en-US" sz="2000">
            <a:latin typeface="Times New Roman" pitchFamily="18" charset="0"/>
            <a:cs typeface="Times New Roman" pitchFamily="18" charset="0"/>
          </a:endParaRPr>
        </a:p>
      </dgm:t>
    </dgm:pt>
    <dgm:pt modelId="{38C42FDB-AD0B-4D47-8006-A1DE5C92457C}" type="sibTrans" cxnId="{D904DBA4-AFE8-4AD5-B3D5-9C8532A2FBAD}">
      <dgm:prSet/>
      <dgm:spPr/>
      <dgm:t>
        <a:bodyPr/>
        <a:lstStyle/>
        <a:p>
          <a:endParaRPr lang="en-US"/>
        </a:p>
      </dgm:t>
    </dgm:pt>
    <dgm:pt modelId="{231D9328-49CA-48FB-BAB8-761E83A800EF}" type="pres">
      <dgm:prSet presAssocID="{24CDA970-2F4D-4477-BDC4-B79CD4A0FC36}" presName="cycle" presStyleCnt="0">
        <dgm:presLayoutVars>
          <dgm:chMax val="1"/>
          <dgm:dir/>
          <dgm:animLvl val="ctr"/>
          <dgm:resizeHandles val="exact"/>
        </dgm:presLayoutVars>
      </dgm:prSet>
      <dgm:spPr/>
      <dgm:t>
        <a:bodyPr/>
        <a:lstStyle/>
        <a:p>
          <a:endParaRPr lang="en-US"/>
        </a:p>
      </dgm:t>
    </dgm:pt>
    <dgm:pt modelId="{D5D7EDD7-E349-4969-8CFB-8BD763556B43}" type="pres">
      <dgm:prSet presAssocID="{21DC13B8-E9C7-4599-8645-5C5347B2E887}" presName="centerShape" presStyleLbl="node0" presStyleIdx="0" presStyleCnt="1" custScaleX="117548" custScaleY="115746"/>
      <dgm:spPr/>
      <dgm:t>
        <a:bodyPr/>
        <a:lstStyle/>
        <a:p>
          <a:endParaRPr lang="en-US"/>
        </a:p>
      </dgm:t>
    </dgm:pt>
    <dgm:pt modelId="{4D6EFE90-35EA-41FA-88F3-5269586C4DD7}" type="pres">
      <dgm:prSet presAssocID="{E733E20B-EE56-412F-813D-8F2F107BF393}" presName="parTrans" presStyleLbl="bgSibTrans2D1" presStyleIdx="0" presStyleCnt="5"/>
      <dgm:spPr/>
      <dgm:t>
        <a:bodyPr/>
        <a:lstStyle/>
        <a:p>
          <a:endParaRPr lang="en-US"/>
        </a:p>
      </dgm:t>
    </dgm:pt>
    <dgm:pt modelId="{290A2F57-6C91-4650-A1D5-C3239B63A249}" type="pres">
      <dgm:prSet presAssocID="{E13D67B8-54AE-4292-BD2A-0484849AE753}" presName="node" presStyleLbl="node1" presStyleIdx="0" presStyleCnt="5">
        <dgm:presLayoutVars>
          <dgm:bulletEnabled val="1"/>
        </dgm:presLayoutVars>
      </dgm:prSet>
      <dgm:spPr/>
      <dgm:t>
        <a:bodyPr/>
        <a:lstStyle/>
        <a:p>
          <a:endParaRPr lang="en-US"/>
        </a:p>
      </dgm:t>
    </dgm:pt>
    <dgm:pt modelId="{8F21F7DE-790C-4FEC-AC2E-31B8B63B5E14}" type="pres">
      <dgm:prSet presAssocID="{E0F3D39B-9906-4E99-9A5D-7244F2E80A33}" presName="parTrans" presStyleLbl="bgSibTrans2D1" presStyleIdx="1" presStyleCnt="5"/>
      <dgm:spPr/>
      <dgm:t>
        <a:bodyPr/>
        <a:lstStyle/>
        <a:p>
          <a:endParaRPr lang="en-US"/>
        </a:p>
      </dgm:t>
    </dgm:pt>
    <dgm:pt modelId="{105C7FF9-0F44-4385-BD1B-63DC0E02D729}" type="pres">
      <dgm:prSet presAssocID="{C2C56A3B-F1D0-4252-9AE7-A50237CA4B83}" presName="node" presStyleLbl="node1" presStyleIdx="1" presStyleCnt="5" custScaleX="132709" custRadScaleRad="111956" custRadScaleInc="-11975">
        <dgm:presLayoutVars>
          <dgm:bulletEnabled val="1"/>
        </dgm:presLayoutVars>
      </dgm:prSet>
      <dgm:spPr/>
      <dgm:t>
        <a:bodyPr/>
        <a:lstStyle/>
        <a:p>
          <a:endParaRPr lang="en-US"/>
        </a:p>
      </dgm:t>
    </dgm:pt>
    <dgm:pt modelId="{F6B1E8CD-0861-4F78-8C87-32E7F220FB4A}" type="pres">
      <dgm:prSet presAssocID="{1EBCBB34-6D54-4EAF-A6E7-01E4BDA980C3}" presName="parTrans" presStyleLbl="bgSibTrans2D1" presStyleIdx="2" presStyleCnt="5"/>
      <dgm:spPr/>
      <dgm:t>
        <a:bodyPr/>
        <a:lstStyle/>
        <a:p>
          <a:endParaRPr lang="en-US"/>
        </a:p>
      </dgm:t>
    </dgm:pt>
    <dgm:pt modelId="{52881286-6F84-40C6-B7B4-41ACE9D1ECE7}" type="pres">
      <dgm:prSet presAssocID="{BC5D8E6F-7EAB-4E53-9522-7DB903BE8C45}" presName="node" presStyleLbl="node1" presStyleIdx="2" presStyleCnt="5">
        <dgm:presLayoutVars>
          <dgm:bulletEnabled val="1"/>
        </dgm:presLayoutVars>
      </dgm:prSet>
      <dgm:spPr/>
      <dgm:t>
        <a:bodyPr/>
        <a:lstStyle/>
        <a:p>
          <a:endParaRPr lang="en-US"/>
        </a:p>
      </dgm:t>
    </dgm:pt>
    <dgm:pt modelId="{423225EA-3E8B-4FD4-A137-800C59CF44BC}" type="pres">
      <dgm:prSet presAssocID="{34036D27-9E0E-450B-802D-E66F515A9557}" presName="parTrans" presStyleLbl="bgSibTrans2D1" presStyleIdx="3" presStyleCnt="5"/>
      <dgm:spPr/>
      <dgm:t>
        <a:bodyPr/>
        <a:lstStyle/>
        <a:p>
          <a:endParaRPr lang="en-US"/>
        </a:p>
      </dgm:t>
    </dgm:pt>
    <dgm:pt modelId="{6943BBB5-24A1-4485-A722-C0E294CE0742}" type="pres">
      <dgm:prSet presAssocID="{B44DC44C-8297-43A1-8A64-4EEA4E7F9B5C}" presName="node" presStyleLbl="node1" presStyleIdx="3" presStyleCnt="5">
        <dgm:presLayoutVars>
          <dgm:bulletEnabled val="1"/>
        </dgm:presLayoutVars>
      </dgm:prSet>
      <dgm:spPr/>
      <dgm:t>
        <a:bodyPr/>
        <a:lstStyle/>
        <a:p>
          <a:endParaRPr lang="en-US"/>
        </a:p>
      </dgm:t>
    </dgm:pt>
    <dgm:pt modelId="{FF0D5DFE-8848-469F-A225-AB6F2BCC7AD1}" type="pres">
      <dgm:prSet presAssocID="{2FE9156D-EFE7-4352-99F0-B3E0E745DD82}" presName="parTrans" presStyleLbl="bgSibTrans2D1" presStyleIdx="4" presStyleCnt="5"/>
      <dgm:spPr/>
      <dgm:t>
        <a:bodyPr/>
        <a:lstStyle/>
        <a:p>
          <a:endParaRPr lang="en-US"/>
        </a:p>
      </dgm:t>
    </dgm:pt>
    <dgm:pt modelId="{9CB9401E-1CA2-4DB2-9FFF-067FE230AD11}" type="pres">
      <dgm:prSet presAssocID="{17B9580F-FBF6-493B-96D9-4D26BA5F8BFD}" presName="node" presStyleLbl="node1" presStyleIdx="4" presStyleCnt="5">
        <dgm:presLayoutVars>
          <dgm:bulletEnabled val="1"/>
        </dgm:presLayoutVars>
      </dgm:prSet>
      <dgm:spPr/>
      <dgm:t>
        <a:bodyPr/>
        <a:lstStyle/>
        <a:p>
          <a:endParaRPr lang="en-US"/>
        </a:p>
      </dgm:t>
    </dgm:pt>
  </dgm:ptLst>
  <dgm:cxnLst>
    <dgm:cxn modelId="{BACFAF6F-CF3F-4E7D-979C-F449F076156E}" type="presOf" srcId="{1EBCBB34-6D54-4EAF-A6E7-01E4BDA980C3}" destId="{F6B1E8CD-0861-4F78-8C87-32E7F220FB4A}" srcOrd="0" destOrd="0" presId="urn:microsoft.com/office/officeart/2005/8/layout/radial4"/>
    <dgm:cxn modelId="{C91BF465-4A1E-4278-A11C-0BD684A967A4}" type="presOf" srcId="{E733E20B-EE56-412F-813D-8F2F107BF393}" destId="{4D6EFE90-35EA-41FA-88F3-5269586C4DD7}" srcOrd="0" destOrd="0" presId="urn:microsoft.com/office/officeart/2005/8/layout/radial4"/>
    <dgm:cxn modelId="{D0C9E31E-66C5-463F-8EDD-EBA50C6C3C42}" type="presOf" srcId="{E13D67B8-54AE-4292-BD2A-0484849AE753}" destId="{290A2F57-6C91-4650-A1D5-C3239B63A249}" srcOrd="0" destOrd="0" presId="urn:microsoft.com/office/officeart/2005/8/layout/radial4"/>
    <dgm:cxn modelId="{4A83AA9F-F68D-4D09-87BC-0314D77842D6}" srcId="{21DC13B8-E9C7-4599-8645-5C5347B2E887}" destId="{B44DC44C-8297-43A1-8A64-4EEA4E7F9B5C}" srcOrd="3" destOrd="0" parTransId="{34036D27-9E0E-450B-802D-E66F515A9557}" sibTransId="{C62758D1-60C9-40CB-B399-C5275680E3AF}"/>
    <dgm:cxn modelId="{F8A5D34E-AF65-41CE-905A-3E907FBB2DFC}" type="presOf" srcId="{24CDA970-2F4D-4477-BDC4-B79CD4A0FC36}" destId="{231D9328-49CA-48FB-BAB8-761E83A800EF}" srcOrd="0" destOrd="0" presId="urn:microsoft.com/office/officeart/2005/8/layout/radial4"/>
    <dgm:cxn modelId="{B81066CD-A838-491B-98BE-6AD8D6373644}" type="presOf" srcId="{2FE9156D-EFE7-4352-99F0-B3E0E745DD82}" destId="{FF0D5DFE-8848-469F-A225-AB6F2BCC7AD1}" srcOrd="0" destOrd="0" presId="urn:microsoft.com/office/officeart/2005/8/layout/radial4"/>
    <dgm:cxn modelId="{77B63C12-2939-4E45-8CC1-09B96DE1C063}" type="presOf" srcId="{BC5D8E6F-7EAB-4E53-9522-7DB903BE8C45}" destId="{52881286-6F84-40C6-B7B4-41ACE9D1ECE7}" srcOrd="0" destOrd="0" presId="urn:microsoft.com/office/officeart/2005/8/layout/radial4"/>
    <dgm:cxn modelId="{23CA53DD-E1AE-49E1-8430-9ADA4D7522A0}" srcId="{21DC13B8-E9C7-4599-8645-5C5347B2E887}" destId="{C2C56A3B-F1D0-4252-9AE7-A50237CA4B83}" srcOrd="1" destOrd="0" parTransId="{E0F3D39B-9906-4E99-9A5D-7244F2E80A33}" sibTransId="{A510B61F-D0AF-41F7-A175-7665B6B05C8B}"/>
    <dgm:cxn modelId="{E8BBF448-9576-4D38-938F-E146600FA0E9}" type="presOf" srcId="{C2C56A3B-F1D0-4252-9AE7-A50237CA4B83}" destId="{105C7FF9-0F44-4385-BD1B-63DC0E02D729}" srcOrd="0" destOrd="0" presId="urn:microsoft.com/office/officeart/2005/8/layout/radial4"/>
    <dgm:cxn modelId="{9F0E1855-CFA6-4CDD-8901-BEE8A8A2EE49}" srcId="{24CDA970-2F4D-4477-BDC4-B79CD4A0FC36}" destId="{21DC13B8-E9C7-4599-8645-5C5347B2E887}" srcOrd="0" destOrd="0" parTransId="{D556BBCB-C2C8-48B5-8D21-8750EF15D98D}" sibTransId="{CC1B64DD-3CAF-4406-94FF-8A5A378A04A5}"/>
    <dgm:cxn modelId="{86C2EABB-06D3-4FD7-BFD4-E16E9DD510C0}" type="presOf" srcId="{E0F3D39B-9906-4E99-9A5D-7244F2E80A33}" destId="{8F21F7DE-790C-4FEC-AC2E-31B8B63B5E14}" srcOrd="0" destOrd="0" presId="urn:microsoft.com/office/officeart/2005/8/layout/radial4"/>
    <dgm:cxn modelId="{D904DBA4-AFE8-4AD5-B3D5-9C8532A2FBAD}" srcId="{21DC13B8-E9C7-4599-8645-5C5347B2E887}" destId="{17B9580F-FBF6-493B-96D9-4D26BA5F8BFD}" srcOrd="4" destOrd="0" parTransId="{2FE9156D-EFE7-4352-99F0-B3E0E745DD82}" sibTransId="{38C42FDB-AD0B-4D47-8006-A1DE5C92457C}"/>
    <dgm:cxn modelId="{10C2AD48-4855-4227-B716-F0E828D22153}" srcId="{21DC13B8-E9C7-4599-8645-5C5347B2E887}" destId="{E13D67B8-54AE-4292-BD2A-0484849AE753}" srcOrd="0" destOrd="0" parTransId="{E733E20B-EE56-412F-813D-8F2F107BF393}" sibTransId="{0A16A282-3744-4B8D-9A92-145C5DCAA96F}"/>
    <dgm:cxn modelId="{7E2BBB26-2ABF-43D7-A38C-B13535645F6F}" srcId="{21DC13B8-E9C7-4599-8645-5C5347B2E887}" destId="{BC5D8E6F-7EAB-4E53-9522-7DB903BE8C45}" srcOrd="2" destOrd="0" parTransId="{1EBCBB34-6D54-4EAF-A6E7-01E4BDA980C3}" sibTransId="{1D91B619-042C-4F8C-91AA-8D1F1222B390}"/>
    <dgm:cxn modelId="{9730DB6E-7381-435B-949B-261C3710F0AF}" type="presOf" srcId="{B44DC44C-8297-43A1-8A64-4EEA4E7F9B5C}" destId="{6943BBB5-24A1-4485-A722-C0E294CE0742}" srcOrd="0" destOrd="0" presId="urn:microsoft.com/office/officeart/2005/8/layout/radial4"/>
    <dgm:cxn modelId="{6C1DA57C-E215-409F-804A-AEED4327D365}" type="presOf" srcId="{34036D27-9E0E-450B-802D-E66F515A9557}" destId="{423225EA-3E8B-4FD4-A137-800C59CF44BC}" srcOrd="0" destOrd="0" presId="urn:microsoft.com/office/officeart/2005/8/layout/radial4"/>
    <dgm:cxn modelId="{278DDB35-CDA1-4FDF-BC9B-C60E9FFA22A8}" type="presOf" srcId="{17B9580F-FBF6-493B-96D9-4D26BA5F8BFD}" destId="{9CB9401E-1CA2-4DB2-9FFF-067FE230AD11}" srcOrd="0" destOrd="0" presId="urn:microsoft.com/office/officeart/2005/8/layout/radial4"/>
    <dgm:cxn modelId="{2FA3E028-13AF-45D5-BE6E-67EA9278FD1C}" type="presOf" srcId="{21DC13B8-E9C7-4599-8645-5C5347B2E887}" destId="{D5D7EDD7-E349-4969-8CFB-8BD763556B43}" srcOrd="0" destOrd="0" presId="urn:microsoft.com/office/officeart/2005/8/layout/radial4"/>
    <dgm:cxn modelId="{9185A8BF-5621-4762-A123-192EFD7D6336}" type="presParOf" srcId="{231D9328-49CA-48FB-BAB8-761E83A800EF}" destId="{D5D7EDD7-E349-4969-8CFB-8BD763556B43}" srcOrd="0" destOrd="0" presId="urn:microsoft.com/office/officeart/2005/8/layout/radial4"/>
    <dgm:cxn modelId="{2441E762-2AD8-41D5-936C-ABC97DAF22E4}" type="presParOf" srcId="{231D9328-49CA-48FB-BAB8-761E83A800EF}" destId="{4D6EFE90-35EA-41FA-88F3-5269586C4DD7}" srcOrd="1" destOrd="0" presId="urn:microsoft.com/office/officeart/2005/8/layout/radial4"/>
    <dgm:cxn modelId="{F49F8589-F5AC-4517-8821-DBA6D524839F}" type="presParOf" srcId="{231D9328-49CA-48FB-BAB8-761E83A800EF}" destId="{290A2F57-6C91-4650-A1D5-C3239B63A249}" srcOrd="2" destOrd="0" presId="urn:microsoft.com/office/officeart/2005/8/layout/radial4"/>
    <dgm:cxn modelId="{8F1CC829-C5D3-4CF9-9A79-C7A92678BAB4}" type="presParOf" srcId="{231D9328-49CA-48FB-BAB8-761E83A800EF}" destId="{8F21F7DE-790C-4FEC-AC2E-31B8B63B5E14}" srcOrd="3" destOrd="0" presId="urn:microsoft.com/office/officeart/2005/8/layout/radial4"/>
    <dgm:cxn modelId="{188A6B5E-D047-4402-B1E6-0D0041269503}" type="presParOf" srcId="{231D9328-49CA-48FB-BAB8-761E83A800EF}" destId="{105C7FF9-0F44-4385-BD1B-63DC0E02D729}" srcOrd="4" destOrd="0" presId="urn:microsoft.com/office/officeart/2005/8/layout/radial4"/>
    <dgm:cxn modelId="{69A6B77C-BC74-494C-B2BC-B8C0BA7AD135}" type="presParOf" srcId="{231D9328-49CA-48FB-BAB8-761E83A800EF}" destId="{F6B1E8CD-0861-4F78-8C87-32E7F220FB4A}" srcOrd="5" destOrd="0" presId="urn:microsoft.com/office/officeart/2005/8/layout/radial4"/>
    <dgm:cxn modelId="{7E08FF11-1F74-46F5-B427-F4C16D614CED}" type="presParOf" srcId="{231D9328-49CA-48FB-BAB8-761E83A800EF}" destId="{52881286-6F84-40C6-B7B4-41ACE9D1ECE7}" srcOrd="6" destOrd="0" presId="urn:microsoft.com/office/officeart/2005/8/layout/radial4"/>
    <dgm:cxn modelId="{710BF37E-6289-42E2-A14A-6E3924C793E0}" type="presParOf" srcId="{231D9328-49CA-48FB-BAB8-761E83A800EF}" destId="{423225EA-3E8B-4FD4-A137-800C59CF44BC}" srcOrd="7" destOrd="0" presId="urn:microsoft.com/office/officeart/2005/8/layout/radial4"/>
    <dgm:cxn modelId="{D160D949-E351-4BA8-9032-86A4BC51A919}" type="presParOf" srcId="{231D9328-49CA-48FB-BAB8-761E83A800EF}" destId="{6943BBB5-24A1-4485-A722-C0E294CE0742}" srcOrd="8" destOrd="0" presId="urn:microsoft.com/office/officeart/2005/8/layout/radial4"/>
    <dgm:cxn modelId="{4B349041-3E3E-46AB-BA6B-B1DEEB22C9E2}" type="presParOf" srcId="{231D9328-49CA-48FB-BAB8-761E83A800EF}" destId="{FF0D5DFE-8848-469F-A225-AB6F2BCC7AD1}" srcOrd="9" destOrd="0" presId="urn:microsoft.com/office/officeart/2005/8/layout/radial4"/>
    <dgm:cxn modelId="{02CCC706-5114-4C3F-B25B-80B00232FFC6}" type="presParOf" srcId="{231D9328-49CA-48FB-BAB8-761E83A800EF}" destId="{9CB9401E-1CA2-4DB2-9FFF-067FE230AD11}"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72934B-D1F9-4DB2-AD00-B61CEFA13E5B}" type="doc">
      <dgm:prSet loTypeId="urn:microsoft.com/office/officeart/2005/8/layout/matrix1" loCatId="matrix" qsTypeId="urn:microsoft.com/office/officeart/2005/8/quickstyle/3d3" qsCatId="3D" csTypeId="urn:microsoft.com/office/officeart/2005/8/colors/colorful4" csCatId="colorful" phldr="1"/>
      <dgm:spPr/>
      <dgm:t>
        <a:bodyPr/>
        <a:lstStyle/>
        <a:p>
          <a:endParaRPr lang="en-US"/>
        </a:p>
      </dgm:t>
    </dgm:pt>
    <dgm:pt modelId="{8CFDF273-1CF6-4273-9F32-0984CB8B6214}">
      <dgm:prSet phldrT="[Text]" custT="1"/>
      <dgm:spPr/>
      <dgm:t>
        <a:bodyPr/>
        <a:lstStyle/>
        <a:p>
          <a:r>
            <a:rPr lang="en-US" sz="3600" dirty="0" err="1" smtClean="0">
              <a:latin typeface="Times New Roman" panose="02020603050405020304" pitchFamily="18" charset="0"/>
              <a:cs typeface="Times New Roman" panose="02020603050405020304" pitchFamily="18" charset="0"/>
            </a:rPr>
            <a:t>Hạn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bộ</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dgm:t>
    </dgm:pt>
    <dgm:pt modelId="{236453E1-E671-4D5F-9AD0-BBA57397A33B}" type="parTrans" cxnId="{E046640F-2BFC-4350-B772-EA1DAB15EA5D}">
      <dgm:prSet/>
      <dgm:spPr/>
      <dgm:t>
        <a:bodyPr/>
        <a:lstStyle/>
        <a:p>
          <a:endParaRPr lang="en-US" sz="1800">
            <a:latin typeface="Times New Roman" panose="02020603050405020304" pitchFamily="18" charset="0"/>
            <a:cs typeface="Times New Roman" panose="02020603050405020304" pitchFamily="18" charset="0"/>
          </a:endParaRPr>
        </a:p>
      </dgm:t>
    </dgm:pt>
    <dgm:pt modelId="{760C97A4-841F-4AF1-8411-D6C1C604161F}" type="sibTrans" cxnId="{E046640F-2BFC-4350-B772-EA1DAB15EA5D}">
      <dgm:prSet/>
      <dgm:spPr/>
      <dgm:t>
        <a:bodyPr/>
        <a:lstStyle/>
        <a:p>
          <a:endParaRPr lang="en-US" sz="1800">
            <a:latin typeface="Times New Roman" panose="02020603050405020304" pitchFamily="18" charset="0"/>
            <a:cs typeface="Times New Roman" panose="02020603050405020304" pitchFamily="18" charset="0"/>
          </a:endParaRPr>
        </a:p>
      </dgm:t>
    </dgm:pt>
    <dgm:pt modelId="{A9282939-0362-4C46-A185-9FC7AB7D884E}">
      <dgm:prSet phldrT="[Text]"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n-US" sz="2200" dirty="0" smtClean="0">
            <a:solidFill>
              <a:sysClr val="windowText" lastClr="000000"/>
            </a:solidFill>
            <a:latin typeface="Times New Roman" panose="02020603050405020304" pitchFamily="18" charset="0"/>
            <a:cs typeface="Times New Roman" panose="02020603050405020304" pitchFamily="18" charset="0"/>
          </a:endParaRPr>
        </a:p>
        <a:p>
          <a:pPr marL="0" marR="0" indent="0" algn="just" defTabSz="914400" eaLnBrk="1" fontAlgn="auto" latinLnBrk="0" hangingPunct="1">
            <a:lnSpc>
              <a:spcPct val="100000"/>
            </a:lnSpc>
            <a:spcBef>
              <a:spcPts val="0"/>
            </a:spcBef>
            <a:spcAft>
              <a:spcPts val="0"/>
            </a:spcAft>
            <a:buClrTx/>
            <a:buSzTx/>
            <a:buFontTx/>
            <a:buNone/>
            <a:tabLst/>
            <a:defRPr/>
          </a:pPr>
          <a:endParaRPr lang="en-US" sz="2200" dirty="0" smtClean="0">
            <a:solidFill>
              <a:sysClr val="windowText" lastClr="000000"/>
            </a:solidFill>
            <a:latin typeface="Times New Roman" panose="02020603050405020304" pitchFamily="18" charset="0"/>
            <a:cs typeface="Times New Roman" panose="02020603050405020304" pitchFamily="18" charset="0"/>
          </a:endParaRPr>
        </a:p>
        <a:p>
          <a:pPr marL="0" marR="0" indent="0" algn="just" defTabSz="914400" eaLnBrk="1" fontAlgn="auto" latinLnBrk="0" hangingPunct="1">
            <a:lnSpc>
              <a:spcPct val="100000"/>
            </a:lnSpc>
            <a:spcBef>
              <a:spcPts val="0"/>
            </a:spcBef>
            <a:spcAft>
              <a:spcPts val="0"/>
            </a:spcAft>
            <a:buClrTx/>
            <a:buSzTx/>
            <a:buFontTx/>
            <a:buNone/>
            <a:tabLst/>
            <a:defRPr/>
          </a:pPr>
          <a:endParaRPr lang="en-US" sz="2200" dirty="0" smtClean="0">
            <a:solidFill>
              <a:sysClr val="windowText" lastClr="000000"/>
            </a:solidFill>
            <a:latin typeface="Times New Roman" panose="02020603050405020304" pitchFamily="18" charset="0"/>
            <a:cs typeface="Times New Roman" panose="02020603050405020304" pitchFamily="18" charset="0"/>
          </a:endParaRPr>
        </a:p>
        <a:p>
          <a:pPr marL="0" marR="0" indent="0" algn="just" defTabSz="914400" eaLnBrk="1" fontAlgn="auto" latinLnBrk="0" hangingPunct="1">
            <a:lnSpc>
              <a:spcPct val="100000"/>
            </a:lnSpc>
            <a:spcBef>
              <a:spcPts val="0"/>
            </a:spcBef>
            <a:spcAft>
              <a:spcPts val="0"/>
            </a:spcAft>
            <a:buClrTx/>
            <a:buSzTx/>
            <a:buFontTx/>
            <a:buNone/>
            <a:tabLst/>
            <a:defRPr/>
          </a:pPr>
          <a:r>
            <a:rPr lang="en-US" sz="2200" dirty="0" err="1" smtClean="0">
              <a:solidFill>
                <a:sysClr val="windowText" lastClr="000000"/>
              </a:solidFill>
              <a:latin typeface="Times New Roman" panose="02020603050405020304" pitchFamily="18" charset="0"/>
              <a:cs typeface="Times New Roman" panose="02020603050405020304" pitchFamily="18" charset="0"/>
            </a:rPr>
            <a:t>Đội</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ngũ</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cán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bộ</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đông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nhưng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chưa</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mạnh</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tình</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trạng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vừa</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thừa</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vừa</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thiếu</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cán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bộ</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xảy</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ra</a:t>
          </a:r>
          <a:r>
            <a:rPr lang="en-US" sz="2200" dirty="0" smtClean="0">
              <a:solidFill>
                <a:sysClr val="windowText" lastClr="000000"/>
              </a:solidFill>
              <a:latin typeface="Times New Roman" panose="02020603050405020304" pitchFamily="18" charset="0"/>
              <a:cs typeface="Times New Roman" panose="02020603050405020304" pitchFamily="18" charset="0"/>
            </a:rPr>
            <a:t> ở </a:t>
          </a:r>
          <a:r>
            <a:rPr lang="en-US" sz="2200" dirty="0" err="1" smtClean="0">
              <a:solidFill>
                <a:sysClr val="windowText" lastClr="000000"/>
              </a:solidFill>
              <a:latin typeface="Times New Roman" panose="02020603050405020304" pitchFamily="18" charset="0"/>
              <a:cs typeface="Times New Roman" panose="02020603050405020304" pitchFamily="18" charset="0"/>
            </a:rPr>
            <a:t>nhiều</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nơi</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sự</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liên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thông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giữa</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các</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cấp</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các</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ngành</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còn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hạn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chế</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Một</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số</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cán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bộ</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lãnh</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đạo</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quản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lý</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trong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đó</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có</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cả</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cán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bộ</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cấp</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chiến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lược</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thiếu</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gương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mẫu</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uy</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tín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thấp</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năng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lực</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phẩm</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chất</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chưa</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ngang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tầm</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nhiệm</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vụ</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quan</a:t>
          </a:r>
          <a:r>
            <a:rPr lang="en-US" sz="2200" dirty="0" smtClean="0">
              <a:solidFill>
                <a:sysClr val="windowText" lastClr="000000"/>
              </a:solidFill>
              <a:latin typeface="Times New Roman" panose="02020603050405020304" pitchFamily="18" charset="0"/>
              <a:cs typeface="Times New Roman" panose="02020603050405020304" pitchFamily="18" charset="0"/>
            </a:rPr>
            <a:t> lieu, </a:t>
          </a:r>
          <a:r>
            <a:rPr lang="en-US" sz="2200" dirty="0" err="1" smtClean="0">
              <a:solidFill>
                <a:sysClr val="windowText" lastClr="000000"/>
              </a:solidFill>
              <a:latin typeface="Times New Roman" panose="02020603050405020304" pitchFamily="18" charset="0"/>
              <a:cs typeface="Times New Roman" panose="02020603050405020304" pitchFamily="18" charset="0"/>
            </a:rPr>
            <a:t>xa</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hoa</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cá</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nhân</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chủ</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nghĩa</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vướng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vào</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tham</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những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lãng</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phí</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tiêu</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cực</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lợi</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ích</a:t>
          </a:r>
          <a:r>
            <a:rPr lang="en-US" sz="2200" dirty="0" smtClean="0">
              <a:solidFill>
                <a:sysClr val="windowText" lastClr="000000"/>
              </a:solidFill>
              <a:latin typeface="Times New Roman" panose="02020603050405020304" pitchFamily="18" charset="0"/>
              <a:cs typeface="Times New Roman" panose="02020603050405020304" pitchFamily="18" charset="0"/>
            </a:rPr>
            <a:t> </a:t>
          </a:r>
          <a:r>
            <a:rPr lang="en-US" sz="2200" dirty="0" err="1" smtClean="0">
              <a:solidFill>
                <a:sysClr val="windowText" lastClr="000000"/>
              </a:solidFill>
              <a:latin typeface="Times New Roman" panose="02020603050405020304" pitchFamily="18" charset="0"/>
              <a:cs typeface="Times New Roman" panose="02020603050405020304" pitchFamily="18" charset="0"/>
            </a:rPr>
            <a:t>nhóm</a:t>
          </a:r>
          <a:endParaRPr lang="en-US" sz="2200" dirty="0" smtClean="0">
            <a:solidFill>
              <a:sysClr val="windowText" lastClr="000000"/>
            </a:solidFill>
            <a:latin typeface="Times New Roman" panose="02020603050405020304" pitchFamily="18" charset="0"/>
            <a:cs typeface="Times New Roman" panose="02020603050405020304" pitchFamily="18" charset="0"/>
          </a:endParaRPr>
        </a:p>
        <a:p>
          <a:pPr algn="just" defTabSz="622300">
            <a:lnSpc>
              <a:spcPct val="90000"/>
            </a:lnSpc>
            <a:spcBef>
              <a:spcPct val="0"/>
            </a:spcBef>
            <a:spcAft>
              <a:spcPct val="35000"/>
            </a:spcAft>
          </a:pPr>
          <a:endParaRPr lang="en-US" sz="2200" dirty="0">
            <a:solidFill>
              <a:sysClr val="windowText" lastClr="000000"/>
            </a:solidFill>
            <a:latin typeface="Times New Roman" panose="02020603050405020304" pitchFamily="18" charset="0"/>
            <a:cs typeface="Times New Roman" panose="02020603050405020304" pitchFamily="18" charset="0"/>
          </a:endParaRPr>
        </a:p>
      </dgm:t>
    </dgm:pt>
    <dgm:pt modelId="{76E892DC-F3A4-4350-B069-50E7C116FB04}" type="parTrans" cxnId="{B5A9BE1D-80A0-471C-9392-68D6E3B968FD}">
      <dgm:prSet/>
      <dgm:spPr/>
      <dgm:t>
        <a:bodyPr/>
        <a:lstStyle/>
        <a:p>
          <a:endParaRPr lang="en-US" sz="1800">
            <a:latin typeface="Times New Roman" panose="02020603050405020304" pitchFamily="18" charset="0"/>
            <a:cs typeface="Times New Roman" panose="02020603050405020304" pitchFamily="18" charset="0"/>
          </a:endParaRPr>
        </a:p>
      </dgm:t>
    </dgm:pt>
    <dgm:pt modelId="{ABFE245C-E71D-4754-9390-7573A33DEF99}" type="sibTrans" cxnId="{B5A9BE1D-80A0-471C-9392-68D6E3B968FD}">
      <dgm:prSet/>
      <dgm:spPr/>
      <dgm:t>
        <a:bodyPr/>
        <a:lstStyle/>
        <a:p>
          <a:endParaRPr lang="en-US" sz="1800">
            <a:latin typeface="Times New Roman" panose="02020603050405020304" pitchFamily="18" charset="0"/>
            <a:cs typeface="Times New Roman" panose="02020603050405020304" pitchFamily="18" charset="0"/>
          </a:endParaRPr>
        </a:p>
      </dgm:t>
    </dgm:pt>
    <dgm:pt modelId="{23013AAE-AD9A-404B-86A5-A7F9444DAEDE}">
      <dgm:prSet phldrT="[Text]" custT="1"/>
      <dgm:spPr/>
      <dgm:t>
        <a:bodyPr/>
        <a:lstStyle/>
        <a:p>
          <a:pPr algn="just"/>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Tỷ</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lệ</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trẻ</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nữ</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người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tộc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thiểu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chưa</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đạt</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mực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tiêu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ít</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trẻ</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ngại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rèn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phận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nhỏ</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phai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nhạt</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tưởng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giảm</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sút</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ý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chí</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việc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hời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hợt</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ngại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khó</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ngại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khổ</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suy</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thoái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tư</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tưởng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chính</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trị</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đức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lối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biểu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hiện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diễn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chuyển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hóa</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E1055B49-83E3-4B02-ADE0-4BACDEC5711B}" type="parTrans" cxnId="{2D20CEDC-A2DF-42C5-AF7E-9069E5D0E030}">
      <dgm:prSet/>
      <dgm:spPr/>
      <dgm:t>
        <a:bodyPr/>
        <a:lstStyle/>
        <a:p>
          <a:endParaRPr lang="en-US" sz="1800">
            <a:latin typeface="Times New Roman" panose="02020603050405020304" pitchFamily="18" charset="0"/>
            <a:cs typeface="Times New Roman" panose="02020603050405020304" pitchFamily="18" charset="0"/>
          </a:endParaRPr>
        </a:p>
      </dgm:t>
    </dgm:pt>
    <dgm:pt modelId="{80FC3F06-12D8-454E-A8A9-FDCE0B6900DF}" type="sibTrans" cxnId="{2D20CEDC-A2DF-42C5-AF7E-9069E5D0E030}">
      <dgm:prSet/>
      <dgm:spPr/>
      <dgm:t>
        <a:bodyPr/>
        <a:lstStyle/>
        <a:p>
          <a:endParaRPr lang="en-US" sz="1800">
            <a:latin typeface="Times New Roman" panose="02020603050405020304" pitchFamily="18" charset="0"/>
            <a:cs typeface="Times New Roman" panose="02020603050405020304" pitchFamily="18" charset="0"/>
          </a:endParaRPr>
        </a:p>
      </dgm:t>
    </dgm:pt>
    <dgm:pt modelId="{AD6B8149-C3A3-4D83-8C87-CAB543941E4C}">
      <dgm:prSet phldrT="[Text]" custT="1"/>
      <dgm:spPr/>
      <dgm:t>
        <a:bodyPr/>
        <a:lstStyle/>
        <a:p>
          <a:pPr algn="just"/>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ít</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lãnh</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quản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DNNN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dưỡng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rèn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tính</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Đảng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lợi</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sơ</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hở</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chính</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sách</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pahp1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luật</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cố</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ý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trái</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trục</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lợi</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thất</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thoát</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vốn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tài</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sản</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gây</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hậu</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quả</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nghiêm</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trọng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bị</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kỷ</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luật</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Đảng</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pháp</a:t>
          </a:r>
          <a:r>
            <a:rPr lang="en-US" sz="2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luật</a:t>
          </a:r>
          <a:endParaRPr lang="en-US" sz="2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749C2145-2742-44AC-9DD1-F7E6CB4448A1}" type="parTrans" cxnId="{9A43E178-C245-44C6-BBC6-CC188173E016}">
      <dgm:prSet/>
      <dgm:spPr/>
      <dgm:t>
        <a:bodyPr/>
        <a:lstStyle/>
        <a:p>
          <a:endParaRPr lang="en-US" sz="1800">
            <a:latin typeface="Times New Roman" panose="02020603050405020304" pitchFamily="18" charset="0"/>
            <a:cs typeface="Times New Roman" panose="02020603050405020304" pitchFamily="18" charset="0"/>
          </a:endParaRPr>
        </a:p>
      </dgm:t>
    </dgm:pt>
    <dgm:pt modelId="{0869B87D-B51B-40AB-A288-5CE688D4A2AF}" type="sibTrans" cxnId="{9A43E178-C245-44C6-BBC6-CC188173E016}">
      <dgm:prSet/>
      <dgm:spPr/>
      <dgm:t>
        <a:bodyPr/>
        <a:lstStyle/>
        <a:p>
          <a:endParaRPr lang="en-US" sz="1800">
            <a:latin typeface="Times New Roman" panose="02020603050405020304" pitchFamily="18" charset="0"/>
            <a:cs typeface="Times New Roman" panose="02020603050405020304" pitchFamily="18" charset="0"/>
          </a:endParaRPr>
        </a:p>
      </dgm:t>
    </dgm:pt>
    <dgm:pt modelId="{1C9D52C9-61CE-4BAD-876F-EBDD9833A57F}">
      <dgm:prSet phldrT="[Text]" custT="1"/>
      <dgm:spPr/>
      <dgm:t>
        <a:bodyPr/>
        <a:lstStyle/>
        <a:p>
          <a:pPr algn="just"/>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lãnh</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quản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giỏi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khoa</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chuyên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đầu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ngành</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nhiều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vực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ngũ</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chưa</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mặt</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còn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yếu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kém</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nhiều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đó</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cấp</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cao</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tính</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chuyên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nghiệp</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việc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đúng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chuyên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sở</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trình</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ngoại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ngữ</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tiếp</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khả</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việc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trogn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môi</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quốc</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tế</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còn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nhiều</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hạn</a:t>
          </a:r>
          <a:r>
            <a:rPr lang="en-US" sz="22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a:t>
          </a:r>
          <a:endParaRPr lang="en-US" sz="22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F5538AE3-6E3D-46D1-B59E-CFDC40229285}" type="parTrans" cxnId="{42B20CBA-BD02-48E7-A2DE-E72BF8446A52}">
      <dgm:prSet/>
      <dgm:spPr/>
      <dgm:t>
        <a:bodyPr/>
        <a:lstStyle/>
        <a:p>
          <a:endParaRPr lang="en-US" sz="1800">
            <a:latin typeface="Times New Roman" panose="02020603050405020304" pitchFamily="18" charset="0"/>
            <a:cs typeface="Times New Roman" panose="02020603050405020304" pitchFamily="18" charset="0"/>
          </a:endParaRPr>
        </a:p>
      </dgm:t>
    </dgm:pt>
    <dgm:pt modelId="{EF1E0427-F59A-45ED-875B-6AEF8D91FF94}" type="sibTrans" cxnId="{42B20CBA-BD02-48E7-A2DE-E72BF8446A52}">
      <dgm:prSet/>
      <dgm:spPr/>
      <dgm:t>
        <a:bodyPr/>
        <a:lstStyle/>
        <a:p>
          <a:endParaRPr lang="en-US" sz="1800">
            <a:latin typeface="Times New Roman" panose="02020603050405020304" pitchFamily="18" charset="0"/>
            <a:cs typeface="Times New Roman" panose="02020603050405020304" pitchFamily="18" charset="0"/>
          </a:endParaRPr>
        </a:p>
      </dgm:t>
    </dgm:pt>
    <dgm:pt modelId="{53858DF6-920B-4028-8ADF-D05FA4E4E35F}">
      <dgm:prSet phldrT="[Text]"/>
      <dgm:spPr/>
      <dgm:t>
        <a:bodyPr/>
        <a:lstStyle/>
        <a:p>
          <a:endParaRPr lang="en-US" sz="1800" dirty="0">
            <a:latin typeface="Times New Roman" panose="02020603050405020304" pitchFamily="18" charset="0"/>
            <a:cs typeface="Times New Roman" panose="02020603050405020304" pitchFamily="18" charset="0"/>
          </a:endParaRPr>
        </a:p>
      </dgm:t>
    </dgm:pt>
    <dgm:pt modelId="{EAB51F6D-4AE4-4081-847A-8E323A624333}" type="parTrans" cxnId="{59C8950B-55D8-484E-ACAB-E520C7728336}">
      <dgm:prSet/>
      <dgm:spPr/>
      <dgm:t>
        <a:bodyPr/>
        <a:lstStyle/>
        <a:p>
          <a:endParaRPr lang="en-US" sz="1800">
            <a:latin typeface="Times New Roman" panose="02020603050405020304" pitchFamily="18" charset="0"/>
            <a:cs typeface="Times New Roman" panose="02020603050405020304" pitchFamily="18" charset="0"/>
          </a:endParaRPr>
        </a:p>
      </dgm:t>
    </dgm:pt>
    <dgm:pt modelId="{EB164E06-E420-4B52-B932-59ED3C1BE63E}" type="sibTrans" cxnId="{59C8950B-55D8-484E-ACAB-E520C7728336}">
      <dgm:prSet/>
      <dgm:spPr/>
      <dgm:t>
        <a:bodyPr/>
        <a:lstStyle/>
        <a:p>
          <a:endParaRPr lang="en-US" sz="1800">
            <a:latin typeface="Times New Roman" panose="02020603050405020304" pitchFamily="18" charset="0"/>
            <a:cs typeface="Times New Roman" panose="02020603050405020304" pitchFamily="18" charset="0"/>
          </a:endParaRPr>
        </a:p>
      </dgm:t>
    </dgm:pt>
    <dgm:pt modelId="{77ACAE10-9537-469B-97AB-55F3D1225F91}" type="pres">
      <dgm:prSet presAssocID="{2A72934B-D1F9-4DB2-AD00-B61CEFA13E5B}" presName="diagram" presStyleCnt="0">
        <dgm:presLayoutVars>
          <dgm:chMax val="1"/>
          <dgm:dir/>
          <dgm:animLvl val="ctr"/>
          <dgm:resizeHandles val="exact"/>
        </dgm:presLayoutVars>
      </dgm:prSet>
      <dgm:spPr/>
      <dgm:t>
        <a:bodyPr/>
        <a:lstStyle/>
        <a:p>
          <a:endParaRPr lang="en-US"/>
        </a:p>
      </dgm:t>
    </dgm:pt>
    <dgm:pt modelId="{12EF7E08-E178-4233-9F2F-E624B872D89C}" type="pres">
      <dgm:prSet presAssocID="{2A72934B-D1F9-4DB2-AD00-B61CEFA13E5B}" presName="matrix" presStyleCnt="0"/>
      <dgm:spPr/>
    </dgm:pt>
    <dgm:pt modelId="{92AE852D-15B9-41F2-96B7-325038EF4522}" type="pres">
      <dgm:prSet presAssocID="{2A72934B-D1F9-4DB2-AD00-B61CEFA13E5B}" presName="tile1" presStyleLbl="node1" presStyleIdx="0" presStyleCnt="4"/>
      <dgm:spPr/>
      <dgm:t>
        <a:bodyPr/>
        <a:lstStyle/>
        <a:p>
          <a:endParaRPr lang="en-US"/>
        </a:p>
      </dgm:t>
    </dgm:pt>
    <dgm:pt modelId="{1D09626A-F6E7-4487-9390-0C9EC1BBE516}" type="pres">
      <dgm:prSet presAssocID="{2A72934B-D1F9-4DB2-AD00-B61CEFA13E5B}" presName="tile1text" presStyleLbl="node1" presStyleIdx="0" presStyleCnt="4">
        <dgm:presLayoutVars>
          <dgm:chMax val="0"/>
          <dgm:chPref val="0"/>
          <dgm:bulletEnabled val="1"/>
        </dgm:presLayoutVars>
      </dgm:prSet>
      <dgm:spPr/>
      <dgm:t>
        <a:bodyPr/>
        <a:lstStyle/>
        <a:p>
          <a:endParaRPr lang="en-US"/>
        </a:p>
      </dgm:t>
    </dgm:pt>
    <dgm:pt modelId="{2DCC6F78-B3BA-4A02-B6DF-6C142508551B}" type="pres">
      <dgm:prSet presAssocID="{2A72934B-D1F9-4DB2-AD00-B61CEFA13E5B}" presName="tile2" presStyleLbl="node1" presStyleIdx="1" presStyleCnt="4"/>
      <dgm:spPr/>
      <dgm:t>
        <a:bodyPr/>
        <a:lstStyle/>
        <a:p>
          <a:endParaRPr lang="en-US"/>
        </a:p>
      </dgm:t>
    </dgm:pt>
    <dgm:pt modelId="{3A02E041-8C44-4C76-97C1-7CC3884AE375}" type="pres">
      <dgm:prSet presAssocID="{2A72934B-D1F9-4DB2-AD00-B61CEFA13E5B}" presName="tile2text" presStyleLbl="node1" presStyleIdx="1" presStyleCnt="4">
        <dgm:presLayoutVars>
          <dgm:chMax val="0"/>
          <dgm:chPref val="0"/>
          <dgm:bulletEnabled val="1"/>
        </dgm:presLayoutVars>
      </dgm:prSet>
      <dgm:spPr/>
      <dgm:t>
        <a:bodyPr/>
        <a:lstStyle/>
        <a:p>
          <a:endParaRPr lang="en-US"/>
        </a:p>
      </dgm:t>
    </dgm:pt>
    <dgm:pt modelId="{FC00F3A2-CDD7-4904-99E9-C030805522E8}" type="pres">
      <dgm:prSet presAssocID="{2A72934B-D1F9-4DB2-AD00-B61CEFA13E5B}" presName="tile3" presStyleLbl="node1" presStyleIdx="2" presStyleCnt="4"/>
      <dgm:spPr/>
      <dgm:t>
        <a:bodyPr/>
        <a:lstStyle/>
        <a:p>
          <a:endParaRPr lang="en-US"/>
        </a:p>
      </dgm:t>
    </dgm:pt>
    <dgm:pt modelId="{184B2092-D375-4EE7-999B-EE61A8D16559}" type="pres">
      <dgm:prSet presAssocID="{2A72934B-D1F9-4DB2-AD00-B61CEFA13E5B}" presName="tile3text" presStyleLbl="node1" presStyleIdx="2" presStyleCnt="4">
        <dgm:presLayoutVars>
          <dgm:chMax val="0"/>
          <dgm:chPref val="0"/>
          <dgm:bulletEnabled val="1"/>
        </dgm:presLayoutVars>
      </dgm:prSet>
      <dgm:spPr/>
      <dgm:t>
        <a:bodyPr/>
        <a:lstStyle/>
        <a:p>
          <a:endParaRPr lang="en-US"/>
        </a:p>
      </dgm:t>
    </dgm:pt>
    <dgm:pt modelId="{E7A240F8-6108-484A-AF90-690A73815D12}" type="pres">
      <dgm:prSet presAssocID="{2A72934B-D1F9-4DB2-AD00-B61CEFA13E5B}" presName="tile4" presStyleLbl="node1" presStyleIdx="3" presStyleCnt="4" custLinFactNeighborY="0"/>
      <dgm:spPr/>
      <dgm:t>
        <a:bodyPr/>
        <a:lstStyle/>
        <a:p>
          <a:endParaRPr lang="en-US"/>
        </a:p>
      </dgm:t>
    </dgm:pt>
    <dgm:pt modelId="{E9661DEF-27D4-47BB-AC45-BD83BFC30B18}" type="pres">
      <dgm:prSet presAssocID="{2A72934B-D1F9-4DB2-AD00-B61CEFA13E5B}" presName="tile4text" presStyleLbl="node1" presStyleIdx="3" presStyleCnt="4">
        <dgm:presLayoutVars>
          <dgm:chMax val="0"/>
          <dgm:chPref val="0"/>
          <dgm:bulletEnabled val="1"/>
        </dgm:presLayoutVars>
      </dgm:prSet>
      <dgm:spPr/>
      <dgm:t>
        <a:bodyPr/>
        <a:lstStyle/>
        <a:p>
          <a:endParaRPr lang="en-US"/>
        </a:p>
      </dgm:t>
    </dgm:pt>
    <dgm:pt modelId="{5F7F5324-CF27-4859-9CB3-262A666AA222}" type="pres">
      <dgm:prSet presAssocID="{2A72934B-D1F9-4DB2-AD00-B61CEFA13E5B}" presName="centerTile" presStyleLbl="fgShp" presStyleIdx="0" presStyleCnt="1" custScaleY="78719" custLinFactNeighborX="317" custLinFactNeighborY="5965">
        <dgm:presLayoutVars>
          <dgm:chMax val="0"/>
          <dgm:chPref val="0"/>
        </dgm:presLayoutVars>
      </dgm:prSet>
      <dgm:spPr/>
      <dgm:t>
        <a:bodyPr/>
        <a:lstStyle/>
        <a:p>
          <a:endParaRPr lang="en-US"/>
        </a:p>
      </dgm:t>
    </dgm:pt>
  </dgm:ptLst>
  <dgm:cxnLst>
    <dgm:cxn modelId="{288BA910-0CE6-4830-8D4C-9C883F29D90F}" type="presOf" srcId="{AD6B8149-C3A3-4D83-8C87-CAB543941E4C}" destId="{184B2092-D375-4EE7-999B-EE61A8D16559}" srcOrd="1" destOrd="0" presId="urn:microsoft.com/office/officeart/2005/8/layout/matrix1"/>
    <dgm:cxn modelId="{5396A431-43B0-4341-B3EC-BF08AFB9798A}" type="presOf" srcId="{2A72934B-D1F9-4DB2-AD00-B61CEFA13E5B}" destId="{77ACAE10-9537-469B-97AB-55F3D1225F91}" srcOrd="0" destOrd="0" presId="urn:microsoft.com/office/officeart/2005/8/layout/matrix1"/>
    <dgm:cxn modelId="{42B20CBA-BD02-48E7-A2DE-E72BF8446A52}" srcId="{8CFDF273-1CF6-4273-9F32-0984CB8B6214}" destId="{1C9D52C9-61CE-4BAD-876F-EBDD9833A57F}" srcOrd="3" destOrd="0" parTransId="{F5538AE3-6E3D-46D1-B59E-CFDC40229285}" sibTransId="{EF1E0427-F59A-45ED-875B-6AEF8D91FF94}"/>
    <dgm:cxn modelId="{C2B824F6-E702-4905-811B-E2561C6801E7}" type="presOf" srcId="{23013AAE-AD9A-404B-86A5-A7F9444DAEDE}" destId="{3A02E041-8C44-4C76-97C1-7CC3884AE375}" srcOrd="1" destOrd="0" presId="urn:microsoft.com/office/officeart/2005/8/layout/matrix1"/>
    <dgm:cxn modelId="{2D20CEDC-A2DF-42C5-AF7E-9069E5D0E030}" srcId="{8CFDF273-1CF6-4273-9F32-0984CB8B6214}" destId="{23013AAE-AD9A-404B-86A5-A7F9444DAEDE}" srcOrd="1" destOrd="0" parTransId="{E1055B49-83E3-4B02-ADE0-4BACDEC5711B}" sibTransId="{80FC3F06-12D8-454E-A8A9-FDCE0B6900DF}"/>
    <dgm:cxn modelId="{59C8950B-55D8-484E-ACAB-E520C7728336}" srcId="{8CFDF273-1CF6-4273-9F32-0984CB8B6214}" destId="{53858DF6-920B-4028-8ADF-D05FA4E4E35F}" srcOrd="4" destOrd="0" parTransId="{EAB51F6D-4AE4-4081-847A-8E323A624333}" sibTransId="{EB164E06-E420-4B52-B932-59ED3C1BE63E}"/>
    <dgm:cxn modelId="{78344689-A184-4264-B157-971DA2596999}" type="presOf" srcId="{AD6B8149-C3A3-4D83-8C87-CAB543941E4C}" destId="{FC00F3A2-CDD7-4904-99E9-C030805522E8}" srcOrd="0" destOrd="0" presId="urn:microsoft.com/office/officeart/2005/8/layout/matrix1"/>
    <dgm:cxn modelId="{9D31EC84-CD62-4649-9388-763440095908}" type="presOf" srcId="{A9282939-0362-4C46-A185-9FC7AB7D884E}" destId="{92AE852D-15B9-41F2-96B7-325038EF4522}" srcOrd="0" destOrd="0" presId="urn:microsoft.com/office/officeart/2005/8/layout/matrix1"/>
    <dgm:cxn modelId="{E046640F-2BFC-4350-B772-EA1DAB15EA5D}" srcId="{2A72934B-D1F9-4DB2-AD00-B61CEFA13E5B}" destId="{8CFDF273-1CF6-4273-9F32-0984CB8B6214}" srcOrd="0" destOrd="0" parTransId="{236453E1-E671-4D5F-9AD0-BBA57397A33B}" sibTransId="{760C97A4-841F-4AF1-8411-D6C1C604161F}"/>
    <dgm:cxn modelId="{EFBAE5EB-0235-4573-A80C-DC8A46F10658}" type="presOf" srcId="{23013AAE-AD9A-404B-86A5-A7F9444DAEDE}" destId="{2DCC6F78-B3BA-4A02-B6DF-6C142508551B}" srcOrd="0" destOrd="0" presId="urn:microsoft.com/office/officeart/2005/8/layout/matrix1"/>
    <dgm:cxn modelId="{2DFE1716-BE35-4D16-9F60-691AC6B5ED8D}" type="presOf" srcId="{8CFDF273-1CF6-4273-9F32-0984CB8B6214}" destId="{5F7F5324-CF27-4859-9CB3-262A666AA222}" srcOrd="0" destOrd="0" presId="urn:microsoft.com/office/officeart/2005/8/layout/matrix1"/>
    <dgm:cxn modelId="{B91D0727-A81C-4842-A4DC-7968852D94B7}" type="presOf" srcId="{A9282939-0362-4C46-A185-9FC7AB7D884E}" destId="{1D09626A-F6E7-4487-9390-0C9EC1BBE516}" srcOrd="1" destOrd="0" presId="urn:microsoft.com/office/officeart/2005/8/layout/matrix1"/>
    <dgm:cxn modelId="{B5A9BE1D-80A0-471C-9392-68D6E3B968FD}" srcId="{8CFDF273-1CF6-4273-9F32-0984CB8B6214}" destId="{A9282939-0362-4C46-A185-9FC7AB7D884E}" srcOrd="0" destOrd="0" parTransId="{76E892DC-F3A4-4350-B069-50E7C116FB04}" sibTransId="{ABFE245C-E71D-4754-9390-7573A33DEF99}"/>
    <dgm:cxn modelId="{9A43E178-C245-44C6-BBC6-CC188173E016}" srcId="{8CFDF273-1CF6-4273-9F32-0984CB8B6214}" destId="{AD6B8149-C3A3-4D83-8C87-CAB543941E4C}" srcOrd="2" destOrd="0" parTransId="{749C2145-2742-44AC-9DD1-F7E6CB4448A1}" sibTransId="{0869B87D-B51B-40AB-A288-5CE688D4A2AF}"/>
    <dgm:cxn modelId="{ECB05945-7D08-442F-8BE3-A5F4E46C4111}" type="presOf" srcId="{1C9D52C9-61CE-4BAD-876F-EBDD9833A57F}" destId="{E7A240F8-6108-484A-AF90-690A73815D12}" srcOrd="0" destOrd="0" presId="urn:microsoft.com/office/officeart/2005/8/layout/matrix1"/>
    <dgm:cxn modelId="{0C405A68-86C7-407B-9232-C9A06C18B16E}" type="presOf" srcId="{1C9D52C9-61CE-4BAD-876F-EBDD9833A57F}" destId="{E9661DEF-27D4-47BB-AC45-BD83BFC30B18}" srcOrd="1" destOrd="0" presId="urn:microsoft.com/office/officeart/2005/8/layout/matrix1"/>
    <dgm:cxn modelId="{199F04E3-6D42-4A83-AF89-7D0B6BA2499E}" type="presParOf" srcId="{77ACAE10-9537-469B-97AB-55F3D1225F91}" destId="{12EF7E08-E178-4233-9F2F-E624B872D89C}" srcOrd="0" destOrd="0" presId="urn:microsoft.com/office/officeart/2005/8/layout/matrix1"/>
    <dgm:cxn modelId="{C5C3091D-24E8-4613-9EF7-4CFEEAA191BF}" type="presParOf" srcId="{12EF7E08-E178-4233-9F2F-E624B872D89C}" destId="{92AE852D-15B9-41F2-96B7-325038EF4522}" srcOrd="0" destOrd="0" presId="urn:microsoft.com/office/officeart/2005/8/layout/matrix1"/>
    <dgm:cxn modelId="{9E2B46A8-0E04-48CA-8733-A38F5C3934C9}" type="presParOf" srcId="{12EF7E08-E178-4233-9F2F-E624B872D89C}" destId="{1D09626A-F6E7-4487-9390-0C9EC1BBE516}" srcOrd="1" destOrd="0" presId="urn:microsoft.com/office/officeart/2005/8/layout/matrix1"/>
    <dgm:cxn modelId="{DCCC1C6D-A5F6-4448-827E-25AC1ACA686F}" type="presParOf" srcId="{12EF7E08-E178-4233-9F2F-E624B872D89C}" destId="{2DCC6F78-B3BA-4A02-B6DF-6C142508551B}" srcOrd="2" destOrd="0" presId="urn:microsoft.com/office/officeart/2005/8/layout/matrix1"/>
    <dgm:cxn modelId="{A3828075-C5A8-48DF-AB62-D10D890663FF}" type="presParOf" srcId="{12EF7E08-E178-4233-9F2F-E624B872D89C}" destId="{3A02E041-8C44-4C76-97C1-7CC3884AE375}" srcOrd="3" destOrd="0" presId="urn:microsoft.com/office/officeart/2005/8/layout/matrix1"/>
    <dgm:cxn modelId="{C8A70776-695B-4905-B226-52AD0BEE473D}" type="presParOf" srcId="{12EF7E08-E178-4233-9F2F-E624B872D89C}" destId="{FC00F3A2-CDD7-4904-99E9-C030805522E8}" srcOrd="4" destOrd="0" presId="urn:microsoft.com/office/officeart/2005/8/layout/matrix1"/>
    <dgm:cxn modelId="{753FE6DF-6296-4AA0-802D-BF4A158DC122}" type="presParOf" srcId="{12EF7E08-E178-4233-9F2F-E624B872D89C}" destId="{184B2092-D375-4EE7-999B-EE61A8D16559}" srcOrd="5" destOrd="0" presId="urn:microsoft.com/office/officeart/2005/8/layout/matrix1"/>
    <dgm:cxn modelId="{AFA43B9D-0B3C-4280-AAF5-0B5DFA700EEA}" type="presParOf" srcId="{12EF7E08-E178-4233-9F2F-E624B872D89C}" destId="{E7A240F8-6108-484A-AF90-690A73815D12}" srcOrd="6" destOrd="0" presId="urn:microsoft.com/office/officeart/2005/8/layout/matrix1"/>
    <dgm:cxn modelId="{0484B47C-49F4-4D02-8834-B60163834B65}" type="presParOf" srcId="{12EF7E08-E178-4233-9F2F-E624B872D89C}" destId="{E9661DEF-27D4-47BB-AC45-BD83BFC30B18}" srcOrd="7" destOrd="0" presId="urn:microsoft.com/office/officeart/2005/8/layout/matrix1"/>
    <dgm:cxn modelId="{65E92CC2-D6DE-48CB-A8F9-096D2997ADB0}" type="presParOf" srcId="{77ACAE10-9537-469B-97AB-55F3D1225F91}" destId="{5F7F5324-CF27-4859-9CB3-262A666AA22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455121-CF63-4DED-B9DE-48D88455BD3B}"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C721D399-A1CC-4A66-AB18-5E3D4E9AFC19}">
      <dgm:prSet phldrT="[Text]"/>
      <dgm:spPr>
        <a:solidFill>
          <a:srgbClr val="00B050"/>
        </a:solidFill>
      </dgm:spPr>
      <dgm:t>
        <a:bodyPr/>
        <a:lstStyle/>
        <a:p>
          <a:r>
            <a:rPr lang="en-US" dirty="0" err="1" smtClean="0">
              <a:solidFill>
                <a:schemeClr val="tx1"/>
              </a:solidFill>
            </a:rPr>
            <a:t>Hạn</a:t>
          </a:r>
          <a:r>
            <a:rPr lang="en-US" dirty="0" smtClean="0">
              <a:solidFill>
                <a:schemeClr val="tx1"/>
              </a:solidFill>
            </a:rPr>
            <a:t> </a:t>
          </a:r>
          <a:r>
            <a:rPr lang="en-US" dirty="0" err="1" smtClean="0">
              <a:solidFill>
                <a:schemeClr val="tx1"/>
              </a:solidFill>
            </a:rPr>
            <a:t>chế</a:t>
          </a:r>
          <a:r>
            <a:rPr lang="en-US" dirty="0" smtClean="0">
              <a:solidFill>
                <a:schemeClr val="tx1"/>
              </a:solidFill>
            </a:rPr>
            <a:t>, </a:t>
          </a:r>
          <a:r>
            <a:rPr lang="en-US" dirty="0" err="1" smtClean="0">
              <a:solidFill>
                <a:schemeClr val="tx1"/>
              </a:solidFill>
            </a:rPr>
            <a:t>bất</a:t>
          </a:r>
          <a:r>
            <a:rPr lang="en-US" dirty="0" smtClean="0">
              <a:solidFill>
                <a:schemeClr val="tx1"/>
              </a:solidFill>
            </a:rPr>
            <a:t> </a:t>
          </a:r>
          <a:r>
            <a:rPr lang="en-US" dirty="0" err="1" smtClean="0">
              <a:solidFill>
                <a:schemeClr val="tx1"/>
              </a:solidFill>
            </a:rPr>
            <a:t>cập</a:t>
          </a:r>
          <a:r>
            <a:rPr lang="en-US" dirty="0" smtClean="0">
              <a:solidFill>
                <a:schemeClr val="tx1"/>
              </a:solidFill>
            </a:rPr>
            <a:t> </a:t>
          </a:r>
          <a:r>
            <a:rPr lang="en-US" dirty="0" err="1" smtClean="0">
              <a:solidFill>
                <a:schemeClr val="tx1"/>
              </a:solidFill>
            </a:rPr>
            <a:t>trong</a:t>
          </a:r>
          <a:r>
            <a:rPr lang="en-US" dirty="0" smtClean="0">
              <a:solidFill>
                <a:schemeClr val="tx1"/>
              </a:solidFill>
            </a:rPr>
            <a:t> </a:t>
          </a:r>
          <a:r>
            <a:rPr lang="en-US" dirty="0" err="1" smtClean="0">
              <a:solidFill>
                <a:schemeClr val="tx1"/>
              </a:solidFill>
            </a:rPr>
            <a:t>công</a:t>
          </a:r>
          <a:r>
            <a:rPr lang="en-US" dirty="0" smtClean="0">
              <a:solidFill>
                <a:schemeClr val="tx1"/>
              </a:solidFill>
            </a:rPr>
            <a:t> </a:t>
          </a:r>
          <a:r>
            <a:rPr lang="en-US" dirty="0" err="1" smtClean="0">
              <a:solidFill>
                <a:schemeClr val="tx1"/>
              </a:solidFill>
            </a:rPr>
            <a:t>tác</a:t>
          </a:r>
          <a:r>
            <a:rPr lang="en-US" dirty="0" smtClean="0">
              <a:solidFill>
                <a:schemeClr val="tx1"/>
              </a:solidFill>
            </a:rPr>
            <a:t> </a:t>
          </a:r>
          <a:r>
            <a:rPr lang="en-US" dirty="0" err="1" smtClean="0">
              <a:solidFill>
                <a:schemeClr val="tx1"/>
              </a:solidFill>
            </a:rPr>
            <a:t>cán</a:t>
          </a:r>
          <a:r>
            <a:rPr lang="en-US" dirty="0" smtClean="0">
              <a:solidFill>
                <a:schemeClr val="tx1"/>
              </a:solidFill>
            </a:rPr>
            <a:t> </a:t>
          </a:r>
          <a:r>
            <a:rPr lang="en-US" dirty="0" err="1" smtClean="0">
              <a:solidFill>
                <a:schemeClr val="tx1"/>
              </a:solidFill>
            </a:rPr>
            <a:t>bộ</a:t>
          </a:r>
          <a:endParaRPr lang="en-US" dirty="0">
            <a:solidFill>
              <a:schemeClr val="tx1"/>
            </a:solidFill>
          </a:endParaRPr>
        </a:p>
      </dgm:t>
    </dgm:pt>
    <dgm:pt modelId="{A58FF12B-8960-4790-B7CF-7534883E8603}" type="parTrans" cxnId="{66FA5D93-51F1-4F69-8B8B-EE4F136C2085}">
      <dgm:prSet/>
      <dgm:spPr/>
      <dgm:t>
        <a:bodyPr/>
        <a:lstStyle/>
        <a:p>
          <a:endParaRPr lang="en-US"/>
        </a:p>
      </dgm:t>
    </dgm:pt>
    <dgm:pt modelId="{97C86168-9090-4C3A-98FA-A7B6290EF907}" type="sibTrans" cxnId="{66FA5D93-51F1-4F69-8B8B-EE4F136C2085}">
      <dgm:prSet/>
      <dgm:spPr/>
      <dgm:t>
        <a:bodyPr/>
        <a:lstStyle/>
        <a:p>
          <a:endParaRPr lang="en-US"/>
        </a:p>
      </dgm:t>
    </dgm:pt>
    <dgm:pt modelId="{350B52A6-FFD7-4E30-B853-3EC748964D34}">
      <dgm:prSet phldrT="[Text]" custT="1"/>
      <dgm:spPr/>
      <dgm:t>
        <a:bodyPr/>
        <a:lstStyle/>
        <a:p>
          <a:pPr algn="just"/>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gắn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dễ</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endParaRPr lang="en-US" sz="2400" dirty="0">
            <a:latin typeface="Times New Roman" panose="02020603050405020304" pitchFamily="18" charset="0"/>
            <a:cs typeface="Times New Roman" panose="02020603050405020304" pitchFamily="18" charset="0"/>
          </a:endParaRPr>
        </a:p>
      </dgm:t>
    </dgm:pt>
    <dgm:pt modelId="{ACA8F920-500B-48BF-B9F4-5E55140F84F2}" type="parTrans" cxnId="{6B2359E9-3CD7-4299-91F3-3E2C03445031}">
      <dgm:prSet/>
      <dgm:spPr/>
      <dgm:t>
        <a:bodyPr/>
        <a:lstStyle/>
        <a:p>
          <a:endParaRPr lang="en-US"/>
        </a:p>
      </dgm:t>
    </dgm:pt>
    <dgm:pt modelId="{9B32D72A-5481-4C01-882F-6B84EE599C8B}" type="sibTrans" cxnId="{6B2359E9-3CD7-4299-91F3-3E2C03445031}">
      <dgm:prSet/>
      <dgm:spPr/>
      <dgm:t>
        <a:bodyPr/>
        <a:lstStyle/>
        <a:p>
          <a:endParaRPr lang="en-US"/>
        </a:p>
      </dgm:t>
    </dgm:pt>
    <dgm:pt modelId="{C878E58F-DD8C-43CC-8ECB-912459A192D7}">
      <dgm:prSet phldrT="[Text]" custT="1"/>
      <dgm:spPr/>
      <dgm:t>
        <a:bodyPr/>
        <a:lstStyle/>
        <a:p>
          <a:pPr algn="just"/>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khép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chậm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hóa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phù</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hút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B78595B4-0D3F-401A-A21A-101E1636C3E4}" type="parTrans" cxnId="{804E7BB9-CDB0-45AE-92B5-E4730429C6F8}">
      <dgm:prSet/>
      <dgm:spPr/>
      <dgm:t>
        <a:bodyPr/>
        <a:lstStyle/>
        <a:p>
          <a:endParaRPr lang="en-US"/>
        </a:p>
      </dgm:t>
    </dgm:pt>
    <dgm:pt modelId="{1D4EC19D-9DF8-48B2-A0B8-6773F075BE6B}" type="sibTrans" cxnId="{804E7BB9-CDB0-45AE-92B5-E4730429C6F8}">
      <dgm:prSet/>
      <dgm:spPr/>
      <dgm:t>
        <a:bodyPr/>
        <a:lstStyle/>
        <a:p>
          <a:endParaRPr lang="en-US"/>
        </a:p>
      </dgm:t>
    </dgm:pt>
    <dgm:pt modelId="{6D60479F-C2EB-4F53-8425-22BCCDB212E1}">
      <dgm:prSet phldrT="[Text]" custT="1"/>
      <dgm:spPr/>
      <dgm:t>
        <a:bodyPr/>
        <a:lstStyle/>
        <a:p>
          <a:pPr algn="just"/>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chậm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hợp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gắn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kịp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ổn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định</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5EC48D08-D683-4ED2-95D4-50BB86C8F296}" type="parTrans" cxnId="{2A9B0C84-57FE-455B-B2F8-F34582193C43}">
      <dgm:prSet/>
      <dgm:spPr/>
      <dgm:t>
        <a:bodyPr/>
        <a:lstStyle/>
        <a:p>
          <a:endParaRPr lang="en-US"/>
        </a:p>
      </dgm:t>
    </dgm:pt>
    <dgm:pt modelId="{B556ABD2-7BC5-4205-B521-4E9EADCA9153}" type="sibTrans" cxnId="{2A9B0C84-57FE-455B-B2F8-F34582193C43}">
      <dgm:prSet/>
      <dgm:spPr/>
      <dgm:t>
        <a:bodyPr/>
        <a:lstStyle/>
        <a:p>
          <a:endParaRPr lang="en-US"/>
        </a:p>
      </dgm:t>
    </dgm:pt>
    <dgm:pt modelId="{D9A952D5-6BFD-49FB-B5DA-457FB568E73A}">
      <dgm:prSet phldrT="[Text]" custT="1"/>
      <dgm:spPr/>
      <dgm:t>
        <a:bodyPr/>
        <a:lstStyle/>
        <a:p>
          <a:pPr algn="just"/>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chưa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dgm:t>
    </dgm:pt>
    <dgm:pt modelId="{7FEF69F5-C879-4C79-AB2A-EB973F6FC3B6}" type="parTrans" cxnId="{A93F2375-CF74-4197-94A7-851788817476}">
      <dgm:prSet/>
      <dgm:spPr/>
      <dgm:t>
        <a:bodyPr/>
        <a:lstStyle/>
        <a:p>
          <a:endParaRPr lang="en-US"/>
        </a:p>
      </dgm:t>
    </dgm:pt>
    <dgm:pt modelId="{4646FAE1-5D8E-4893-BD72-36BD369B7361}" type="sibTrans" cxnId="{A93F2375-CF74-4197-94A7-851788817476}">
      <dgm:prSet/>
      <dgm:spPr/>
      <dgm:t>
        <a:bodyPr/>
        <a:lstStyle/>
        <a:p>
          <a:endParaRPr lang="en-US"/>
        </a:p>
      </dgm:t>
    </dgm:pt>
    <dgm:pt modelId="{56D26489-576B-421C-B51B-7830C0059B72}" type="pres">
      <dgm:prSet presAssocID="{4D455121-CF63-4DED-B9DE-48D88455BD3B}" presName="Name0" presStyleCnt="0">
        <dgm:presLayoutVars>
          <dgm:chMax val="1"/>
          <dgm:chPref val="1"/>
          <dgm:dir/>
          <dgm:resizeHandles/>
        </dgm:presLayoutVars>
      </dgm:prSet>
      <dgm:spPr/>
      <dgm:t>
        <a:bodyPr/>
        <a:lstStyle/>
        <a:p>
          <a:endParaRPr lang="en-US"/>
        </a:p>
      </dgm:t>
    </dgm:pt>
    <dgm:pt modelId="{5B5C448D-073E-42F1-89FA-FA6D9719DD4D}" type="pres">
      <dgm:prSet presAssocID="{C721D399-A1CC-4A66-AB18-5E3D4E9AFC19}" presName="Parent" presStyleLbl="node1" presStyleIdx="0" presStyleCnt="2" custScaleX="75013" custScaleY="74881" custLinFactX="-6553" custLinFactNeighborX="-100000" custLinFactNeighborY="-4079">
        <dgm:presLayoutVars>
          <dgm:chMax val="4"/>
          <dgm:chPref val="3"/>
        </dgm:presLayoutVars>
      </dgm:prSet>
      <dgm:spPr/>
      <dgm:t>
        <a:bodyPr/>
        <a:lstStyle/>
        <a:p>
          <a:endParaRPr lang="en-US"/>
        </a:p>
      </dgm:t>
    </dgm:pt>
    <dgm:pt modelId="{5127EB51-DFB1-4456-9C1C-7D70A4A1EFE2}" type="pres">
      <dgm:prSet presAssocID="{350B52A6-FFD7-4E30-B853-3EC748964D34}" presName="Accent" presStyleLbl="node1" presStyleIdx="1" presStyleCnt="2" custLinFactNeighborX="-36929" custLinFactNeighborY="4368"/>
      <dgm:spPr/>
    </dgm:pt>
    <dgm:pt modelId="{C9A59084-473B-4507-A384-D36A8291CEBA}" type="pres">
      <dgm:prSet presAssocID="{350B52A6-FFD7-4E30-B853-3EC748964D34}" presName="Image1" presStyleLbl="fgImgPlace1" presStyleIdx="0" presStyleCnt="4" custAng="19459621" custLinFactX="-40913" custLinFactNeighborX="-100000" custLinFactNeighborY="8428"/>
      <dgm:spPr>
        <a:blipFill rotWithShape="1">
          <a:blip xmlns:r="http://schemas.openxmlformats.org/officeDocument/2006/relationships" r:embed="rId1"/>
          <a:stretch>
            <a:fillRect/>
          </a:stretch>
        </a:blipFill>
      </dgm:spPr>
    </dgm:pt>
    <dgm:pt modelId="{FBE289DB-60AB-4AB0-B96A-749AE1336C34}" type="pres">
      <dgm:prSet presAssocID="{350B52A6-FFD7-4E30-B853-3EC748964D34}" presName="Child1" presStyleLbl="revTx" presStyleIdx="0" presStyleCnt="4" custScaleX="379246" custLinFactNeighborX="39804" custLinFactNeighborY="983">
        <dgm:presLayoutVars>
          <dgm:chMax val="0"/>
          <dgm:chPref val="0"/>
          <dgm:bulletEnabled val="1"/>
        </dgm:presLayoutVars>
      </dgm:prSet>
      <dgm:spPr/>
      <dgm:t>
        <a:bodyPr/>
        <a:lstStyle/>
        <a:p>
          <a:endParaRPr lang="en-US"/>
        </a:p>
      </dgm:t>
    </dgm:pt>
    <dgm:pt modelId="{19D4B1D4-785C-4D5B-A6CF-75B1FA0DFBF2}" type="pres">
      <dgm:prSet presAssocID="{C878E58F-DD8C-43CC-8ECB-912459A192D7}" presName="Image2" presStyleCnt="0"/>
      <dgm:spPr/>
    </dgm:pt>
    <dgm:pt modelId="{27F5B69C-6F73-4BBA-AA66-3B7FEFF686DE}" type="pres">
      <dgm:prSet presAssocID="{C878E58F-DD8C-43CC-8ECB-912459A192D7}" presName="Image" presStyleLbl="fgImgPlace1" presStyleIdx="1" presStyleCnt="4" custAng="0" custLinFactX="-46530" custLinFactNeighborX="-100000" custLinFactNeighborY="21888"/>
      <dgm:spPr>
        <a:blipFill rotWithShape="1">
          <a:blip xmlns:r="http://schemas.openxmlformats.org/officeDocument/2006/relationships" r:embed="rId2"/>
          <a:stretch>
            <a:fillRect/>
          </a:stretch>
        </a:blipFill>
      </dgm:spPr>
    </dgm:pt>
    <dgm:pt modelId="{25716E19-12E7-4624-ACE6-B233301EBAA4}" type="pres">
      <dgm:prSet presAssocID="{C878E58F-DD8C-43CC-8ECB-912459A192D7}" presName="Child2" presStyleLbl="revTx" presStyleIdx="1" presStyleCnt="4" custScaleX="353171" custLinFactNeighborX="19902" custLinFactNeighborY="28511">
        <dgm:presLayoutVars>
          <dgm:chMax val="0"/>
          <dgm:chPref val="0"/>
          <dgm:bulletEnabled val="1"/>
        </dgm:presLayoutVars>
      </dgm:prSet>
      <dgm:spPr/>
      <dgm:t>
        <a:bodyPr/>
        <a:lstStyle/>
        <a:p>
          <a:endParaRPr lang="en-US"/>
        </a:p>
      </dgm:t>
    </dgm:pt>
    <dgm:pt modelId="{E5DD4966-D9C9-43BF-A737-03770DEE46C9}" type="pres">
      <dgm:prSet presAssocID="{6D60479F-C2EB-4F53-8425-22BCCDB212E1}" presName="Image3" presStyleCnt="0"/>
      <dgm:spPr/>
    </dgm:pt>
    <dgm:pt modelId="{34D529B3-8E93-4D12-AF50-934946090A64}" type="pres">
      <dgm:prSet presAssocID="{6D60479F-C2EB-4F53-8425-22BCCDB212E1}" presName="Image" presStyleLbl="fgImgPlace1" presStyleIdx="2" presStyleCnt="4" custAng="462214" custLinFactX="-50336" custLinFactNeighborX="-100000" custLinFactNeighborY="4759"/>
      <dgm:spPr>
        <a:blipFill rotWithShape="1">
          <a:blip xmlns:r="http://schemas.openxmlformats.org/officeDocument/2006/relationships" r:embed="rId3"/>
          <a:stretch>
            <a:fillRect/>
          </a:stretch>
        </a:blipFill>
      </dgm:spPr>
    </dgm:pt>
    <dgm:pt modelId="{3A5E2714-67B7-4D4F-858F-82A411F806DC}" type="pres">
      <dgm:prSet presAssocID="{6D60479F-C2EB-4F53-8425-22BCCDB212E1}" presName="Child3" presStyleLbl="revTx" presStyleIdx="2" presStyleCnt="4" custScaleX="364543" custLinFactNeighborX="19903" custLinFactNeighborY="18680">
        <dgm:presLayoutVars>
          <dgm:chMax val="0"/>
          <dgm:chPref val="0"/>
          <dgm:bulletEnabled val="1"/>
        </dgm:presLayoutVars>
      </dgm:prSet>
      <dgm:spPr/>
      <dgm:t>
        <a:bodyPr/>
        <a:lstStyle/>
        <a:p>
          <a:endParaRPr lang="en-US"/>
        </a:p>
      </dgm:t>
    </dgm:pt>
    <dgm:pt modelId="{4BE2684A-F09F-49C4-A64A-20DF5BBD68C6}" type="pres">
      <dgm:prSet presAssocID="{D9A952D5-6BFD-49FB-B5DA-457FB568E73A}" presName="Image4" presStyleCnt="0"/>
      <dgm:spPr/>
    </dgm:pt>
    <dgm:pt modelId="{EAFB58DD-1638-4776-A16A-959C2FC70D1F}" type="pres">
      <dgm:prSet presAssocID="{D9A952D5-6BFD-49FB-B5DA-457FB568E73A}" presName="Image" presStyleLbl="fgImgPlace1" presStyleIdx="3" presStyleCnt="4" custAng="619336" custLinFactX="-45577" custLinFactNeighborX="-100000" custLinFactNeighborY="-1904"/>
      <dgm:spPr>
        <a:blipFill rotWithShape="1">
          <a:blip xmlns:r="http://schemas.openxmlformats.org/officeDocument/2006/relationships" r:embed="rId4"/>
          <a:stretch>
            <a:fillRect/>
          </a:stretch>
        </a:blipFill>
      </dgm:spPr>
    </dgm:pt>
    <dgm:pt modelId="{F0DB2AD1-0491-44D9-A305-D69001ADA64E}" type="pres">
      <dgm:prSet presAssocID="{D9A952D5-6BFD-49FB-B5DA-457FB568E73A}" presName="Child4" presStyleLbl="revTx" presStyleIdx="3" presStyleCnt="4" custScaleX="385892" custScaleY="65340" custLinFactNeighborX="64681" custLinFactNeighborY="14953">
        <dgm:presLayoutVars>
          <dgm:chMax val="0"/>
          <dgm:chPref val="0"/>
          <dgm:bulletEnabled val="1"/>
        </dgm:presLayoutVars>
      </dgm:prSet>
      <dgm:spPr/>
      <dgm:t>
        <a:bodyPr/>
        <a:lstStyle/>
        <a:p>
          <a:endParaRPr lang="en-US"/>
        </a:p>
      </dgm:t>
    </dgm:pt>
  </dgm:ptLst>
  <dgm:cxnLst>
    <dgm:cxn modelId="{804E7BB9-CDB0-45AE-92B5-E4730429C6F8}" srcId="{C721D399-A1CC-4A66-AB18-5E3D4E9AFC19}" destId="{C878E58F-DD8C-43CC-8ECB-912459A192D7}" srcOrd="1" destOrd="0" parTransId="{B78595B4-0D3F-401A-A21A-101E1636C3E4}" sibTransId="{1D4EC19D-9DF8-48B2-A0B8-6773F075BE6B}"/>
    <dgm:cxn modelId="{8639B1FE-2B12-4C7C-9C74-25B24910B257}" type="presOf" srcId="{D9A952D5-6BFD-49FB-B5DA-457FB568E73A}" destId="{F0DB2AD1-0491-44D9-A305-D69001ADA64E}" srcOrd="0" destOrd="0" presId="urn:microsoft.com/office/officeart/2011/layout/RadialPictureList"/>
    <dgm:cxn modelId="{2A9B0C84-57FE-455B-B2F8-F34582193C43}" srcId="{C721D399-A1CC-4A66-AB18-5E3D4E9AFC19}" destId="{6D60479F-C2EB-4F53-8425-22BCCDB212E1}" srcOrd="2" destOrd="0" parTransId="{5EC48D08-D683-4ED2-95D4-50BB86C8F296}" sibTransId="{B556ABD2-7BC5-4205-B521-4E9EADCA9153}"/>
    <dgm:cxn modelId="{C9C69CC0-37FD-414C-8C4A-2FD0D96021E9}" type="presOf" srcId="{C721D399-A1CC-4A66-AB18-5E3D4E9AFC19}" destId="{5B5C448D-073E-42F1-89FA-FA6D9719DD4D}" srcOrd="0" destOrd="0" presId="urn:microsoft.com/office/officeart/2011/layout/RadialPictureList"/>
    <dgm:cxn modelId="{66FA5D93-51F1-4F69-8B8B-EE4F136C2085}" srcId="{4D455121-CF63-4DED-B9DE-48D88455BD3B}" destId="{C721D399-A1CC-4A66-AB18-5E3D4E9AFC19}" srcOrd="0" destOrd="0" parTransId="{A58FF12B-8960-4790-B7CF-7534883E8603}" sibTransId="{97C86168-9090-4C3A-98FA-A7B6290EF907}"/>
    <dgm:cxn modelId="{A93F2375-CF74-4197-94A7-851788817476}" srcId="{C721D399-A1CC-4A66-AB18-5E3D4E9AFC19}" destId="{D9A952D5-6BFD-49FB-B5DA-457FB568E73A}" srcOrd="3" destOrd="0" parTransId="{7FEF69F5-C879-4C79-AB2A-EB973F6FC3B6}" sibTransId="{4646FAE1-5D8E-4893-BD72-36BD369B7361}"/>
    <dgm:cxn modelId="{56937234-BB0B-4027-BF80-D4D992271936}" type="presOf" srcId="{350B52A6-FFD7-4E30-B853-3EC748964D34}" destId="{FBE289DB-60AB-4AB0-B96A-749AE1336C34}" srcOrd="0" destOrd="0" presId="urn:microsoft.com/office/officeart/2011/layout/RadialPictureList"/>
    <dgm:cxn modelId="{6B2359E9-3CD7-4299-91F3-3E2C03445031}" srcId="{C721D399-A1CC-4A66-AB18-5E3D4E9AFC19}" destId="{350B52A6-FFD7-4E30-B853-3EC748964D34}" srcOrd="0" destOrd="0" parTransId="{ACA8F920-500B-48BF-B9F4-5E55140F84F2}" sibTransId="{9B32D72A-5481-4C01-882F-6B84EE599C8B}"/>
    <dgm:cxn modelId="{F74A2E28-AB2F-4354-ADB2-D7C1BCEABA50}" type="presOf" srcId="{6D60479F-C2EB-4F53-8425-22BCCDB212E1}" destId="{3A5E2714-67B7-4D4F-858F-82A411F806DC}" srcOrd="0" destOrd="0" presId="urn:microsoft.com/office/officeart/2011/layout/RadialPictureList"/>
    <dgm:cxn modelId="{7855AFE3-C9F9-407D-9136-E221EBD7CAD7}" type="presOf" srcId="{4D455121-CF63-4DED-B9DE-48D88455BD3B}" destId="{56D26489-576B-421C-B51B-7830C0059B72}" srcOrd="0" destOrd="0" presId="urn:microsoft.com/office/officeart/2011/layout/RadialPictureList"/>
    <dgm:cxn modelId="{E2D3C390-150E-40E3-B856-9A8D8ED481D5}" type="presOf" srcId="{C878E58F-DD8C-43CC-8ECB-912459A192D7}" destId="{25716E19-12E7-4624-ACE6-B233301EBAA4}" srcOrd="0" destOrd="0" presId="urn:microsoft.com/office/officeart/2011/layout/RadialPictureList"/>
    <dgm:cxn modelId="{DB157ACB-F1AF-4511-9660-7DC1EF7E3FFC}" type="presParOf" srcId="{56D26489-576B-421C-B51B-7830C0059B72}" destId="{5B5C448D-073E-42F1-89FA-FA6D9719DD4D}" srcOrd="0" destOrd="0" presId="urn:microsoft.com/office/officeart/2011/layout/RadialPictureList"/>
    <dgm:cxn modelId="{D967D6FB-EF39-4A5D-B945-6E2469493085}" type="presParOf" srcId="{56D26489-576B-421C-B51B-7830C0059B72}" destId="{5127EB51-DFB1-4456-9C1C-7D70A4A1EFE2}" srcOrd="1" destOrd="0" presId="urn:microsoft.com/office/officeart/2011/layout/RadialPictureList"/>
    <dgm:cxn modelId="{2120FC7A-E95D-489E-9726-67A1BDA1BB72}" type="presParOf" srcId="{56D26489-576B-421C-B51B-7830C0059B72}" destId="{C9A59084-473B-4507-A384-D36A8291CEBA}" srcOrd="2" destOrd="0" presId="urn:microsoft.com/office/officeart/2011/layout/RadialPictureList"/>
    <dgm:cxn modelId="{83691A22-A019-4449-A20C-D93592F3A6FE}" type="presParOf" srcId="{56D26489-576B-421C-B51B-7830C0059B72}" destId="{FBE289DB-60AB-4AB0-B96A-749AE1336C34}" srcOrd="3" destOrd="0" presId="urn:microsoft.com/office/officeart/2011/layout/RadialPictureList"/>
    <dgm:cxn modelId="{3B632BB0-D230-4D9F-BADC-6469968FE217}" type="presParOf" srcId="{56D26489-576B-421C-B51B-7830C0059B72}" destId="{19D4B1D4-785C-4D5B-A6CF-75B1FA0DFBF2}" srcOrd="4" destOrd="0" presId="urn:microsoft.com/office/officeart/2011/layout/RadialPictureList"/>
    <dgm:cxn modelId="{64C6C167-D943-428C-B48B-C205A5E136E4}" type="presParOf" srcId="{19D4B1D4-785C-4D5B-A6CF-75B1FA0DFBF2}" destId="{27F5B69C-6F73-4BBA-AA66-3B7FEFF686DE}" srcOrd="0" destOrd="0" presId="urn:microsoft.com/office/officeart/2011/layout/RadialPictureList"/>
    <dgm:cxn modelId="{44CA565C-4C2E-43F8-8D44-9F675E363A32}" type="presParOf" srcId="{56D26489-576B-421C-B51B-7830C0059B72}" destId="{25716E19-12E7-4624-ACE6-B233301EBAA4}" srcOrd="5" destOrd="0" presId="urn:microsoft.com/office/officeart/2011/layout/RadialPictureList"/>
    <dgm:cxn modelId="{09212A3A-EAD3-4B87-BE63-DA1E4169D0CD}" type="presParOf" srcId="{56D26489-576B-421C-B51B-7830C0059B72}" destId="{E5DD4966-D9C9-43BF-A737-03770DEE46C9}" srcOrd="6" destOrd="0" presId="urn:microsoft.com/office/officeart/2011/layout/RadialPictureList"/>
    <dgm:cxn modelId="{AD22680B-4AB0-4EE8-AB06-B3CF440482FB}" type="presParOf" srcId="{E5DD4966-D9C9-43BF-A737-03770DEE46C9}" destId="{34D529B3-8E93-4D12-AF50-934946090A64}" srcOrd="0" destOrd="0" presId="urn:microsoft.com/office/officeart/2011/layout/RadialPictureList"/>
    <dgm:cxn modelId="{B89DFD85-6512-49EA-88C4-9AD02E96DBF1}" type="presParOf" srcId="{56D26489-576B-421C-B51B-7830C0059B72}" destId="{3A5E2714-67B7-4D4F-858F-82A411F806DC}" srcOrd="7" destOrd="0" presId="urn:microsoft.com/office/officeart/2011/layout/RadialPictureList"/>
    <dgm:cxn modelId="{1C41B085-6D82-40F1-A14D-779856E1912D}" type="presParOf" srcId="{56D26489-576B-421C-B51B-7830C0059B72}" destId="{4BE2684A-F09F-49C4-A64A-20DF5BBD68C6}" srcOrd="8" destOrd="0" presId="urn:microsoft.com/office/officeart/2011/layout/RadialPictureList"/>
    <dgm:cxn modelId="{85CA1183-4B85-428C-AB1D-260A8A10CFD3}" type="presParOf" srcId="{4BE2684A-F09F-49C4-A64A-20DF5BBD68C6}" destId="{EAFB58DD-1638-4776-A16A-959C2FC70D1F}" srcOrd="0" destOrd="0" presId="urn:microsoft.com/office/officeart/2011/layout/RadialPictureList"/>
    <dgm:cxn modelId="{847EDA49-C96D-4FD9-831E-A1516B8BCF56}" type="presParOf" srcId="{56D26489-576B-421C-B51B-7830C0059B72}" destId="{F0DB2AD1-0491-44D9-A305-D69001ADA64E}"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ACDB66-563B-4121-8D86-C1A5F1A320B1}"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3A13382A-B4D5-4DFF-BB81-16EF63629AD9}">
      <dgm:prSet phldrT="[Text]" custT="1"/>
      <dgm:spPr/>
      <dgm:t>
        <a:bodyPr/>
        <a:lstStyle/>
        <a:p>
          <a:r>
            <a:rPr lang="en-US" sz="2000" i="1" dirty="0" err="1" smtClean="0">
              <a:solidFill>
                <a:schemeClr val="tx1"/>
              </a:solidFill>
              <a:latin typeface="Times New Roman" pitchFamily="18" charset="0"/>
              <a:cs typeface="Times New Roman" pitchFamily="18" charset="0"/>
            </a:rPr>
            <a:t>Một</a:t>
          </a:r>
          <a:r>
            <a:rPr lang="en-US" sz="2000" i="1"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chưa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thật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sự</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sâu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sắc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toàn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giáo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chính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trị</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tư</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tưởng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chưa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coi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trọng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đúng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mức</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74C50F24-01EC-44A1-9DBB-EABD49C22336}" type="parTrans" cxnId="{B27AA960-378E-4266-94CF-1E62F4536336}">
      <dgm:prSet/>
      <dgm:spPr/>
      <dgm:t>
        <a:bodyPr/>
        <a:lstStyle/>
        <a:p>
          <a:endParaRPr lang="en-US"/>
        </a:p>
      </dgm:t>
    </dgm:pt>
    <dgm:pt modelId="{740BD0FB-958B-4B18-86D6-BF35FCFCD455}" type="sibTrans" cxnId="{B27AA960-378E-4266-94CF-1E62F4536336}">
      <dgm:prSet/>
      <dgm:spPr/>
      <dgm:t>
        <a:bodyPr/>
        <a:lstStyle/>
        <a:p>
          <a:endParaRPr lang="en-US"/>
        </a:p>
      </dgm:t>
    </dgm:pt>
    <dgm:pt modelId="{CC8C3191-BBDC-4B8C-B283-5DFB0B9AB57C}">
      <dgm:prSet phldrT="[Text]" custT="1"/>
      <dgm:spPr/>
      <dgm:t>
        <a:bodyPr/>
        <a:lstStyle/>
        <a:p>
          <a:r>
            <a:rPr lang="en-US" sz="2000" i="1" dirty="0" err="1" smtClean="0">
              <a:solidFill>
                <a:schemeClr val="tx1"/>
              </a:solidFill>
              <a:latin typeface="Times New Roman" pitchFamily="18" charset="0"/>
              <a:cs typeface="Times New Roman" pitchFamily="18" charset="0"/>
            </a:rPr>
            <a:t>Hai</a:t>
          </a:r>
          <a:r>
            <a:rPr lang="en-US" sz="2000" i="1"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lãnh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đạo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chỉ</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đạo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thiếu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nghiêm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túc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quyết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liệt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chưa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thường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xuyên</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F947FEE5-7716-4B60-8853-3805C12AE00A}" type="parTrans" cxnId="{F30C962F-D82E-4CE4-941F-9D2B53E2E25E}">
      <dgm:prSet/>
      <dgm:spPr/>
      <dgm:t>
        <a:bodyPr/>
        <a:lstStyle/>
        <a:p>
          <a:endParaRPr lang="en-US"/>
        </a:p>
      </dgm:t>
    </dgm:pt>
    <dgm:pt modelId="{06080C87-88CA-43F7-9748-E2A1F3D9884B}" type="sibTrans" cxnId="{F30C962F-D82E-4CE4-941F-9D2B53E2E25E}">
      <dgm:prSet/>
      <dgm:spPr/>
      <dgm:t>
        <a:bodyPr/>
        <a:lstStyle/>
        <a:p>
          <a:endParaRPr lang="en-US"/>
        </a:p>
      </dgm:t>
    </dgm:pt>
    <dgm:pt modelId="{DCC2176C-A0DC-4655-BD02-F406ADC16D0E}">
      <dgm:prSet phldrT="[Text]" custT="1"/>
      <dgm:spPr/>
      <dgm:t>
        <a:bodyPr/>
        <a:lstStyle/>
        <a:p>
          <a:r>
            <a:rPr lang="en-US" sz="2000" i="1" dirty="0" smtClean="0">
              <a:solidFill>
                <a:schemeClr val="tx1"/>
              </a:solidFill>
              <a:latin typeface="Times New Roman" pitchFamily="18" charset="0"/>
              <a:cs typeface="Times New Roman" pitchFamily="18" charset="0"/>
            </a:rPr>
            <a:t>Ba,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một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số</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nội</a:t>
          </a:r>
          <a:r>
            <a:rPr lang="en-US" sz="2000" dirty="0" smtClean="0">
              <a:solidFill>
                <a:schemeClr val="tx1"/>
              </a:solidFill>
              <a:latin typeface="Times New Roman" pitchFamily="18" charset="0"/>
              <a:cs typeface="Times New Roman" pitchFamily="18" charset="0"/>
            </a:rPr>
            <a:t> dung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chậm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đổi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quản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lúc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bị</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buông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lỏng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chưa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thay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thế</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kịp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thời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yếu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kém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thấp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đủ</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khỏe</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704BA87A-C85D-4268-95FD-EE63389A09E3}" type="parTrans" cxnId="{501ED3C6-B701-4DDA-920B-85347A48656D}">
      <dgm:prSet/>
      <dgm:spPr/>
      <dgm:t>
        <a:bodyPr/>
        <a:lstStyle/>
        <a:p>
          <a:endParaRPr lang="en-US"/>
        </a:p>
      </dgm:t>
    </dgm:pt>
    <dgm:pt modelId="{FF32712C-7220-4633-B01A-8081C20C475B}" type="sibTrans" cxnId="{501ED3C6-B701-4DDA-920B-85347A48656D}">
      <dgm:prSet/>
      <dgm:spPr/>
      <dgm:t>
        <a:bodyPr/>
        <a:lstStyle/>
        <a:p>
          <a:endParaRPr lang="en-US"/>
        </a:p>
      </dgm:t>
    </dgm:pt>
    <dgm:pt modelId="{E9B4742C-4D90-4CFF-803B-6E16A979D0B9}">
      <dgm:prSet phldrT="[Text]" custT="1"/>
      <dgm:spPr/>
      <dgm:t>
        <a:bodyPr/>
        <a:lstStyle/>
        <a:p>
          <a:r>
            <a:rPr lang="en-US" sz="2000" i="1" dirty="0" err="1" smtClean="0">
              <a:solidFill>
                <a:schemeClr val="tx1"/>
              </a:solidFill>
              <a:latin typeface="Times New Roman" pitchFamily="18" charset="0"/>
              <a:cs typeface="Times New Roman" pitchFamily="18" charset="0"/>
            </a:rPr>
            <a:t>Bốn</a:t>
          </a:r>
          <a:r>
            <a:rPr lang="en-US" sz="2000" i="1"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cấp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chưa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gắn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ràng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buộc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trách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nhiệm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Chưa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biện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pháp</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chặn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đẩy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lùi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chạy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chạy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tiêu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trong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F244E2C3-B714-40EB-8618-67CDA762B360}" type="parTrans" cxnId="{2F4E81C3-7844-46CA-AEF0-FE69E44B0CC5}">
      <dgm:prSet/>
      <dgm:spPr/>
      <dgm:t>
        <a:bodyPr/>
        <a:lstStyle/>
        <a:p>
          <a:endParaRPr lang="en-US"/>
        </a:p>
      </dgm:t>
    </dgm:pt>
    <dgm:pt modelId="{62FAC08A-F3F9-4AE9-A01A-C68ACDFA9E09}" type="sibTrans" cxnId="{2F4E81C3-7844-46CA-AEF0-FE69E44B0CC5}">
      <dgm:prSet/>
      <dgm:spPr/>
      <dgm:t>
        <a:bodyPr/>
        <a:lstStyle/>
        <a:p>
          <a:endParaRPr lang="en-US"/>
        </a:p>
      </dgm:t>
    </dgm:pt>
    <dgm:pt modelId="{81D068F8-10DF-46B7-ABC6-42303F30900E}">
      <dgm:prSet phldrT="[Text]" custT="1"/>
      <dgm:spPr/>
      <dgm:t>
        <a:bodyPr/>
        <a:lstStyle/>
        <a:p>
          <a:r>
            <a:rPr lang="en-US" sz="2000" i="1" dirty="0" err="1" smtClean="0">
              <a:solidFill>
                <a:schemeClr val="tx1"/>
              </a:solidFill>
              <a:latin typeface="Times New Roman" pitchFamily="18" charset="0"/>
              <a:cs typeface="Times New Roman" pitchFamily="18" charset="0"/>
            </a:rPr>
            <a:t>Năm</a:t>
          </a:r>
          <a:r>
            <a:rPr lang="en-US" sz="2000" i="1"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chưa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vai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trò</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Mặt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quốc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chính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trị</a:t>
          </a:r>
          <a:r>
            <a:rPr lang="en-US" sz="2000" dirty="0" smtClean="0">
              <a:solidFill>
                <a:schemeClr val="tx1"/>
              </a:solidFill>
              <a:latin typeface="Times New Roman" pitchFamily="18" charset="0"/>
              <a:cs typeface="Times New Roman" pitchFamily="18" charset="0"/>
            </a:rPr>
            <a:t> - </a:t>
          </a:r>
          <a:r>
            <a:rPr lang="en-US" sz="2000" dirty="0" err="1" smtClean="0">
              <a:solidFill>
                <a:schemeClr val="tx1"/>
              </a:solidFill>
              <a:latin typeface="Times New Roman" pitchFamily="18" charset="0"/>
              <a:cs typeface="Times New Roman" pitchFamily="18" charset="0"/>
            </a:rPr>
            <a:t>xã</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hội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truyền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thông</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7E2514F6-B76E-4FFB-B4BA-2E6E38404F89}" type="parTrans" cxnId="{9F6B0634-E9B1-4EBC-8063-76DAC656E174}">
      <dgm:prSet/>
      <dgm:spPr/>
      <dgm:t>
        <a:bodyPr/>
        <a:lstStyle/>
        <a:p>
          <a:endParaRPr lang="en-US"/>
        </a:p>
      </dgm:t>
    </dgm:pt>
    <dgm:pt modelId="{74E7DF2F-0A3D-4B5C-A70F-53A9589FA516}" type="sibTrans" cxnId="{9F6B0634-E9B1-4EBC-8063-76DAC656E174}">
      <dgm:prSet/>
      <dgm:spPr/>
      <dgm:t>
        <a:bodyPr/>
        <a:lstStyle/>
        <a:p>
          <a:endParaRPr lang="en-US"/>
        </a:p>
      </dgm:t>
    </dgm:pt>
    <dgm:pt modelId="{F5B47C40-EE82-4D02-AF07-825E0EFD8AB0}">
      <dgm:prSet phldrT="[Text]" custT="1"/>
      <dgm:spPr>
        <a:solidFill>
          <a:schemeClr val="accent2">
            <a:lumMod val="20000"/>
            <a:lumOff val="80000"/>
          </a:schemeClr>
        </a:solidFill>
      </dgm:spPr>
      <dgm:t>
        <a:bodyPr/>
        <a:lstStyle/>
        <a:p>
          <a:r>
            <a:rPr lang="en-US" sz="2000" i="1" dirty="0" err="1" smtClean="0">
              <a:solidFill>
                <a:schemeClr val="tx1"/>
              </a:solidFill>
              <a:latin typeface="Times New Roman" pitchFamily="18" charset="0"/>
              <a:cs typeface="Times New Roman" pitchFamily="18" charset="0"/>
            </a:rPr>
            <a:t>Sáu</a:t>
          </a:r>
          <a:r>
            <a:rPr lang="en-US" sz="2000" i="1" dirty="0" smtClean="0">
              <a:solidFill>
                <a:schemeClr val="tx1"/>
              </a:solidFill>
              <a:latin typeface="Times New Roman" pitchFamily="18" charset="0"/>
              <a:cs typeface="Times New Roman" pitchFamily="18" charset="0"/>
            </a:rPr>
            <a: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năng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nhiệm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vụ</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máy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của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tham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mưu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chậm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đổi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mới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Còn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coi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nhẹ</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kết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tổng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kết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tiễn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nghiên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cứu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khoa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học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phát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triển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luận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bộ</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dgm:t>
    </dgm:pt>
    <dgm:pt modelId="{6E45B570-310F-4508-9F25-56F68416873B}" type="parTrans" cxnId="{7DE027E4-8D22-4D1D-925D-DA323D5D6C91}">
      <dgm:prSet/>
      <dgm:spPr/>
      <dgm:t>
        <a:bodyPr/>
        <a:lstStyle/>
        <a:p>
          <a:endParaRPr lang="en-US"/>
        </a:p>
      </dgm:t>
    </dgm:pt>
    <dgm:pt modelId="{25961B87-1A92-46F4-8EE4-D316FA34C744}" type="sibTrans" cxnId="{7DE027E4-8D22-4D1D-925D-DA323D5D6C91}">
      <dgm:prSet/>
      <dgm:spPr/>
      <dgm:t>
        <a:bodyPr/>
        <a:lstStyle/>
        <a:p>
          <a:endParaRPr lang="en-US"/>
        </a:p>
      </dgm:t>
    </dgm:pt>
    <dgm:pt modelId="{F77C2560-8CA2-42F7-B069-BB1B89EBD365}" type="pres">
      <dgm:prSet presAssocID="{66ACDB66-563B-4121-8D86-C1A5F1A320B1}" presName="Name0" presStyleCnt="0">
        <dgm:presLayoutVars>
          <dgm:chMax val="7"/>
          <dgm:chPref val="7"/>
          <dgm:dir/>
        </dgm:presLayoutVars>
      </dgm:prSet>
      <dgm:spPr/>
      <dgm:t>
        <a:bodyPr/>
        <a:lstStyle/>
        <a:p>
          <a:endParaRPr lang="en-US"/>
        </a:p>
      </dgm:t>
    </dgm:pt>
    <dgm:pt modelId="{B54C8701-CB4F-49E6-8D92-530C83FE08AF}" type="pres">
      <dgm:prSet presAssocID="{66ACDB66-563B-4121-8D86-C1A5F1A320B1}" presName="Name1" presStyleCnt="0"/>
      <dgm:spPr/>
    </dgm:pt>
    <dgm:pt modelId="{A029E0E2-1010-41C1-9631-5A8128986972}" type="pres">
      <dgm:prSet presAssocID="{66ACDB66-563B-4121-8D86-C1A5F1A320B1}" presName="cycle" presStyleCnt="0"/>
      <dgm:spPr/>
    </dgm:pt>
    <dgm:pt modelId="{636CFA2D-8EAC-4A5A-B073-0DF9746F206C}" type="pres">
      <dgm:prSet presAssocID="{66ACDB66-563B-4121-8D86-C1A5F1A320B1}" presName="srcNode" presStyleLbl="node1" presStyleIdx="0" presStyleCnt="6"/>
      <dgm:spPr/>
    </dgm:pt>
    <dgm:pt modelId="{2265FB76-E518-4679-88D2-91A52939FD27}" type="pres">
      <dgm:prSet presAssocID="{66ACDB66-563B-4121-8D86-C1A5F1A320B1}" presName="conn" presStyleLbl="parChTrans1D2" presStyleIdx="0" presStyleCnt="1"/>
      <dgm:spPr/>
      <dgm:t>
        <a:bodyPr/>
        <a:lstStyle/>
        <a:p>
          <a:endParaRPr lang="en-US"/>
        </a:p>
      </dgm:t>
    </dgm:pt>
    <dgm:pt modelId="{52322D49-4498-4303-98A1-36AC9E874CE1}" type="pres">
      <dgm:prSet presAssocID="{66ACDB66-563B-4121-8D86-C1A5F1A320B1}" presName="extraNode" presStyleLbl="node1" presStyleIdx="0" presStyleCnt="6"/>
      <dgm:spPr/>
    </dgm:pt>
    <dgm:pt modelId="{B9653E23-4AFE-4FB7-9EE7-36B0FB8D0C88}" type="pres">
      <dgm:prSet presAssocID="{66ACDB66-563B-4121-8D86-C1A5F1A320B1}" presName="dstNode" presStyleLbl="node1" presStyleIdx="0" presStyleCnt="6"/>
      <dgm:spPr/>
    </dgm:pt>
    <dgm:pt modelId="{88266671-2080-46BC-B7AC-6B3611AF53A9}" type="pres">
      <dgm:prSet presAssocID="{3A13382A-B4D5-4DFF-BB81-16EF63629AD9}" presName="text_1" presStyleLbl="node1" presStyleIdx="0" presStyleCnt="6">
        <dgm:presLayoutVars>
          <dgm:bulletEnabled val="1"/>
        </dgm:presLayoutVars>
      </dgm:prSet>
      <dgm:spPr/>
      <dgm:t>
        <a:bodyPr/>
        <a:lstStyle/>
        <a:p>
          <a:endParaRPr lang="en-US"/>
        </a:p>
      </dgm:t>
    </dgm:pt>
    <dgm:pt modelId="{1F9F8351-5D5E-4EE1-81D4-C7B5082212CB}" type="pres">
      <dgm:prSet presAssocID="{3A13382A-B4D5-4DFF-BB81-16EF63629AD9}" presName="accent_1" presStyleCnt="0"/>
      <dgm:spPr/>
    </dgm:pt>
    <dgm:pt modelId="{900CB930-0641-44B8-A1B9-EF09B27F0B3B}" type="pres">
      <dgm:prSet presAssocID="{3A13382A-B4D5-4DFF-BB81-16EF63629AD9}" presName="accentRepeatNode" presStyleLbl="solidFgAcc1" presStyleIdx="0" presStyleCnt="6"/>
      <dgm:spPr>
        <a:blipFill rotWithShape="0">
          <a:blip xmlns:r="http://schemas.openxmlformats.org/officeDocument/2006/relationships" r:embed="rId1"/>
          <a:stretch>
            <a:fillRect/>
          </a:stretch>
        </a:blipFill>
      </dgm:spPr>
    </dgm:pt>
    <dgm:pt modelId="{00D7F24C-D267-4604-9D65-3953D23D622F}" type="pres">
      <dgm:prSet presAssocID="{CC8C3191-BBDC-4B8C-B283-5DFB0B9AB57C}" presName="text_2" presStyleLbl="node1" presStyleIdx="1" presStyleCnt="6">
        <dgm:presLayoutVars>
          <dgm:bulletEnabled val="1"/>
        </dgm:presLayoutVars>
      </dgm:prSet>
      <dgm:spPr/>
      <dgm:t>
        <a:bodyPr/>
        <a:lstStyle/>
        <a:p>
          <a:endParaRPr lang="en-US"/>
        </a:p>
      </dgm:t>
    </dgm:pt>
    <dgm:pt modelId="{8397F8B1-D6A8-43A6-92E9-2706996D429B}" type="pres">
      <dgm:prSet presAssocID="{CC8C3191-BBDC-4B8C-B283-5DFB0B9AB57C}" presName="accent_2" presStyleCnt="0"/>
      <dgm:spPr/>
    </dgm:pt>
    <dgm:pt modelId="{04C25A5A-64C0-4688-B8E9-D9F28D9B8415}" type="pres">
      <dgm:prSet presAssocID="{CC8C3191-BBDC-4B8C-B283-5DFB0B9AB57C}" presName="accentRepeatNode" presStyleLbl="solidFgAcc1" presStyleIdx="1" presStyleCnt="6"/>
      <dgm:spPr>
        <a:blipFill rotWithShape="0">
          <a:blip xmlns:r="http://schemas.openxmlformats.org/officeDocument/2006/relationships" r:embed="rId2"/>
          <a:stretch>
            <a:fillRect/>
          </a:stretch>
        </a:blipFill>
      </dgm:spPr>
    </dgm:pt>
    <dgm:pt modelId="{7D7225B7-E97D-499F-A2E4-FBAE5A9BB691}" type="pres">
      <dgm:prSet presAssocID="{DCC2176C-A0DC-4655-BD02-F406ADC16D0E}" presName="text_3" presStyleLbl="node1" presStyleIdx="2" presStyleCnt="6" custScaleY="161126">
        <dgm:presLayoutVars>
          <dgm:bulletEnabled val="1"/>
        </dgm:presLayoutVars>
      </dgm:prSet>
      <dgm:spPr/>
      <dgm:t>
        <a:bodyPr/>
        <a:lstStyle/>
        <a:p>
          <a:endParaRPr lang="en-US"/>
        </a:p>
      </dgm:t>
    </dgm:pt>
    <dgm:pt modelId="{024261AF-B4E1-40AE-96C9-9A5CF47DDA13}" type="pres">
      <dgm:prSet presAssocID="{DCC2176C-A0DC-4655-BD02-F406ADC16D0E}" presName="accent_3" presStyleCnt="0"/>
      <dgm:spPr/>
    </dgm:pt>
    <dgm:pt modelId="{8E4B1530-724B-49DB-B78C-6BB962D960A9}" type="pres">
      <dgm:prSet presAssocID="{DCC2176C-A0DC-4655-BD02-F406ADC16D0E}" presName="accentRepeatNode" presStyleLbl="solidFgAcc1" presStyleIdx="2" presStyleCnt="6"/>
      <dgm:spPr>
        <a:blipFill rotWithShape="0">
          <a:blip xmlns:r="http://schemas.openxmlformats.org/officeDocument/2006/relationships" r:embed="rId3"/>
          <a:stretch>
            <a:fillRect/>
          </a:stretch>
        </a:blipFill>
      </dgm:spPr>
    </dgm:pt>
    <dgm:pt modelId="{368C742D-FEAD-4392-B9DB-A72E28796758}" type="pres">
      <dgm:prSet presAssocID="{E9B4742C-4D90-4CFF-803B-6E16A979D0B9}" presName="text_4" presStyleLbl="node1" presStyleIdx="3" presStyleCnt="6" custScaleY="124141">
        <dgm:presLayoutVars>
          <dgm:bulletEnabled val="1"/>
        </dgm:presLayoutVars>
      </dgm:prSet>
      <dgm:spPr/>
      <dgm:t>
        <a:bodyPr/>
        <a:lstStyle/>
        <a:p>
          <a:endParaRPr lang="en-US"/>
        </a:p>
      </dgm:t>
    </dgm:pt>
    <dgm:pt modelId="{A81DBA75-74E6-49FF-AD41-7F2D30C229B7}" type="pres">
      <dgm:prSet presAssocID="{E9B4742C-4D90-4CFF-803B-6E16A979D0B9}" presName="accent_4" presStyleCnt="0"/>
      <dgm:spPr/>
    </dgm:pt>
    <dgm:pt modelId="{F23A7B7A-92A9-47F5-9977-6AE1E4D270C0}" type="pres">
      <dgm:prSet presAssocID="{E9B4742C-4D90-4CFF-803B-6E16A979D0B9}" presName="accentRepeatNode" presStyleLbl="solidFgAcc1" presStyleIdx="3" presStyleCnt="6"/>
      <dgm:spPr>
        <a:blipFill rotWithShape="0">
          <a:blip xmlns:r="http://schemas.openxmlformats.org/officeDocument/2006/relationships" r:embed="rId4"/>
          <a:stretch>
            <a:fillRect/>
          </a:stretch>
        </a:blipFill>
      </dgm:spPr>
    </dgm:pt>
    <dgm:pt modelId="{87F7963D-B8CF-4414-8F21-00CAA7812E24}" type="pres">
      <dgm:prSet presAssocID="{81D068F8-10DF-46B7-ABC6-42303F30900E}" presName="text_5" presStyleLbl="node1" presStyleIdx="4" presStyleCnt="6" custScaleY="125386">
        <dgm:presLayoutVars>
          <dgm:bulletEnabled val="1"/>
        </dgm:presLayoutVars>
      </dgm:prSet>
      <dgm:spPr/>
      <dgm:t>
        <a:bodyPr/>
        <a:lstStyle/>
        <a:p>
          <a:endParaRPr lang="en-US"/>
        </a:p>
      </dgm:t>
    </dgm:pt>
    <dgm:pt modelId="{137DB664-40DC-466A-8298-76205182DFD2}" type="pres">
      <dgm:prSet presAssocID="{81D068F8-10DF-46B7-ABC6-42303F30900E}" presName="accent_5" presStyleCnt="0"/>
      <dgm:spPr/>
    </dgm:pt>
    <dgm:pt modelId="{CC042FD4-B6F2-4569-8DDA-805D7DE193D7}" type="pres">
      <dgm:prSet presAssocID="{81D068F8-10DF-46B7-ABC6-42303F30900E}" presName="accentRepeatNode" presStyleLbl="solidFgAcc1" presStyleIdx="4" presStyleCnt="6"/>
      <dgm:spPr>
        <a:blipFill rotWithShape="0">
          <a:blip xmlns:r="http://schemas.openxmlformats.org/officeDocument/2006/relationships" r:embed="rId5"/>
          <a:stretch>
            <a:fillRect/>
          </a:stretch>
        </a:blipFill>
      </dgm:spPr>
    </dgm:pt>
    <dgm:pt modelId="{277F91FD-F1DF-46EF-BB23-3F43B86419D8}" type="pres">
      <dgm:prSet presAssocID="{F5B47C40-EE82-4D02-AF07-825E0EFD8AB0}" presName="text_6" presStyleLbl="node1" presStyleIdx="5" presStyleCnt="6" custScaleY="132829">
        <dgm:presLayoutVars>
          <dgm:bulletEnabled val="1"/>
        </dgm:presLayoutVars>
      </dgm:prSet>
      <dgm:spPr/>
      <dgm:t>
        <a:bodyPr/>
        <a:lstStyle/>
        <a:p>
          <a:endParaRPr lang="en-US"/>
        </a:p>
      </dgm:t>
    </dgm:pt>
    <dgm:pt modelId="{D28CB10C-3B9E-43E2-B4C3-1F6362D34578}" type="pres">
      <dgm:prSet presAssocID="{F5B47C40-EE82-4D02-AF07-825E0EFD8AB0}" presName="accent_6" presStyleCnt="0"/>
      <dgm:spPr/>
    </dgm:pt>
    <dgm:pt modelId="{7D71F16B-92E0-4969-819C-E3E9B00AA32E}" type="pres">
      <dgm:prSet presAssocID="{F5B47C40-EE82-4D02-AF07-825E0EFD8AB0}" presName="accentRepeatNode" presStyleLbl="solidFgAcc1" presStyleIdx="5" presStyleCnt="6"/>
      <dgm:spPr>
        <a:blipFill rotWithShape="0">
          <a:blip xmlns:r="http://schemas.openxmlformats.org/officeDocument/2006/relationships" r:embed="rId6"/>
          <a:stretch>
            <a:fillRect/>
          </a:stretch>
        </a:blipFill>
      </dgm:spPr>
    </dgm:pt>
  </dgm:ptLst>
  <dgm:cxnLst>
    <dgm:cxn modelId="{F30C962F-D82E-4CE4-941F-9D2B53E2E25E}" srcId="{66ACDB66-563B-4121-8D86-C1A5F1A320B1}" destId="{CC8C3191-BBDC-4B8C-B283-5DFB0B9AB57C}" srcOrd="1" destOrd="0" parTransId="{F947FEE5-7716-4B60-8853-3805C12AE00A}" sibTransId="{06080C87-88CA-43F7-9748-E2A1F3D9884B}"/>
    <dgm:cxn modelId="{2F4E81C3-7844-46CA-AEF0-FE69E44B0CC5}" srcId="{66ACDB66-563B-4121-8D86-C1A5F1A320B1}" destId="{E9B4742C-4D90-4CFF-803B-6E16A979D0B9}" srcOrd="3" destOrd="0" parTransId="{F244E2C3-B714-40EB-8618-67CDA762B360}" sibTransId="{62FAC08A-F3F9-4AE9-A01A-C68ACDFA9E09}"/>
    <dgm:cxn modelId="{7DE027E4-8D22-4D1D-925D-DA323D5D6C91}" srcId="{66ACDB66-563B-4121-8D86-C1A5F1A320B1}" destId="{F5B47C40-EE82-4D02-AF07-825E0EFD8AB0}" srcOrd="5" destOrd="0" parTransId="{6E45B570-310F-4508-9F25-56F68416873B}" sibTransId="{25961B87-1A92-46F4-8EE4-D316FA34C744}"/>
    <dgm:cxn modelId="{C46AB254-67A3-4D23-80D1-D7755594E35E}" type="presOf" srcId="{3A13382A-B4D5-4DFF-BB81-16EF63629AD9}" destId="{88266671-2080-46BC-B7AC-6B3611AF53A9}" srcOrd="0" destOrd="0" presId="urn:microsoft.com/office/officeart/2008/layout/VerticalCurvedList"/>
    <dgm:cxn modelId="{605080EC-0D94-4478-B411-D2488E80C2C6}" type="presOf" srcId="{E9B4742C-4D90-4CFF-803B-6E16A979D0B9}" destId="{368C742D-FEAD-4392-B9DB-A72E28796758}" srcOrd="0" destOrd="0" presId="urn:microsoft.com/office/officeart/2008/layout/VerticalCurvedList"/>
    <dgm:cxn modelId="{737F5F88-2767-442B-B6B7-576001FE1933}" type="presOf" srcId="{CC8C3191-BBDC-4B8C-B283-5DFB0B9AB57C}" destId="{00D7F24C-D267-4604-9D65-3953D23D622F}" srcOrd="0" destOrd="0" presId="urn:microsoft.com/office/officeart/2008/layout/VerticalCurvedList"/>
    <dgm:cxn modelId="{9F6B0634-E9B1-4EBC-8063-76DAC656E174}" srcId="{66ACDB66-563B-4121-8D86-C1A5F1A320B1}" destId="{81D068F8-10DF-46B7-ABC6-42303F30900E}" srcOrd="4" destOrd="0" parTransId="{7E2514F6-B76E-4FFB-B4BA-2E6E38404F89}" sibTransId="{74E7DF2F-0A3D-4B5C-A70F-53A9589FA516}"/>
    <dgm:cxn modelId="{F631F178-37A9-46A2-A7D1-55697A3A7140}" type="presOf" srcId="{66ACDB66-563B-4121-8D86-C1A5F1A320B1}" destId="{F77C2560-8CA2-42F7-B069-BB1B89EBD365}" srcOrd="0" destOrd="0" presId="urn:microsoft.com/office/officeart/2008/layout/VerticalCurvedList"/>
    <dgm:cxn modelId="{B27AA960-378E-4266-94CF-1E62F4536336}" srcId="{66ACDB66-563B-4121-8D86-C1A5F1A320B1}" destId="{3A13382A-B4D5-4DFF-BB81-16EF63629AD9}" srcOrd="0" destOrd="0" parTransId="{74C50F24-01EC-44A1-9DBB-EABD49C22336}" sibTransId="{740BD0FB-958B-4B18-86D6-BF35FCFCD455}"/>
    <dgm:cxn modelId="{501ED3C6-B701-4DDA-920B-85347A48656D}" srcId="{66ACDB66-563B-4121-8D86-C1A5F1A320B1}" destId="{DCC2176C-A0DC-4655-BD02-F406ADC16D0E}" srcOrd="2" destOrd="0" parTransId="{704BA87A-C85D-4268-95FD-EE63389A09E3}" sibTransId="{FF32712C-7220-4633-B01A-8081C20C475B}"/>
    <dgm:cxn modelId="{FB3D1D04-664D-48D5-A935-D2DBA0157D39}" type="presOf" srcId="{740BD0FB-958B-4B18-86D6-BF35FCFCD455}" destId="{2265FB76-E518-4679-88D2-91A52939FD27}" srcOrd="0" destOrd="0" presId="urn:microsoft.com/office/officeart/2008/layout/VerticalCurvedList"/>
    <dgm:cxn modelId="{8F6905A5-CD18-456D-B796-419E47FD2C69}" type="presOf" srcId="{81D068F8-10DF-46B7-ABC6-42303F30900E}" destId="{87F7963D-B8CF-4414-8F21-00CAA7812E24}" srcOrd="0" destOrd="0" presId="urn:microsoft.com/office/officeart/2008/layout/VerticalCurvedList"/>
    <dgm:cxn modelId="{09B0D7DB-53E7-4E03-9629-571561A94113}" type="presOf" srcId="{DCC2176C-A0DC-4655-BD02-F406ADC16D0E}" destId="{7D7225B7-E97D-499F-A2E4-FBAE5A9BB691}" srcOrd="0" destOrd="0" presId="urn:microsoft.com/office/officeart/2008/layout/VerticalCurvedList"/>
    <dgm:cxn modelId="{904752D0-0D58-4987-8B64-5C86EF6BDD7A}" type="presOf" srcId="{F5B47C40-EE82-4D02-AF07-825E0EFD8AB0}" destId="{277F91FD-F1DF-46EF-BB23-3F43B86419D8}" srcOrd="0" destOrd="0" presId="urn:microsoft.com/office/officeart/2008/layout/VerticalCurvedList"/>
    <dgm:cxn modelId="{DA096D26-0B33-4E50-B00A-DA46C2EDE999}" type="presParOf" srcId="{F77C2560-8CA2-42F7-B069-BB1B89EBD365}" destId="{B54C8701-CB4F-49E6-8D92-530C83FE08AF}" srcOrd="0" destOrd="0" presId="urn:microsoft.com/office/officeart/2008/layout/VerticalCurvedList"/>
    <dgm:cxn modelId="{102441C5-7716-48FB-B081-03F90AD002BD}" type="presParOf" srcId="{B54C8701-CB4F-49E6-8D92-530C83FE08AF}" destId="{A029E0E2-1010-41C1-9631-5A8128986972}" srcOrd="0" destOrd="0" presId="urn:microsoft.com/office/officeart/2008/layout/VerticalCurvedList"/>
    <dgm:cxn modelId="{1F7D6C0D-0E94-4973-B724-DA24D043F31E}" type="presParOf" srcId="{A029E0E2-1010-41C1-9631-5A8128986972}" destId="{636CFA2D-8EAC-4A5A-B073-0DF9746F206C}" srcOrd="0" destOrd="0" presId="urn:microsoft.com/office/officeart/2008/layout/VerticalCurvedList"/>
    <dgm:cxn modelId="{CB558C6C-9F24-4B0A-8A19-96B2393F1AEE}" type="presParOf" srcId="{A029E0E2-1010-41C1-9631-5A8128986972}" destId="{2265FB76-E518-4679-88D2-91A52939FD27}" srcOrd="1" destOrd="0" presId="urn:microsoft.com/office/officeart/2008/layout/VerticalCurvedList"/>
    <dgm:cxn modelId="{44371405-9520-48D1-A03F-E8C3CD6BED08}" type="presParOf" srcId="{A029E0E2-1010-41C1-9631-5A8128986972}" destId="{52322D49-4498-4303-98A1-36AC9E874CE1}" srcOrd="2" destOrd="0" presId="urn:microsoft.com/office/officeart/2008/layout/VerticalCurvedList"/>
    <dgm:cxn modelId="{2A56BE10-AD55-423A-ACB9-EFDCD2B8FDED}" type="presParOf" srcId="{A029E0E2-1010-41C1-9631-5A8128986972}" destId="{B9653E23-4AFE-4FB7-9EE7-36B0FB8D0C88}" srcOrd="3" destOrd="0" presId="urn:microsoft.com/office/officeart/2008/layout/VerticalCurvedList"/>
    <dgm:cxn modelId="{3B3CBA7D-773B-49C5-8451-FC1EAE6756C3}" type="presParOf" srcId="{B54C8701-CB4F-49E6-8D92-530C83FE08AF}" destId="{88266671-2080-46BC-B7AC-6B3611AF53A9}" srcOrd="1" destOrd="0" presId="urn:microsoft.com/office/officeart/2008/layout/VerticalCurvedList"/>
    <dgm:cxn modelId="{1C90C438-C4D9-41A4-B0C7-676F895DFAFC}" type="presParOf" srcId="{B54C8701-CB4F-49E6-8D92-530C83FE08AF}" destId="{1F9F8351-5D5E-4EE1-81D4-C7B5082212CB}" srcOrd="2" destOrd="0" presId="urn:microsoft.com/office/officeart/2008/layout/VerticalCurvedList"/>
    <dgm:cxn modelId="{530ED606-9CB4-40AA-9FE7-B842DF02D2FF}" type="presParOf" srcId="{1F9F8351-5D5E-4EE1-81D4-C7B5082212CB}" destId="{900CB930-0641-44B8-A1B9-EF09B27F0B3B}" srcOrd="0" destOrd="0" presId="urn:microsoft.com/office/officeart/2008/layout/VerticalCurvedList"/>
    <dgm:cxn modelId="{3F15EA99-4117-4500-9080-0A9972B4E17A}" type="presParOf" srcId="{B54C8701-CB4F-49E6-8D92-530C83FE08AF}" destId="{00D7F24C-D267-4604-9D65-3953D23D622F}" srcOrd="3" destOrd="0" presId="urn:microsoft.com/office/officeart/2008/layout/VerticalCurvedList"/>
    <dgm:cxn modelId="{66A48547-7598-439C-8EAD-5A56037B2086}" type="presParOf" srcId="{B54C8701-CB4F-49E6-8D92-530C83FE08AF}" destId="{8397F8B1-D6A8-43A6-92E9-2706996D429B}" srcOrd="4" destOrd="0" presId="urn:microsoft.com/office/officeart/2008/layout/VerticalCurvedList"/>
    <dgm:cxn modelId="{2D8FD6B3-4BAA-451C-BE45-95E69721BFD7}" type="presParOf" srcId="{8397F8B1-D6A8-43A6-92E9-2706996D429B}" destId="{04C25A5A-64C0-4688-B8E9-D9F28D9B8415}" srcOrd="0" destOrd="0" presId="urn:microsoft.com/office/officeart/2008/layout/VerticalCurvedList"/>
    <dgm:cxn modelId="{A24AA8B1-65F1-4BCB-911C-A2DB3E20E21E}" type="presParOf" srcId="{B54C8701-CB4F-49E6-8D92-530C83FE08AF}" destId="{7D7225B7-E97D-499F-A2E4-FBAE5A9BB691}" srcOrd="5" destOrd="0" presId="urn:microsoft.com/office/officeart/2008/layout/VerticalCurvedList"/>
    <dgm:cxn modelId="{788DCEF4-01AB-435C-881F-A4A63B2887F6}" type="presParOf" srcId="{B54C8701-CB4F-49E6-8D92-530C83FE08AF}" destId="{024261AF-B4E1-40AE-96C9-9A5CF47DDA13}" srcOrd="6" destOrd="0" presId="urn:microsoft.com/office/officeart/2008/layout/VerticalCurvedList"/>
    <dgm:cxn modelId="{45B2D282-2A00-4848-9BD4-E8F1535AC1F9}" type="presParOf" srcId="{024261AF-B4E1-40AE-96C9-9A5CF47DDA13}" destId="{8E4B1530-724B-49DB-B78C-6BB962D960A9}" srcOrd="0" destOrd="0" presId="urn:microsoft.com/office/officeart/2008/layout/VerticalCurvedList"/>
    <dgm:cxn modelId="{AB069845-EE16-46E8-9C18-2924038D8716}" type="presParOf" srcId="{B54C8701-CB4F-49E6-8D92-530C83FE08AF}" destId="{368C742D-FEAD-4392-B9DB-A72E28796758}" srcOrd="7" destOrd="0" presId="urn:microsoft.com/office/officeart/2008/layout/VerticalCurvedList"/>
    <dgm:cxn modelId="{0C48657F-6595-4CFC-BF20-02F211128EDA}" type="presParOf" srcId="{B54C8701-CB4F-49E6-8D92-530C83FE08AF}" destId="{A81DBA75-74E6-49FF-AD41-7F2D30C229B7}" srcOrd="8" destOrd="0" presId="urn:microsoft.com/office/officeart/2008/layout/VerticalCurvedList"/>
    <dgm:cxn modelId="{0CB7B942-1000-4205-94D6-6A2B24F423CA}" type="presParOf" srcId="{A81DBA75-74E6-49FF-AD41-7F2D30C229B7}" destId="{F23A7B7A-92A9-47F5-9977-6AE1E4D270C0}" srcOrd="0" destOrd="0" presId="urn:microsoft.com/office/officeart/2008/layout/VerticalCurvedList"/>
    <dgm:cxn modelId="{A1DFE6CA-34D1-4437-926E-9CC305A0BD3D}" type="presParOf" srcId="{B54C8701-CB4F-49E6-8D92-530C83FE08AF}" destId="{87F7963D-B8CF-4414-8F21-00CAA7812E24}" srcOrd="9" destOrd="0" presId="urn:microsoft.com/office/officeart/2008/layout/VerticalCurvedList"/>
    <dgm:cxn modelId="{93440936-5736-4806-8F54-1C72272EBB58}" type="presParOf" srcId="{B54C8701-CB4F-49E6-8D92-530C83FE08AF}" destId="{137DB664-40DC-466A-8298-76205182DFD2}" srcOrd="10" destOrd="0" presId="urn:microsoft.com/office/officeart/2008/layout/VerticalCurvedList"/>
    <dgm:cxn modelId="{B600249D-F56B-4DD8-98F4-9118A7EC7CBB}" type="presParOf" srcId="{137DB664-40DC-466A-8298-76205182DFD2}" destId="{CC042FD4-B6F2-4569-8DDA-805D7DE193D7}" srcOrd="0" destOrd="0" presId="urn:microsoft.com/office/officeart/2008/layout/VerticalCurvedList"/>
    <dgm:cxn modelId="{3FF6EF27-F809-401F-867E-B3AD84B5C084}" type="presParOf" srcId="{B54C8701-CB4F-49E6-8D92-530C83FE08AF}" destId="{277F91FD-F1DF-46EF-BB23-3F43B86419D8}" srcOrd="11" destOrd="0" presId="urn:microsoft.com/office/officeart/2008/layout/VerticalCurvedList"/>
    <dgm:cxn modelId="{DC3ED388-05EC-4CC4-BAFD-3AE7291F8758}" type="presParOf" srcId="{B54C8701-CB4F-49E6-8D92-530C83FE08AF}" destId="{D28CB10C-3B9E-43E2-B4C3-1F6362D34578}" srcOrd="12" destOrd="0" presId="urn:microsoft.com/office/officeart/2008/layout/VerticalCurvedList"/>
    <dgm:cxn modelId="{836E88BB-02ED-447F-B133-3A1F3BAB991A}" type="presParOf" srcId="{D28CB10C-3B9E-43E2-B4C3-1F6362D34578}" destId="{7D71F16B-92E0-4969-819C-E3E9B00AA3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75C485-6534-4160-8C61-3D4C911C412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704A0C3B-EFE0-42A5-B529-9D1120AFDD2F}">
      <dgm:prSet phldrT="[Text]" custT="1"/>
      <dgm:spPr>
        <a:solidFill>
          <a:schemeClr val="accent2">
            <a:lumMod val="20000"/>
            <a:lumOff val="80000"/>
          </a:schemeClr>
        </a:solidFill>
      </dgm:spPr>
      <dgm:t>
        <a:bodyPr/>
        <a:lstStyle/>
        <a:p>
          <a:pPr algn="just"/>
          <a:r>
            <a:rPr lang="en-US" sz="2400" b="0" i="1" dirty="0" err="1" smtClean="0">
              <a:solidFill>
                <a:schemeClr val="tx1"/>
              </a:solidFill>
              <a:latin typeface="Times New Roman" pitchFamily="18" charset="0"/>
              <a:cs typeface="Times New Roman" pitchFamily="18" charset="0"/>
            </a:rPr>
            <a:t>Một</a:t>
          </a:r>
          <a:r>
            <a:rPr lang="en-US" sz="2400" b="0" i="1" dirty="0" smtClean="0">
              <a:solidFill>
                <a:schemeClr val="tx1"/>
              </a:solidFill>
              <a:latin typeface="Times New Roman" pitchFamily="18" charset="0"/>
              <a:cs typeface="Times New Roman" pitchFamily="18" charset="0"/>
            </a:rPr>
            <a: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nhân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tố</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quyết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định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sự</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thành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bại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của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cách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mạng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công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tác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khâu</a:t>
          </a:r>
          <a:r>
            <a:rPr lang="en-US" sz="2400" b="0" dirty="0" smtClean="0">
              <a:solidFill>
                <a:schemeClr val="tx1"/>
              </a:solidFill>
              <a:latin typeface="Times New Roman" pitchFamily="18" charset="0"/>
              <a:cs typeface="Times New Roman" pitchFamily="18" charset="0"/>
            </a:rPr>
            <a:t> “then </a:t>
          </a:r>
          <a:r>
            <a:rPr lang="en-US" sz="2400" b="0" dirty="0" err="1" smtClean="0">
              <a:solidFill>
                <a:schemeClr val="tx1"/>
              </a:solidFill>
              <a:latin typeface="Times New Roman" pitchFamily="18" charset="0"/>
              <a:cs typeface="Times New Roman" pitchFamily="18" charset="0"/>
            </a:rPr>
            <a:t>chốt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của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công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tác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xây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dựng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Đảng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Xây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dựng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đội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ngũ</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nhiệm</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vụ</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quan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trọng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hàng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đầu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công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việc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hệ</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trọng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của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Đảng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Đầu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tư</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xây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dựng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đội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ngũ</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đầu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tư</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cho</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phát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triển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lâu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dài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bền</a:t>
          </a:r>
          <a:r>
            <a:rPr lang="en-US" sz="2400" b="0" dirty="0" smtClean="0">
              <a:solidFill>
                <a:schemeClr val="tx1"/>
              </a:solidFill>
              <a:latin typeface="Times New Roman" pitchFamily="18" charset="0"/>
              <a:cs typeface="Times New Roman" pitchFamily="18" charset="0"/>
            </a:rPr>
            <a:t> vững.</a:t>
          </a:r>
          <a:endParaRPr lang="en-US" sz="2400" b="0" dirty="0">
            <a:solidFill>
              <a:schemeClr val="tx1"/>
            </a:solidFill>
            <a:latin typeface="Times New Roman" pitchFamily="18" charset="0"/>
            <a:cs typeface="Times New Roman" pitchFamily="18" charset="0"/>
          </a:endParaRPr>
        </a:p>
      </dgm:t>
    </dgm:pt>
    <dgm:pt modelId="{A1600D28-A6AB-4565-BA18-3F0F5552B28A}" type="parTrans" cxnId="{140451C1-8024-4C0B-8F9E-9322264C4D6A}">
      <dgm:prSet/>
      <dgm:spPr/>
      <dgm:t>
        <a:bodyPr/>
        <a:lstStyle/>
        <a:p>
          <a:endParaRPr lang="en-US"/>
        </a:p>
      </dgm:t>
    </dgm:pt>
    <dgm:pt modelId="{97C6D813-84BF-4A21-A326-4F07B0E6B615}" type="sibTrans" cxnId="{140451C1-8024-4C0B-8F9E-9322264C4D6A}">
      <dgm:prSet/>
      <dgm:spPr/>
      <dgm:t>
        <a:bodyPr/>
        <a:lstStyle/>
        <a:p>
          <a:endParaRPr lang="en-US"/>
        </a:p>
      </dgm:t>
    </dgm:pt>
    <dgm:pt modelId="{8A962F30-C061-4DE3-B8B4-FE5D6D75E41B}">
      <dgm:prSet phldrT="[Text]" custT="1"/>
      <dgm:spPr/>
      <dgm:t>
        <a:bodyPr/>
        <a:lstStyle/>
        <a:p>
          <a:pPr algn="just"/>
          <a:r>
            <a:rPr lang="en-US" sz="2400" b="0" i="1" dirty="0" err="1" smtClean="0">
              <a:solidFill>
                <a:schemeClr val="tx1"/>
              </a:solidFill>
              <a:latin typeface="Times New Roman" pitchFamily="18" charset="0"/>
              <a:cs typeface="Times New Roman" pitchFamily="18" charset="0"/>
            </a:rPr>
            <a:t>Hai</a:t>
          </a:r>
          <a:r>
            <a:rPr lang="en-US" sz="2400" b="0" i="1" dirty="0" smtClean="0">
              <a:solidFill>
                <a:schemeClr val="tx1"/>
              </a:solidFill>
              <a:latin typeface="Times New Roman" pitchFamily="18" charset="0"/>
              <a:cs typeface="Times New Roman" pitchFamily="18" charset="0"/>
            </a:rPr>
            <a: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thực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hiện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nghiêm</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nhất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Đảng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thống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nhất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lãnh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đạo</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trực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tiếp</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toàn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diện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công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tác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Phân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công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phân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cấp</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gắn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với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giao</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quyền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ràng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buộc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trách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nhiệm</a:t>
          </a:r>
          <a:r>
            <a:rPr lang="en-US" sz="2400" b="0" dirty="0" smtClean="0">
              <a:solidFill>
                <a:schemeClr val="tx1"/>
              </a:solidFill>
              <a:latin typeface="Times New Roman" pitchFamily="18" charset="0"/>
              <a:cs typeface="Times New Roman" pitchFamily="18" charset="0"/>
            </a:rPr>
            <a:t>.</a:t>
          </a:r>
          <a:endParaRPr lang="en-US" sz="2400" b="0" dirty="0">
            <a:solidFill>
              <a:schemeClr val="tx1"/>
            </a:solidFill>
            <a:latin typeface="Times New Roman" pitchFamily="18" charset="0"/>
            <a:cs typeface="Times New Roman" pitchFamily="18" charset="0"/>
          </a:endParaRPr>
        </a:p>
      </dgm:t>
    </dgm:pt>
    <dgm:pt modelId="{0A1EC577-635F-40B4-A24A-D8F89671BAFD}" type="parTrans" cxnId="{6A08C019-FEB1-47BB-9B0A-C6314089E719}">
      <dgm:prSet/>
      <dgm:spPr/>
      <dgm:t>
        <a:bodyPr/>
        <a:lstStyle/>
        <a:p>
          <a:endParaRPr lang="en-US"/>
        </a:p>
      </dgm:t>
    </dgm:pt>
    <dgm:pt modelId="{EDCE1B56-C5A6-4CB9-BAD1-9F528711A4FD}" type="sibTrans" cxnId="{6A08C019-FEB1-47BB-9B0A-C6314089E719}">
      <dgm:prSet/>
      <dgm:spPr/>
      <dgm:t>
        <a:bodyPr/>
        <a:lstStyle/>
        <a:p>
          <a:endParaRPr lang="en-US"/>
        </a:p>
      </dgm:t>
    </dgm:pt>
    <dgm:pt modelId="{FE8F1692-E2C4-4586-84BD-0D62F930A12C}">
      <dgm:prSet phldrT="[Text]" custT="1"/>
      <dgm:spPr/>
      <dgm:t>
        <a:bodyPr/>
        <a:lstStyle/>
        <a:p>
          <a:pPr algn="just"/>
          <a:r>
            <a:rPr lang="en-US" sz="2400" b="0" i="1" dirty="0" smtClean="0">
              <a:solidFill>
                <a:schemeClr val="tx1"/>
              </a:solidFill>
              <a:latin typeface="Times New Roman" pitchFamily="18" charset="0"/>
              <a:cs typeface="Times New Roman" pitchFamily="18" charset="0"/>
            </a:rPr>
            <a:t>Ba,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tôn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trọng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hành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động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theo</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luật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khách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quan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Xây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dựng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đội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ngũ</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phải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xuất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phát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từ</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yêu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cầu</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nhiệm</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vụ</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của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thời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kỳ</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mới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gắn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với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đổi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mới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phương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thức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lãnh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đạo</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của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Đảng</a:t>
          </a:r>
          <a:r>
            <a:rPr lang="en-US" sz="2400" b="0" dirty="0" smtClean="0">
              <a:solidFill>
                <a:schemeClr val="tx1"/>
              </a:solidFill>
              <a:latin typeface="Times New Roman" pitchFamily="18" charset="0"/>
              <a:cs typeface="Times New Roman" pitchFamily="18" charset="0"/>
            </a:rPr>
            <a:t>.</a:t>
          </a:r>
          <a:endParaRPr lang="en-US" sz="2400" b="0" dirty="0">
            <a:solidFill>
              <a:schemeClr val="tx1"/>
            </a:solidFill>
            <a:latin typeface="Times New Roman" pitchFamily="18" charset="0"/>
            <a:cs typeface="Times New Roman" pitchFamily="18" charset="0"/>
          </a:endParaRPr>
        </a:p>
      </dgm:t>
    </dgm:pt>
    <dgm:pt modelId="{16F6517A-1C5B-42FF-829A-BA915A3B237B}" type="parTrans" cxnId="{85EF60FC-1CAC-4755-9ED4-C4824A5D6CC5}">
      <dgm:prSet/>
      <dgm:spPr/>
      <dgm:t>
        <a:bodyPr/>
        <a:lstStyle/>
        <a:p>
          <a:endParaRPr lang="en-US"/>
        </a:p>
      </dgm:t>
    </dgm:pt>
    <dgm:pt modelId="{FCDA7D65-3896-440C-8FB2-AFF1F69C369F}" type="sibTrans" cxnId="{85EF60FC-1CAC-4755-9ED4-C4824A5D6CC5}">
      <dgm:prSet/>
      <dgm:spPr/>
      <dgm:t>
        <a:bodyPr/>
        <a:lstStyle/>
        <a:p>
          <a:endParaRPr lang="en-US"/>
        </a:p>
      </dgm:t>
    </dgm:pt>
    <dgm:pt modelId="{1FBC11BE-2081-4CE7-A716-09DC42356872}">
      <dgm:prSet phldrT="[Text]" custT="1"/>
      <dgm:spPr/>
      <dgm:t>
        <a:bodyPr/>
        <a:lstStyle/>
        <a:p>
          <a:pPr algn="just"/>
          <a:r>
            <a:rPr lang="en-US" sz="2000" b="0" i="1" smtClean="0">
              <a:solidFill>
                <a:schemeClr val="tx1"/>
              </a:solidFill>
              <a:latin typeface="Times New Roman" pitchFamily="18" charset="0"/>
              <a:cs typeface="Times New Roman" pitchFamily="18" charset="0"/>
            </a:rPr>
            <a:t>Bốn,</a:t>
          </a:r>
          <a:r>
            <a:rPr lang="en-US" sz="2000" b="0" smtClean="0">
              <a:solidFill>
                <a:schemeClr val="tx1"/>
              </a:solidFill>
              <a:latin typeface="Times New Roman" pitchFamily="18" charset="0"/>
              <a:cs typeface="Times New Roman" pitchFamily="18" charset="0"/>
            </a:rPr>
            <a:t> quán triệt nguyên tắc về quan hệ giữa đường lối chính trị và đường lối cán bộ; quan điểm giai cấp và chính sách đại đoàn kết rộng rãi trong công tác cán bộ. Xử lý hài hòa mối quan hệ giữa tiêu chuẩn và cơ cấu; giữa “xây” và “chống”; giữa “đức” và “tài”. Giữa tính phổ biến và đặc thù; giữa kế thừa, đổi mới và ổn định, phát triển; giữa thẩm quyền, trách nhiệm cá nhân và tập thể.</a:t>
          </a:r>
          <a:endParaRPr lang="en-US" sz="2000" b="0" dirty="0">
            <a:solidFill>
              <a:schemeClr val="tx1"/>
            </a:solidFill>
            <a:latin typeface="Times New Roman" pitchFamily="18" charset="0"/>
            <a:cs typeface="Times New Roman" pitchFamily="18" charset="0"/>
          </a:endParaRPr>
        </a:p>
      </dgm:t>
    </dgm:pt>
    <dgm:pt modelId="{3EF2CF16-6C77-4C71-8093-8283822E0B3E}" type="parTrans" cxnId="{6E251426-3414-4416-B345-B37EFA4AF965}">
      <dgm:prSet/>
      <dgm:spPr/>
      <dgm:t>
        <a:bodyPr/>
        <a:lstStyle/>
        <a:p>
          <a:endParaRPr lang="en-US"/>
        </a:p>
      </dgm:t>
    </dgm:pt>
    <dgm:pt modelId="{B49BEF5B-A2F7-4694-968C-41BD54D8BCC3}" type="sibTrans" cxnId="{6E251426-3414-4416-B345-B37EFA4AF965}">
      <dgm:prSet/>
      <dgm:spPr/>
      <dgm:t>
        <a:bodyPr/>
        <a:lstStyle/>
        <a:p>
          <a:endParaRPr lang="en-US"/>
        </a:p>
      </dgm:t>
    </dgm:pt>
    <dgm:pt modelId="{C30ADDBD-A9DD-4D7C-9D09-0DC0868DFBBF}">
      <dgm:prSet custT="1"/>
      <dgm:spPr/>
      <dgm:t>
        <a:bodyPr/>
        <a:lstStyle/>
        <a:p>
          <a:pPr algn="just"/>
          <a:r>
            <a:rPr lang="en-US" sz="2400" b="0" i="1" dirty="0" err="1" smtClean="0">
              <a:solidFill>
                <a:schemeClr val="tx1"/>
              </a:solidFill>
              <a:latin typeface="Times New Roman" pitchFamily="18" charset="0"/>
              <a:cs typeface="Times New Roman" pitchFamily="18" charset="0"/>
            </a:rPr>
            <a:t>Năm</a:t>
          </a:r>
          <a:r>
            <a:rPr lang="en-US" sz="2400" b="0" i="1" dirty="0" smtClean="0">
              <a:solidFill>
                <a:schemeClr val="tx1"/>
              </a:solidFill>
              <a:latin typeface="Times New Roman" pitchFamily="18" charset="0"/>
              <a:cs typeface="Times New Roman" pitchFamily="18" charset="0"/>
            </a:rPr>
            <a: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xây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dựng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đội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ngũ</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trách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nhiệm</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của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cả</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hệ</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thống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chính</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trị</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nhất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là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cơ</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quan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tổ</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chức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Phát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huy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vai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trò</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của</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Nhà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nước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Mặt</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trận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Tổ</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quốc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đoàn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thể</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cơ</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quan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truyền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thông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báo</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chí</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trong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công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tác</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và</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xây</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dựng</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đội</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ngũ</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cán</a:t>
          </a:r>
          <a:r>
            <a:rPr lang="en-US" sz="2400" b="0" dirty="0" smtClean="0">
              <a:solidFill>
                <a:schemeClr val="tx1"/>
              </a:solidFill>
              <a:latin typeface="Times New Roman" pitchFamily="18" charset="0"/>
              <a:cs typeface="Times New Roman" pitchFamily="18" charset="0"/>
            </a:rPr>
            <a:t> </a:t>
          </a:r>
          <a:r>
            <a:rPr lang="en-US" sz="2400" b="0" dirty="0" err="1" smtClean="0">
              <a:solidFill>
                <a:schemeClr val="tx1"/>
              </a:solidFill>
              <a:latin typeface="Times New Roman" pitchFamily="18" charset="0"/>
              <a:cs typeface="Times New Roman" pitchFamily="18" charset="0"/>
            </a:rPr>
            <a:t>bộ</a:t>
          </a:r>
          <a:r>
            <a:rPr lang="en-US" sz="2400" b="0" dirty="0" smtClean="0">
              <a:solidFill>
                <a:schemeClr val="tx1"/>
              </a:solidFill>
              <a:latin typeface="Times New Roman" pitchFamily="18" charset="0"/>
              <a:cs typeface="Times New Roman" pitchFamily="18" charset="0"/>
            </a:rPr>
            <a:t>. </a:t>
          </a:r>
          <a:endParaRPr lang="en-US" sz="2400" b="0" dirty="0">
            <a:solidFill>
              <a:schemeClr val="tx1"/>
            </a:solidFill>
            <a:latin typeface="Times New Roman" pitchFamily="18" charset="0"/>
            <a:cs typeface="Times New Roman" pitchFamily="18" charset="0"/>
          </a:endParaRPr>
        </a:p>
      </dgm:t>
    </dgm:pt>
    <dgm:pt modelId="{246C6DBE-9CFA-4711-B85D-94BE44D8BF2A}" type="parTrans" cxnId="{A44AF20B-3DC5-4E97-A2D7-896E8F22876C}">
      <dgm:prSet/>
      <dgm:spPr/>
      <dgm:t>
        <a:bodyPr/>
        <a:lstStyle/>
        <a:p>
          <a:endParaRPr lang="en-US"/>
        </a:p>
      </dgm:t>
    </dgm:pt>
    <dgm:pt modelId="{5E6A3DA8-08D4-4B3D-9027-A97675B0D71B}" type="sibTrans" cxnId="{A44AF20B-3DC5-4E97-A2D7-896E8F22876C}">
      <dgm:prSet/>
      <dgm:spPr/>
      <dgm:t>
        <a:bodyPr/>
        <a:lstStyle/>
        <a:p>
          <a:endParaRPr lang="en-US"/>
        </a:p>
      </dgm:t>
    </dgm:pt>
    <dgm:pt modelId="{A52FE178-7E73-4412-870A-FB274BC84703}" type="pres">
      <dgm:prSet presAssocID="{2475C485-6534-4160-8C61-3D4C911C4122}" presName="Name0" presStyleCnt="0">
        <dgm:presLayoutVars>
          <dgm:chMax val="7"/>
          <dgm:chPref val="7"/>
          <dgm:dir/>
        </dgm:presLayoutVars>
      </dgm:prSet>
      <dgm:spPr/>
      <dgm:t>
        <a:bodyPr/>
        <a:lstStyle/>
        <a:p>
          <a:endParaRPr lang="en-US"/>
        </a:p>
      </dgm:t>
    </dgm:pt>
    <dgm:pt modelId="{79E11662-449D-4066-8C68-770F8A042B19}" type="pres">
      <dgm:prSet presAssocID="{2475C485-6534-4160-8C61-3D4C911C4122}" presName="Name1" presStyleCnt="0"/>
      <dgm:spPr/>
    </dgm:pt>
    <dgm:pt modelId="{736A42DE-DC3B-44ED-813B-547FFEE7C377}" type="pres">
      <dgm:prSet presAssocID="{2475C485-6534-4160-8C61-3D4C911C4122}" presName="cycle" presStyleCnt="0"/>
      <dgm:spPr/>
    </dgm:pt>
    <dgm:pt modelId="{59F83A6B-64CD-4DA1-84E0-7532133AB770}" type="pres">
      <dgm:prSet presAssocID="{2475C485-6534-4160-8C61-3D4C911C4122}" presName="srcNode" presStyleLbl="node1" presStyleIdx="0" presStyleCnt="5"/>
      <dgm:spPr/>
    </dgm:pt>
    <dgm:pt modelId="{4EFE4E10-00C3-404D-8265-CAF8B838F223}" type="pres">
      <dgm:prSet presAssocID="{2475C485-6534-4160-8C61-3D4C911C4122}" presName="conn" presStyleLbl="parChTrans1D2" presStyleIdx="0" presStyleCnt="1"/>
      <dgm:spPr/>
      <dgm:t>
        <a:bodyPr/>
        <a:lstStyle/>
        <a:p>
          <a:endParaRPr lang="en-US"/>
        </a:p>
      </dgm:t>
    </dgm:pt>
    <dgm:pt modelId="{5F0D25BB-6974-474F-8B38-136DE1D5AE1D}" type="pres">
      <dgm:prSet presAssocID="{2475C485-6534-4160-8C61-3D4C911C4122}" presName="extraNode" presStyleLbl="node1" presStyleIdx="0" presStyleCnt="5"/>
      <dgm:spPr/>
    </dgm:pt>
    <dgm:pt modelId="{F647AE51-080D-49DC-8C83-C09521C309FF}" type="pres">
      <dgm:prSet presAssocID="{2475C485-6534-4160-8C61-3D4C911C4122}" presName="dstNode" presStyleLbl="node1" presStyleIdx="0" presStyleCnt="5"/>
      <dgm:spPr/>
    </dgm:pt>
    <dgm:pt modelId="{B500867A-FEAB-4ED4-B595-DFC3A036BCF2}" type="pres">
      <dgm:prSet presAssocID="{704A0C3B-EFE0-42A5-B529-9D1120AFDD2F}" presName="text_1" presStyleLbl="node1" presStyleIdx="0" presStyleCnt="5" custScaleY="160373">
        <dgm:presLayoutVars>
          <dgm:bulletEnabled val="1"/>
        </dgm:presLayoutVars>
      </dgm:prSet>
      <dgm:spPr/>
      <dgm:t>
        <a:bodyPr/>
        <a:lstStyle/>
        <a:p>
          <a:endParaRPr lang="en-US"/>
        </a:p>
      </dgm:t>
    </dgm:pt>
    <dgm:pt modelId="{20A07EF5-0A0D-4C5B-AC1F-763EEF23066E}" type="pres">
      <dgm:prSet presAssocID="{704A0C3B-EFE0-42A5-B529-9D1120AFDD2F}" presName="accent_1" presStyleCnt="0"/>
      <dgm:spPr/>
    </dgm:pt>
    <dgm:pt modelId="{145E1AA1-D393-4D72-929F-DCD93F894E02}" type="pres">
      <dgm:prSet presAssocID="{704A0C3B-EFE0-42A5-B529-9D1120AFDD2F}" presName="accentRepeatNode" presStyleLbl="solidFgAcc1" presStyleIdx="0" presStyleCnt="5" custScaleX="113512" custScaleY="120777"/>
      <dgm:spPr>
        <a:blipFill rotWithShape="0">
          <a:blip xmlns:r="http://schemas.openxmlformats.org/officeDocument/2006/relationships" r:embed="rId1"/>
          <a:stretch>
            <a:fillRect/>
          </a:stretch>
        </a:blipFill>
      </dgm:spPr>
    </dgm:pt>
    <dgm:pt modelId="{A77CDB75-2180-4302-95AA-0AF06F14715B}" type="pres">
      <dgm:prSet presAssocID="{8A962F30-C061-4DE3-B8B4-FE5D6D75E41B}" presName="text_2" presStyleLbl="node1" presStyleIdx="1" presStyleCnt="5">
        <dgm:presLayoutVars>
          <dgm:bulletEnabled val="1"/>
        </dgm:presLayoutVars>
      </dgm:prSet>
      <dgm:spPr/>
      <dgm:t>
        <a:bodyPr/>
        <a:lstStyle/>
        <a:p>
          <a:endParaRPr lang="en-US"/>
        </a:p>
      </dgm:t>
    </dgm:pt>
    <dgm:pt modelId="{2AD9A79B-E7A2-4CF0-A36F-703EE694C992}" type="pres">
      <dgm:prSet presAssocID="{8A962F30-C061-4DE3-B8B4-FE5D6D75E41B}" presName="accent_2" presStyleCnt="0"/>
      <dgm:spPr/>
    </dgm:pt>
    <dgm:pt modelId="{C803E9B3-A312-4004-9D86-5A083FB2F7BB}" type="pres">
      <dgm:prSet presAssocID="{8A962F30-C061-4DE3-B8B4-FE5D6D75E41B}" presName="accentRepeatNode" presStyleLbl="solidFgAcc1" presStyleIdx="1" presStyleCnt="5"/>
      <dgm:spPr>
        <a:blipFill rotWithShape="0">
          <a:blip xmlns:r="http://schemas.openxmlformats.org/officeDocument/2006/relationships" r:embed="rId2"/>
          <a:stretch>
            <a:fillRect/>
          </a:stretch>
        </a:blipFill>
      </dgm:spPr>
    </dgm:pt>
    <dgm:pt modelId="{3DB3A2F0-128B-43BC-9156-00E50F1F544F}" type="pres">
      <dgm:prSet presAssocID="{FE8F1692-E2C4-4586-84BD-0D62F930A12C}" presName="text_3" presStyleLbl="node1" presStyleIdx="2" presStyleCnt="5" custScaleY="132820">
        <dgm:presLayoutVars>
          <dgm:bulletEnabled val="1"/>
        </dgm:presLayoutVars>
      </dgm:prSet>
      <dgm:spPr/>
      <dgm:t>
        <a:bodyPr/>
        <a:lstStyle/>
        <a:p>
          <a:endParaRPr lang="en-US"/>
        </a:p>
      </dgm:t>
    </dgm:pt>
    <dgm:pt modelId="{29859421-D056-4D84-A093-4CC8A0FCDD5E}" type="pres">
      <dgm:prSet presAssocID="{FE8F1692-E2C4-4586-84BD-0D62F930A12C}" presName="accent_3" presStyleCnt="0"/>
      <dgm:spPr/>
    </dgm:pt>
    <dgm:pt modelId="{B90EC357-D606-450D-9E69-B149327070DB}" type="pres">
      <dgm:prSet presAssocID="{FE8F1692-E2C4-4586-84BD-0D62F930A12C}" presName="accentRepeatNode" presStyleLbl="solidFgAcc1" presStyleIdx="2" presStyleCnt="5"/>
      <dgm:spPr>
        <a:blipFill rotWithShape="0">
          <a:blip xmlns:r="http://schemas.openxmlformats.org/officeDocument/2006/relationships" r:embed="rId3"/>
          <a:stretch>
            <a:fillRect/>
          </a:stretch>
        </a:blipFill>
      </dgm:spPr>
    </dgm:pt>
    <dgm:pt modelId="{E53DDC4F-3D7E-42B2-A5E6-9FE3EC5D9C97}" type="pres">
      <dgm:prSet presAssocID="{1FBC11BE-2081-4CE7-A716-09DC42356872}" presName="text_4" presStyleLbl="node1" presStyleIdx="3" presStyleCnt="5" custScaleY="138825">
        <dgm:presLayoutVars>
          <dgm:bulletEnabled val="1"/>
        </dgm:presLayoutVars>
      </dgm:prSet>
      <dgm:spPr/>
      <dgm:t>
        <a:bodyPr/>
        <a:lstStyle/>
        <a:p>
          <a:endParaRPr lang="en-US"/>
        </a:p>
      </dgm:t>
    </dgm:pt>
    <dgm:pt modelId="{96B8BC83-6EC9-4456-A116-80862C25DD36}" type="pres">
      <dgm:prSet presAssocID="{1FBC11BE-2081-4CE7-A716-09DC42356872}" presName="accent_4" presStyleCnt="0"/>
      <dgm:spPr/>
    </dgm:pt>
    <dgm:pt modelId="{3AC3F9A5-9D6C-477F-BE26-C78BF037119E}" type="pres">
      <dgm:prSet presAssocID="{1FBC11BE-2081-4CE7-A716-09DC42356872}" presName="accentRepeatNode" presStyleLbl="solidFgAcc1" presStyleIdx="3" presStyleCnt="5" custScaleY="115881"/>
      <dgm:spPr>
        <a:blipFill rotWithShape="0">
          <a:blip xmlns:r="http://schemas.openxmlformats.org/officeDocument/2006/relationships" r:embed="rId4"/>
          <a:stretch>
            <a:fillRect/>
          </a:stretch>
        </a:blipFill>
      </dgm:spPr>
    </dgm:pt>
    <dgm:pt modelId="{5949B643-5F38-4A6E-8756-8E348D6012A2}" type="pres">
      <dgm:prSet presAssocID="{C30ADDBD-A9DD-4D7C-9D09-0DC0868DFBBF}" presName="text_5" presStyleLbl="node1" presStyleIdx="4" presStyleCnt="5" custScaleY="132113">
        <dgm:presLayoutVars>
          <dgm:bulletEnabled val="1"/>
        </dgm:presLayoutVars>
      </dgm:prSet>
      <dgm:spPr/>
      <dgm:t>
        <a:bodyPr/>
        <a:lstStyle/>
        <a:p>
          <a:endParaRPr lang="en-US"/>
        </a:p>
      </dgm:t>
    </dgm:pt>
    <dgm:pt modelId="{635E256D-033B-445D-8DCD-51E09092ABBF}" type="pres">
      <dgm:prSet presAssocID="{C30ADDBD-A9DD-4D7C-9D09-0DC0868DFBBF}" presName="accent_5" presStyleCnt="0"/>
      <dgm:spPr/>
    </dgm:pt>
    <dgm:pt modelId="{275F43B7-011F-4629-8F23-F387850F9B64}" type="pres">
      <dgm:prSet presAssocID="{C30ADDBD-A9DD-4D7C-9D09-0DC0868DFBBF}" presName="accentRepeatNode" presStyleLbl="solidFgAcc1" presStyleIdx="4" presStyleCnt="5" custScaleY="112073"/>
      <dgm:spPr>
        <a:blipFill rotWithShape="0">
          <a:blip xmlns:r="http://schemas.openxmlformats.org/officeDocument/2006/relationships" r:embed="rId5"/>
          <a:stretch>
            <a:fillRect/>
          </a:stretch>
        </a:blipFill>
      </dgm:spPr>
    </dgm:pt>
  </dgm:ptLst>
  <dgm:cxnLst>
    <dgm:cxn modelId="{5B0737FB-007E-46C2-BD87-DF0BA0056BF2}" type="presOf" srcId="{704A0C3B-EFE0-42A5-B529-9D1120AFDD2F}" destId="{B500867A-FEAB-4ED4-B595-DFC3A036BCF2}" srcOrd="0" destOrd="0" presId="urn:microsoft.com/office/officeart/2008/layout/VerticalCurvedList"/>
    <dgm:cxn modelId="{A9575191-AA0D-4506-BC48-480EB6AA4BCD}" type="presOf" srcId="{1FBC11BE-2081-4CE7-A716-09DC42356872}" destId="{E53DDC4F-3D7E-42B2-A5E6-9FE3EC5D9C97}" srcOrd="0" destOrd="0" presId="urn:microsoft.com/office/officeart/2008/layout/VerticalCurvedList"/>
    <dgm:cxn modelId="{A44AF20B-3DC5-4E97-A2D7-896E8F22876C}" srcId="{2475C485-6534-4160-8C61-3D4C911C4122}" destId="{C30ADDBD-A9DD-4D7C-9D09-0DC0868DFBBF}" srcOrd="4" destOrd="0" parTransId="{246C6DBE-9CFA-4711-B85D-94BE44D8BF2A}" sibTransId="{5E6A3DA8-08D4-4B3D-9027-A97675B0D71B}"/>
    <dgm:cxn modelId="{140451C1-8024-4C0B-8F9E-9322264C4D6A}" srcId="{2475C485-6534-4160-8C61-3D4C911C4122}" destId="{704A0C3B-EFE0-42A5-B529-9D1120AFDD2F}" srcOrd="0" destOrd="0" parTransId="{A1600D28-A6AB-4565-BA18-3F0F5552B28A}" sibTransId="{97C6D813-84BF-4A21-A326-4F07B0E6B615}"/>
    <dgm:cxn modelId="{E231B336-7138-4603-8D5B-8D8BE5C4B620}" type="presOf" srcId="{97C6D813-84BF-4A21-A326-4F07B0E6B615}" destId="{4EFE4E10-00C3-404D-8265-CAF8B838F223}" srcOrd="0" destOrd="0" presId="urn:microsoft.com/office/officeart/2008/layout/VerticalCurvedList"/>
    <dgm:cxn modelId="{7A926233-38FD-4598-B7BD-5E29D7FC6C66}" type="presOf" srcId="{C30ADDBD-A9DD-4D7C-9D09-0DC0868DFBBF}" destId="{5949B643-5F38-4A6E-8756-8E348D6012A2}" srcOrd="0" destOrd="0" presId="urn:microsoft.com/office/officeart/2008/layout/VerticalCurvedList"/>
    <dgm:cxn modelId="{83D623CA-8871-4B36-ABD6-A158892B0386}" type="presOf" srcId="{FE8F1692-E2C4-4586-84BD-0D62F930A12C}" destId="{3DB3A2F0-128B-43BC-9156-00E50F1F544F}" srcOrd="0" destOrd="0" presId="urn:microsoft.com/office/officeart/2008/layout/VerticalCurvedList"/>
    <dgm:cxn modelId="{6A08C019-FEB1-47BB-9B0A-C6314089E719}" srcId="{2475C485-6534-4160-8C61-3D4C911C4122}" destId="{8A962F30-C061-4DE3-B8B4-FE5D6D75E41B}" srcOrd="1" destOrd="0" parTransId="{0A1EC577-635F-40B4-A24A-D8F89671BAFD}" sibTransId="{EDCE1B56-C5A6-4CB9-BAD1-9F528711A4FD}"/>
    <dgm:cxn modelId="{36590B57-F818-44E4-8FFF-0A475BEFFCD1}" type="presOf" srcId="{8A962F30-C061-4DE3-B8B4-FE5D6D75E41B}" destId="{A77CDB75-2180-4302-95AA-0AF06F14715B}" srcOrd="0" destOrd="0" presId="urn:microsoft.com/office/officeart/2008/layout/VerticalCurvedList"/>
    <dgm:cxn modelId="{0D9C9AD3-8569-4A19-8A8F-3C859D13887C}" type="presOf" srcId="{2475C485-6534-4160-8C61-3D4C911C4122}" destId="{A52FE178-7E73-4412-870A-FB274BC84703}" srcOrd="0" destOrd="0" presId="urn:microsoft.com/office/officeart/2008/layout/VerticalCurvedList"/>
    <dgm:cxn modelId="{85EF60FC-1CAC-4755-9ED4-C4824A5D6CC5}" srcId="{2475C485-6534-4160-8C61-3D4C911C4122}" destId="{FE8F1692-E2C4-4586-84BD-0D62F930A12C}" srcOrd="2" destOrd="0" parTransId="{16F6517A-1C5B-42FF-829A-BA915A3B237B}" sibTransId="{FCDA7D65-3896-440C-8FB2-AFF1F69C369F}"/>
    <dgm:cxn modelId="{6E251426-3414-4416-B345-B37EFA4AF965}" srcId="{2475C485-6534-4160-8C61-3D4C911C4122}" destId="{1FBC11BE-2081-4CE7-A716-09DC42356872}" srcOrd="3" destOrd="0" parTransId="{3EF2CF16-6C77-4C71-8093-8283822E0B3E}" sibTransId="{B49BEF5B-A2F7-4694-968C-41BD54D8BCC3}"/>
    <dgm:cxn modelId="{6D9372B0-E844-437F-A9B2-9DCA9699174A}" type="presParOf" srcId="{A52FE178-7E73-4412-870A-FB274BC84703}" destId="{79E11662-449D-4066-8C68-770F8A042B19}" srcOrd="0" destOrd="0" presId="urn:microsoft.com/office/officeart/2008/layout/VerticalCurvedList"/>
    <dgm:cxn modelId="{B7FED1B0-27F8-4A83-9D0A-4DB7D9B6617F}" type="presParOf" srcId="{79E11662-449D-4066-8C68-770F8A042B19}" destId="{736A42DE-DC3B-44ED-813B-547FFEE7C377}" srcOrd="0" destOrd="0" presId="urn:microsoft.com/office/officeart/2008/layout/VerticalCurvedList"/>
    <dgm:cxn modelId="{D7C95F00-9119-4731-A44B-36DDB081AC32}" type="presParOf" srcId="{736A42DE-DC3B-44ED-813B-547FFEE7C377}" destId="{59F83A6B-64CD-4DA1-84E0-7532133AB770}" srcOrd="0" destOrd="0" presId="urn:microsoft.com/office/officeart/2008/layout/VerticalCurvedList"/>
    <dgm:cxn modelId="{23664F89-F365-4ED3-8EC6-E704233A6C39}" type="presParOf" srcId="{736A42DE-DC3B-44ED-813B-547FFEE7C377}" destId="{4EFE4E10-00C3-404D-8265-CAF8B838F223}" srcOrd="1" destOrd="0" presId="urn:microsoft.com/office/officeart/2008/layout/VerticalCurvedList"/>
    <dgm:cxn modelId="{802093D6-7FF9-4CA0-952A-A59E55F97140}" type="presParOf" srcId="{736A42DE-DC3B-44ED-813B-547FFEE7C377}" destId="{5F0D25BB-6974-474F-8B38-136DE1D5AE1D}" srcOrd="2" destOrd="0" presId="urn:microsoft.com/office/officeart/2008/layout/VerticalCurvedList"/>
    <dgm:cxn modelId="{6474EBC9-B9ED-4E1C-887C-E27FD87DBDDA}" type="presParOf" srcId="{736A42DE-DC3B-44ED-813B-547FFEE7C377}" destId="{F647AE51-080D-49DC-8C83-C09521C309FF}" srcOrd="3" destOrd="0" presId="urn:microsoft.com/office/officeart/2008/layout/VerticalCurvedList"/>
    <dgm:cxn modelId="{5AE1FB1C-B4EB-42DF-BD4F-75A404D7079C}" type="presParOf" srcId="{79E11662-449D-4066-8C68-770F8A042B19}" destId="{B500867A-FEAB-4ED4-B595-DFC3A036BCF2}" srcOrd="1" destOrd="0" presId="urn:microsoft.com/office/officeart/2008/layout/VerticalCurvedList"/>
    <dgm:cxn modelId="{5DF0AFDD-A6EB-41DE-969C-E441C1338CC6}" type="presParOf" srcId="{79E11662-449D-4066-8C68-770F8A042B19}" destId="{20A07EF5-0A0D-4C5B-AC1F-763EEF23066E}" srcOrd="2" destOrd="0" presId="urn:microsoft.com/office/officeart/2008/layout/VerticalCurvedList"/>
    <dgm:cxn modelId="{037F7A81-BF34-4D11-9968-03667B1397A8}" type="presParOf" srcId="{20A07EF5-0A0D-4C5B-AC1F-763EEF23066E}" destId="{145E1AA1-D393-4D72-929F-DCD93F894E02}" srcOrd="0" destOrd="0" presId="urn:microsoft.com/office/officeart/2008/layout/VerticalCurvedList"/>
    <dgm:cxn modelId="{9FCB91D9-1F0E-4278-AB4D-24F5EAF724E6}" type="presParOf" srcId="{79E11662-449D-4066-8C68-770F8A042B19}" destId="{A77CDB75-2180-4302-95AA-0AF06F14715B}" srcOrd="3" destOrd="0" presId="urn:microsoft.com/office/officeart/2008/layout/VerticalCurvedList"/>
    <dgm:cxn modelId="{C6E29A1E-4AD8-40F9-B0FC-E36B520AC238}" type="presParOf" srcId="{79E11662-449D-4066-8C68-770F8A042B19}" destId="{2AD9A79B-E7A2-4CF0-A36F-703EE694C992}" srcOrd="4" destOrd="0" presId="urn:microsoft.com/office/officeart/2008/layout/VerticalCurvedList"/>
    <dgm:cxn modelId="{6AA0C119-0DEF-4C76-B019-7467AF8C49C5}" type="presParOf" srcId="{2AD9A79B-E7A2-4CF0-A36F-703EE694C992}" destId="{C803E9B3-A312-4004-9D86-5A083FB2F7BB}" srcOrd="0" destOrd="0" presId="urn:microsoft.com/office/officeart/2008/layout/VerticalCurvedList"/>
    <dgm:cxn modelId="{D1A51BF2-181F-497F-AF99-95ED06A67C96}" type="presParOf" srcId="{79E11662-449D-4066-8C68-770F8A042B19}" destId="{3DB3A2F0-128B-43BC-9156-00E50F1F544F}" srcOrd="5" destOrd="0" presId="urn:microsoft.com/office/officeart/2008/layout/VerticalCurvedList"/>
    <dgm:cxn modelId="{7B5CDDBB-0809-410F-9FFE-61CBAA9C657F}" type="presParOf" srcId="{79E11662-449D-4066-8C68-770F8A042B19}" destId="{29859421-D056-4D84-A093-4CC8A0FCDD5E}" srcOrd="6" destOrd="0" presId="urn:microsoft.com/office/officeart/2008/layout/VerticalCurvedList"/>
    <dgm:cxn modelId="{E51550C8-3A92-40DE-B475-D837992AF98B}" type="presParOf" srcId="{29859421-D056-4D84-A093-4CC8A0FCDD5E}" destId="{B90EC357-D606-450D-9E69-B149327070DB}" srcOrd="0" destOrd="0" presId="urn:microsoft.com/office/officeart/2008/layout/VerticalCurvedList"/>
    <dgm:cxn modelId="{23E535D8-3AA7-4576-8AE4-05D1E1DCF3A3}" type="presParOf" srcId="{79E11662-449D-4066-8C68-770F8A042B19}" destId="{E53DDC4F-3D7E-42B2-A5E6-9FE3EC5D9C97}" srcOrd="7" destOrd="0" presId="urn:microsoft.com/office/officeart/2008/layout/VerticalCurvedList"/>
    <dgm:cxn modelId="{280492A7-CE5D-40E9-9C41-48991808FA1A}" type="presParOf" srcId="{79E11662-449D-4066-8C68-770F8A042B19}" destId="{96B8BC83-6EC9-4456-A116-80862C25DD36}" srcOrd="8" destOrd="0" presId="urn:microsoft.com/office/officeart/2008/layout/VerticalCurvedList"/>
    <dgm:cxn modelId="{AE975733-404D-4D69-9CF9-EED9F536EF26}" type="presParOf" srcId="{96B8BC83-6EC9-4456-A116-80862C25DD36}" destId="{3AC3F9A5-9D6C-477F-BE26-C78BF037119E}" srcOrd="0" destOrd="0" presId="urn:microsoft.com/office/officeart/2008/layout/VerticalCurvedList"/>
    <dgm:cxn modelId="{8E08ED31-3166-4BA4-9E67-9A1338206B76}" type="presParOf" srcId="{79E11662-449D-4066-8C68-770F8A042B19}" destId="{5949B643-5F38-4A6E-8756-8E348D6012A2}" srcOrd="9" destOrd="0" presId="urn:microsoft.com/office/officeart/2008/layout/VerticalCurvedList"/>
    <dgm:cxn modelId="{C9A54EBB-96E3-4F80-A3C5-22271088795F}" type="presParOf" srcId="{79E11662-449D-4066-8C68-770F8A042B19}" destId="{635E256D-033B-445D-8DCD-51E09092ABBF}" srcOrd="10" destOrd="0" presId="urn:microsoft.com/office/officeart/2008/layout/VerticalCurvedList"/>
    <dgm:cxn modelId="{C9D67C8A-3532-45A6-A300-8F6CCD7941C3}" type="presParOf" srcId="{635E256D-033B-445D-8DCD-51E09092ABBF}" destId="{275F43B7-011F-4629-8F23-F387850F9B6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174301-0D13-49E6-B5C3-8D66A3E82640}"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71FAE3E5-7EB1-4566-A499-FF5368152BAD}">
      <dgm:prSet phldrT="[Text]" custT="1"/>
      <dgm:spPr/>
      <dgm:t>
        <a:bodyPr/>
        <a:lstStyle/>
        <a:p>
          <a:pPr algn="just"/>
          <a:r>
            <a:rPr lang="en-US" sz="2400" b="1" i="1" dirty="0" err="1" smtClean="0">
              <a:solidFill>
                <a:schemeClr val="tx1"/>
              </a:solidFill>
              <a:latin typeface="Times New Roman" pitchFamily="18" charset="0"/>
              <a:cs typeface="Times New Roman" pitchFamily="18" charset="0"/>
            </a:rPr>
            <a:t>Mục</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tiêu</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tổng</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quát</a:t>
          </a:r>
          <a:endParaRPr lang="en-US" sz="2400" dirty="0">
            <a:solidFill>
              <a:schemeClr val="tx1"/>
            </a:solidFill>
            <a:latin typeface="Times New Roman" pitchFamily="18" charset="0"/>
            <a:cs typeface="Times New Roman" pitchFamily="18" charset="0"/>
          </a:endParaRPr>
        </a:p>
      </dgm:t>
    </dgm:pt>
    <dgm:pt modelId="{E90CCBE4-E29A-4377-A4EA-779AE27AE860}" type="parTrans" cxnId="{432BF872-3B2A-4C45-B400-F49CD33B79A6}">
      <dgm:prSet/>
      <dgm:spPr/>
      <dgm:t>
        <a:bodyPr/>
        <a:lstStyle/>
        <a:p>
          <a:endParaRPr lang="en-US"/>
        </a:p>
      </dgm:t>
    </dgm:pt>
    <dgm:pt modelId="{29C8FC9E-BA46-4F7A-922B-BE190E8AA3E3}" type="sibTrans" cxnId="{432BF872-3B2A-4C45-B400-F49CD33B79A6}">
      <dgm:prSet/>
      <dgm:spPr/>
      <dgm:t>
        <a:bodyPr/>
        <a:lstStyle/>
        <a:p>
          <a:endParaRPr lang="en-US"/>
        </a:p>
      </dgm:t>
    </dgm:pt>
    <dgm:pt modelId="{12D5F0AD-BBD5-41BB-9120-36A5EFD2ACBF}">
      <dgm:prSet phldrT="[Text]" custT="1"/>
      <dgm:spPr>
        <a:solidFill>
          <a:schemeClr val="accent2">
            <a:lumMod val="20000"/>
            <a:lumOff val="80000"/>
          </a:schemeClr>
        </a:solidFill>
      </dgm:spPr>
      <dgm:t>
        <a:bodyPr/>
        <a:lstStyle/>
        <a:p>
          <a:pPr algn="just"/>
          <a:r>
            <a:rPr lang="en-US" sz="2800" dirty="0" err="1" smtClean="0">
              <a:solidFill>
                <a:schemeClr val="tx1"/>
              </a:solidFill>
              <a:latin typeface="Times New Roman" pitchFamily="18" charset="0"/>
              <a:cs typeface="Times New Roman" pitchFamily="18" charset="0"/>
            </a:rPr>
            <a:t>Xây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dựng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phẩm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uy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ngang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tầm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nhiệm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vụ</a:t>
          </a:r>
          <a:endParaRPr lang="en-US" sz="2800" dirty="0">
            <a:solidFill>
              <a:schemeClr val="tx1"/>
            </a:solidFill>
            <a:latin typeface="Times New Roman" pitchFamily="18" charset="0"/>
            <a:cs typeface="Times New Roman" pitchFamily="18" charset="0"/>
          </a:endParaRPr>
        </a:p>
      </dgm:t>
    </dgm:pt>
    <dgm:pt modelId="{7FF22ABF-32F1-4613-B05B-F907FEF27438}" type="parTrans" cxnId="{DE2F21EF-296C-4A3E-B07D-BB53AF52D68B}">
      <dgm:prSet/>
      <dgm:spPr/>
      <dgm:t>
        <a:bodyPr/>
        <a:lstStyle/>
        <a:p>
          <a:endParaRPr lang="en-US"/>
        </a:p>
      </dgm:t>
    </dgm:pt>
    <dgm:pt modelId="{43A50417-1585-4D47-89D6-F283C0827DB7}" type="sibTrans" cxnId="{DE2F21EF-296C-4A3E-B07D-BB53AF52D68B}">
      <dgm:prSet/>
      <dgm:spPr/>
      <dgm:t>
        <a:bodyPr/>
        <a:lstStyle/>
        <a:p>
          <a:endParaRPr lang="en-US"/>
        </a:p>
      </dgm:t>
    </dgm:pt>
    <dgm:pt modelId="{C6690F79-9653-4670-BDB5-A12DE1328DE1}">
      <dgm:prSet phldrT="[Text]" custT="1"/>
      <dgm:spPr>
        <a:solidFill>
          <a:schemeClr val="accent4">
            <a:lumMod val="20000"/>
            <a:lumOff val="80000"/>
          </a:schemeClr>
        </a:solidFill>
      </dgm:spPr>
      <dgm:t>
        <a:bodyPr/>
        <a:lstStyle/>
        <a:p>
          <a:pPr algn="just"/>
          <a:r>
            <a:rPr lang="en-US" sz="2800" dirty="0" err="1" smtClean="0">
              <a:solidFill>
                <a:schemeClr val="tx1"/>
              </a:solidFill>
              <a:latin typeface="Times New Roman" pitchFamily="18" charset="0"/>
              <a:cs typeface="Times New Roman" pitchFamily="18" charset="0"/>
            </a:rPr>
            <a:t>Đủ</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lượng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cấu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phù</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 </a:t>
          </a:r>
          <a:r>
            <a:rPr lang="en-US" sz="2800" dirty="0" err="1" smtClean="0">
              <a:solidFill>
                <a:schemeClr val="tx1"/>
              </a:solidFill>
              <a:latin typeface="Times New Roman" pitchFamily="18" charset="0"/>
              <a:cs typeface="Times New Roman" pitchFamily="18" charset="0"/>
            </a:rPr>
            <a:t>xã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bảo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Tổ</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quốc</a:t>
          </a:r>
          <a:endParaRPr lang="en-US" sz="2800" dirty="0">
            <a:solidFill>
              <a:schemeClr val="tx1"/>
            </a:solidFill>
            <a:latin typeface="Times New Roman" pitchFamily="18" charset="0"/>
            <a:cs typeface="Times New Roman" pitchFamily="18" charset="0"/>
          </a:endParaRPr>
        </a:p>
      </dgm:t>
    </dgm:pt>
    <dgm:pt modelId="{489336AA-59EE-4D5D-B27A-EA5A2209007F}" type="parTrans" cxnId="{D3772F3D-A63F-49FB-AC00-95794017F462}">
      <dgm:prSet/>
      <dgm:spPr/>
      <dgm:t>
        <a:bodyPr/>
        <a:lstStyle/>
        <a:p>
          <a:endParaRPr lang="en-US"/>
        </a:p>
      </dgm:t>
    </dgm:pt>
    <dgm:pt modelId="{11298FB8-1D9D-4C54-87D9-3E48D79C7ED3}" type="sibTrans" cxnId="{D3772F3D-A63F-49FB-AC00-95794017F462}">
      <dgm:prSet/>
      <dgm:spPr/>
      <dgm:t>
        <a:bodyPr/>
        <a:lstStyle/>
        <a:p>
          <a:endParaRPr lang="en-US"/>
        </a:p>
      </dgm:t>
    </dgm:pt>
    <dgm:pt modelId="{94A39BC8-8CE4-44AE-82CA-2793A7A94898}">
      <dgm:prSet phldrT="[Text]" custT="1"/>
      <dgm:spPr>
        <a:solidFill>
          <a:schemeClr val="accent5">
            <a:lumMod val="20000"/>
            <a:lumOff val="80000"/>
          </a:schemeClr>
        </a:solidFill>
      </dgm:spPr>
      <dgm:t>
        <a:bodyPr/>
        <a:lstStyle/>
        <a:p>
          <a:pPr algn="just"/>
          <a:r>
            <a:rPr lang="en-US" sz="2400" dirty="0" err="1" smtClean="0">
              <a:solidFill>
                <a:schemeClr val="tx1"/>
              </a:solidFill>
              <a:latin typeface="Times New Roman" pitchFamily="18" charset="0"/>
              <a:cs typeface="Times New Roman" pitchFamily="18" charset="0"/>
            </a:rPr>
            <a:t>Bảo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đảm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tục</a:t>
          </a:r>
          <a:r>
            <a:rPr lang="en-US" sz="2400" dirty="0" smtClean="0">
              <a:solidFill>
                <a:schemeClr val="tx1"/>
              </a:solidFill>
              <a:latin typeface="Times New Roman" pitchFamily="18" charset="0"/>
              <a:cs typeface="Times New Roman" pitchFamily="18" charset="0"/>
            </a:rPr>
            <a:t>, vững </a:t>
          </a:r>
          <a:r>
            <a:rPr lang="en-US" sz="2400" dirty="0" err="1" smtClean="0">
              <a:solidFill>
                <a:schemeClr val="tx1"/>
              </a:solidFill>
              <a:latin typeface="Times New Roman" pitchFamily="18" charset="0"/>
              <a:cs typeface="Times New Roman" pitchFamily="18" charset="0"/>
            </a:rPr>
            <a:t>vàng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giữa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hệ</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đủ</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lãnh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ta </a:t>
          </a:r>
          <a:r>
            <a:rPr lang="en-US" sz="2400" dirty="0" err="1" smtClean="0">
              <a:solidFill>
                <a:schemeClr val="tx1"/>
              </a:solidFill>
              <a:latin typeface="Times New Roman" pitchFamily="18" charset="0"/>
              <a:cs typeface="Times New Roman" pitchFamily="18" charset="0"/>
            </a:rPr>
            <a:t>trở</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theo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hướng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năm</a:t>
          </a:r>
          <a:r>
            <a:rPr lang="en-US" sz="2400" dirty="0" smtClean="0">
              <a:solidFill>
                <a:schemeClr val="tx1"/>
              </a:solidFill>
              <a:latin typeface="Times New Roman" pitchFamily="18" charset="0"/>
              <a:cs typeface="Times New Roman" pitchFamily="18" charset="0"/>
            </a:rPr>
            <a:t> 2030, </a:t>
          </a:r>
          <a:r>
            <a:rPr lang="en-US" sz="2400" dirty="0" err="1" smtClean="0">
              <a:solidFill>
                <a:schemeClr val="tx1"/>
              </a:solidFill>
              <a:latin typeface="Times New Roman" pitchFamily="18" charset="0"/>
              <a:cs typeface="Times New Roman" pitchFamily="18" charset="0"/>
            </a:rPr>
            <a:t>tầm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nhìn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năm</a:t>
          </a:r>
          <a:r>
            <a:rPr lang="en-US" sz="2400" dirty="0" smtClean="0">
              <a:solidFill>
                <a:schemeClr val="tx1"/>
              </a:solidFill>
              <a:latin typeface="Times New Roman" pitchFamily="18" charset="0"/>
              <a:cs typeface="Times New Roman" pitchFamily="18" charset="0"/>
            </a:rPr>
            <a:t> 2045 </a:t>
          </a:r>
          <a:r>
            <a:rPr lang="en-US" sz="2400" dirty="0" err="1" smtClean="0">
              <a:solidFill>
                <a:schemeClr val="tx1"/>
              </a:solidFill>
              <a:latin typeface="Times New Roman" pitchFamily="18" charset="0"/>
              <a:cs typeface="Times New Roman" pitchFamily="18" charset="0"/>
            </a:rPr>
            <a:t>trở</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theo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hướng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chủ</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nghĩa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vì</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mục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giàu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chủ</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bằng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văn</a:t>
          </a:r>
          <a:r>
            <a:rPr lang="en-US" sz="2400" dirty="0" smtClean="0">
              <a:solidFill>
                <a:schemeClr val="tx1"/>
              </a:solidFill>
              <a:latin typeface="Times New Roman" pitchFamily="18" charset="0"/>
              <a:cs typeface="Times New Roman" pitchFamily="18" charset="0"/>
            </a:rPr>
            <a:t> minh, </a:t>
          </a:r>
          <a:r>
            <a:rPr lang="en-US" sz="2400" dirty="0" err="1" smtClean="0">
              <a:solidFill>
                <a:schemeClr val="tx1"/>
              </a:solidFill>
              <a:latin typeface="Times New Roman" pitchFamily="18" charset="0"/>
              <a:cs typeface="Times New Roman" pitchFamily="18" charset="0"/>
            </a:rPr>
            <a:t>ngày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càng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phồn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phúc</a:t>
          </a:r>
          <a:endParaRPr lang="en-US" sz="2400" dirty="0">
            <a:solidFill>
              <a:schemeClr val="tx1"/>
            </a:solidFill>
            <a:latin typeface="Times New Roman" pitchFamily="18" charset="0"/>
            <a:cs typeface="Times New Roman" pitchFamily="18" charset="0"/>
          </a:endParaRPr>
        </a:p>
      </dgm:t>
    </dgm:pt>
    <dgm:pt modelId="{DDC5E759-EBFE-41F6-9F55-8229335A2841}" type="parTrans" cxnId="{CED616E8-DDDD-4704-B102-3823B19DEDAB}">
      <dgm:prSet/>
      <dgm:spPr/>
      <dgm:t>
        <a:bodyPr/>
        <a:lstStyle/>
        <a:p>
          <a:endParaRPr lang="en-US"/>
        </a:p>
      </dgm:t>
    </dgm:pt>
    <dgm:pt modelId="{F19EE4C7-B544-4402-9854-FADA38299A01}" type="sibTrans" cxnId="{CED616E8-DDDD-4704-B102-3823B19DEDAB}">
      <dgm:prSet/>
      <dgm:spPr/>
      <dgm:t>
        <a:bodyPr/>
        <a:lstStyle/>
        <a:p>
          <a:endParaRPr lang="en-US"/>
        </a:p>
      </dgm:t>
    </dgm:pt>
    <dgm:pt modelId="{B36DA139-0B6F-480F-86FC-4102CC9E229B}" type="pres">
      <dgm:prSet presAssocID="{FB174301-0D13-49E6-B5C3-8D66A3E82640}" presName="diagram" presStyleCnt="0">
        <dgm:presLayoutVars>
          <dgm:chPref val="1"/>
          <dgm:dir/>
          <dgm:animOne val="branch"/>
          <dgm:animLvl val="lvl"/>
          <dgm:resizeHandles val="exact"/>
        </dgm:presLayoutVars>
      </dgm:prSet>
      <dgm:spPr/>
      <dgm:t>
        <a:bodyPr/>
        <a:lstStyle/>
        <a:p>
          <a:endParaRPr lang="en-US"/>
        </a:p>
      </dgm:t>
    </dgm:pt>
    <dgm:pt modelId="{E18AB98E-EBA5-4A3E-A6B4-5E668C6AC2C9}" type="pres">
      <dgm:prSet presAssocID="{71FAE3E5-7EB1-4566-A499-FF5368152BAD}" presName="root1" presStyleCnt="0"/>
      <dgm:spPr/>
    </dgm:pt>
    <dgm:pt modelId="{44C22F05-7341-4B98-9044-5E41D9F14AEB}" type="pres">
      <dgm:prSet presAssocID="{71FAE3E5-7EB1-4566-A499-FF5368152BAD}" presName="LevelOneTextNode" presStyleLbl="node0" presStyleIdx="0" presStyleCnt="1" custScaleX="51302" custScaleY="141399" custLinFactNeighborX="-44281" custLinFactNeighborY="-6454">
        <dgm:presLayoutVars>
          <dgm:chPref val="3"/>
        </dgm:presLayoutVars>
      </dgm:prSet>
      <dgm:spPr/>
      <dgm:t>
        <a:bodyPr/>
        <a:lstStyle/>
        <a:p>
          <a:endParaRPr lang="en-US"/>
        </a:p>
      </dgm:t>
    </dgm:pt>
    <dgm:pt modelId="{0B83072F-2195-4717-A8C3-606053A20F21}" type="pres">
      <dgm:prSet presAssocID="{71FAE3E5-7EB1-4566-A499-FF5368152BAD}" presName="level2hierChild" presStyleCnt="0"/>
      <dgm:spPr/>
    </dgm:pt>
    <dgm:pt modelId="{7601E850-BFB4-444C-881E-84C31D8E7451}" type="pres">
      <dgm:prSet presAssocID="{7FF22ABF-32F1-4613-B05B-F907FEF27438}" presName="conn2-1" presStyleLbl="parChTrans1D2" presStyleIdx="0" presStyleCnt="3"/>
      <dgm:spPr/>
      <dgm:t>
        <a:bodyPr/>
        <a:lstStyle/>
        <a:p>
          <a:endParaRPr lang="en-US"/>
        </a:p>
      </dgm:t>
    </dgm:pt>
    <dgm:pt modelId="{B936A7EA-DFDA-41E4-AC89-CBB4B196F76A}" type="pres">
      <dgm:prSet presAssocID="{7FF22ABF-32F1-4613-B05B-F907FEF27438}" presName="connTx" presStyleLbl="parChTrans1D2" presStyleIdx="0" presStyleCnt="3"/>
      <dgm:spPr/>
      <dgm:t>
        <a:bodyPr/>
        <a:lstStyle/>
        <a:p>
          <a:endParaRPr lang="en-US"/>
        </a:p>
      </dgm:t>
    </dgm:pt>
    <dgm:pt modelId="{14D64EF6-76F9-49FB-9BF9-C6DADDA55B9A}" type="pres">
      <dgm:prSet presAssocID="{12D5F0AD-BBD5-41BB-9120-36A5EFD2ACBF}" presName="root2" presStyleCnt="0"/>
      <dgm:spPr/>
    </dgm:pt>
    <dgm:pt modelId="{0F7E85BB-EA24-4350-9454-A37A7C4238A7}" type="pres">
      <dgm:prSet presAssocID="{12D5F0AD-BBD5-41BB-9120-36A5EFD2ACBF}" presName="LevelTwoTextNode" presStyleLbl="node2" presStyleIdx="0" presStyleCnt="3" custScaleX="197997" custScaleY="89737" custLinFactNeighborX="-44281" custLinFactNeighborY="-6454">
        <dgm:presLayoutVars>
          <dgm:chPref val="3"/>
        </dgm:presLayoutVars>
      </dgm:prSet>
      <dgm:spPr/>
      <dgm:t>
        <a:bodyPr/>
        <a:lstStyle/>
        <a:p>
          <a:endParaRPr lang="en-US"/>
        </a:p>
      </dgm:t>
    </dgm:pt>
    <dgm:pt modelId="{F0981DF6-1147-4122-8C0D-0280B41EEFBC}" type="pres">
      <dgm:prSet presAssocID="{12D5F0AD-BBD5-41BB-9120-36A5EFD2ACBF}" presName="level3hierChild" presStyleCnt="0"/>
      <dgm:spPr/>
    </dgm:pt>
    <dgm:pt modelId="{4AF4E99E-F593-4F87-9081-011E7E9A34C8}" type="pres">
      <dgm:prSet presAssocID="{489336AA-59EE-4D5D-B27A-EA5A2209007F}" presName="conn2-1" presStyleLbl="parChTrans1D2" presStyleIdx="1" presStyleCnt="3"/>
      <dgm:spPr/>
      <dgm:t>
        <a:bodyPr/>
        <a:lstStyle/>
        <a:p>
          <a:endParaRPr lang="en-US"/>
        </a:p>
      </dgm:t>
    </dgm:pt>
    <dgm:pt modelId="{FF153D59-C399-45D3-989C-09A490AD679C}" type="pres">
      <dgm:prSet presAssocID="{489336AA-59EE-4D5D-B27A-EA5A2209007F}" presName="connTx" presStyleLbl="parChTrans1D2" presStyleIdx="1" presStyleCnt="3"/>
      <dgm:spPr/>
      <dgm:t>
        <a:bodyPr/>
        <a:lstStyle/>
        <a:p>
          <a:endParaRPr lang="en-US"/>
        </a:p>
      </dgm:t>
    </dgm:pt>
    <dgm:pt modelId="{878C8588-CE87-4549-A6D8-98A91A9D2753}" type="pres">
      <dgm:prSet presAssocID="{C6690F79-9653-4670-BDB5-A12DE1328DE1}" presName="root2" presStyleCnt="0"/>
      <dgm:spPr/>
    </dgm:pt>
    <dgm:pt modelId="{D0EDF329-48AF-4E06-8C19-4F712A34D3AC}" type="pres">
      <dgm:prSet presAssocID="{C6690F79-9653-4670-BDB5-A12DE1328DE1}" presName="LevelTwoTextNode" presStyleLbl="node2" presStyleIdx="1" presStyleCnt="3" custScaleX="198085" custScaleY="83632" custLinFactNeighborX="-44281" custLinFactNeighborY="-6454">
        <dgm:presLayoutVars>
          <dgm:chPref val="3"/>
        </dgm:presLayoutVars>
      </dgm:prSet>
      <dgm:spPr/>
      <dgm:t>
        <a:bodyPr/>
        <a:lstStyle/>
        <a:p>
          <a:endParaRPr lang="en-US"/>
        </a:p>
      </dgm:t>
    </dgm:pt>
    <dgm:pt modelId="{53FB56A7-1387-450F-AF48-2D294E4F4B99}" type="pres">
      <dgm:prSet presAssocID="{C6690F79-9653-4670-BDB5-A12DE1328DE1}" presName="level3hierChild" presStyleCnt="0"/>
      <dgm:spPr/>
    </dgm:pt>
    <dgm:pt modelId="{7000600C-33BF-4A68-BE76-D5581887B50D}" type="pres">
      <dgm:prSet presAssocID="{DDC5E759-EBFE-41F6-9F55-8229335A2841}" presName="conn2-1" presStyleLbl="parChTrans1D2" presStyleIdx="2" presStyleCnt="3"/>
      <dgm:spPr/>
      <dgm:t>
        <a:bodyPr/>
        <a:lstStyle/>
        <a:p>
          <a:endParaRPr lang="en-US"/>
        </a:p>
      </dgm:t>
    </dgm:pt>
    <dgm:pt modelId="{5D63A458-09A7-4306-A6BD-820CE2C391D3}" type="pres">
      <dgm:prSet presAssocID="{DDC5E759-EBFE-41F6-9F55-8229335A2841}" presName="connTx" presStyleLbl="parChTrans1D2" presStyleIdx="2" presStyleCnt="3"/>
      <dgm:spPr/>
      <dgm:t>
        <a:bodyPr/>
        <a:lstStyle/>
        <a:p>
          <a:endParaRPr lang="en-US"/>
        </a:p>
      </dgm:t>
    </dgm:pt>
    <dgm:pt modelId="{8B7BD146-D6A7-4F8D-B5D7-C5570846597D}" type="pres">
      <dgm:prSet presAssocID="{94A39BC8-8CE4-44AE-82CA-2793A7A94898}" presName="root2" presStyleCnt="0"/>
      <dgm:spPr/>
    </dgm:pt>
    <dgm:pt modelId="{3F41B8A4-E536-4830-9FB3-7CE2B01EE3AF}" type="pres">
      <dgm:prSet presAssocID="{94A39BC8-8CE4-44AE-82CA-2793A7A94898}" presName="LevelTwoTextNode" presStyleLbl="node2" presStyleIdx="2" presStyleCnt="3" custScaleX="199313" custScaleY="145426" custLinFactNeighborX="-44281" custLinFactNeighborY="-6454">
        <dgm:presLayoutVars>
          <dgm:chPref val="3"/>
        </dgm:presLayoutVars>
      </dgm:prSet>
      <dgm:spPr/>
      <dgm:t>
        <a:bodyPr/>
        <a:lstStyle/>
        <a:p>
          <a:endParaRPr lang="en-US"/>
        </a:p>
      </dgm:t>
    </dgm:pt>
    <dgm:pt modelId="{82357666-A0AC-46E2-80E3-AAE94DEFCB34}" type="pres">
      <dgm:prSet presAssocID="{94A39BC8-8CE4-44AE-82CA-2793A7A94898}" presName="level3hierChild" presStyleCnt="0"/>
      <dgm:spPr/>
    </dgm:pt>
  </dgm:ptLst>
  <dgm:cxnLst>
    <dgm:cxn modelId="{CA1957BA-F61D-4E4C-AAEB-16995571F7AB}" type="presOf" srcId="{12D5F0AD-BBD5-41BB-9120-36A5EFD2ACBF}" destId="{0F7E85BB-EA24-4350-9454-A37A7C4238A7}" srcOrd="0" destOrd="0" presId="urn:microsoft.com/office/officeart/2005/8/layout/hierarchy2"/>
    <dgm:cxn modelId="{D3772F3D-A63F-49FB-AC00-95794017F462}" srcId="{71FAE3E5-7EB1-4566-A499-FF5368152BAD}" destId="{C6690F79-9653-4670-BDB5-A12DE1328DE1}" srcOrd="1" destOrd="0" parTransId="{489336AA-59EE-4D5D-B27A-EA5A2209007F}" sibTransId="{11298FB8-1D9D-4C54-87D9-3E48D79C7ED3}"/>
    <dgm:cxn modelId="{F20FFAE4-B867-476F-87F6-8B5C69491A8B}" type="presOf" srcId="{489336AA-59EE-4D5D-B27A-EA5A2209007F}" destId="{FF153D59-C399-45D3-989C-09A490AD679C}" srcOrd="1" destOrd="0" presId="urn:microsoft.com/office/officeart/2005/8/layout/hierarchy2"/>
    <dgm:cxn modelId="{23F725BB-8B7E-4E93-B966-E6DEC7200FEA}" type="presOf" srcId="{7FF22ABF-32F1-4613-B05B-F907FEF27438}" destId="{B936A7EA-DFDA-41E4-AC89-CBB4B196F76A}" srcOrd="1" destOrd="0" presId="urn:microsoft.com/office/officeart/2005/8/layout/hierarchy2"/>
    <dgm:cxn modelId="{BDB2844F-227A-4AE1-B7D0-1D0C0020A350}" type="presOf" srcId="{DDC5E759-EBFE-41F6-9F55-8229335A2841}" destId="{7000600C-33BF-4A68-BE76-D5581887B50D}" srcOrd="0" destOrd="0" presId="urn:microsoft.com/office/officeart/2005/8/layout/hierarchy2"/>
    <dgm:cxn modelId="{DE2F21EF-296C-4A3E-B07D-BB53AF52D68B}" srcId="{71FAE3E5-7EB1-4566-A499-FF5368152BAD}" destId="{12D5F0AD-BBD5-41BB-9120-36A5EFD2ACBF}" srcOrd="0" destOrd="0" parTransId="{7FF22ABF-32F1-4613-B05B-F907FEF27438}" sibTransId="{43A50417-1585-4D47-89D6-F283C0827DB7}"/>
    <dgm:cxn modelId="{9995C57C-5D05-4624-B427-34B0339C1ACA}" type="presOf" srcId="{DDC5E759-EBFE-41F6-9F55-8229335A2841}" destId="{5D63A458-09A7-4306-A6BD-820CE2C391D3}" srcOrd="1" destOrd="0" presId="urn:microsoft.com/office/officeart/2005/8/layout/hierarchy2"/>
    <dgm:cxn modelId="{39CCEB4A-594B-4094-AE8B-DF98CDC434F1}" type="presOf" srcId="{489336AA-59EE-4D5D-B27A-EA5A2209007F}" destId="{4AF4E99E-F593-4F87-9081-011E7E9A34C8}" srcOrd="0" destOrd="0" presId="urn:microsoft.com/office/officeart/2005/8/layout/hierarchy2"/>
    <dgm:cxn modelId="{BA925F74-CB42-401F-8BDF-0F034A2D2FF7}" type="presOf" srcId="{71FAE3E5-7EB1-4566-A499-FF5368152BAD}" destId="{44C22F05-7341-4B98-9044-5E41D9F14AEB}" srcOrd="0" destOrd="0" presId="urn:microsoft.com/office/officeart/2005/8/layout/hierarchy2"/>
    <dgm:cxn modelId="{DFB14B82-C8F1-4363-BCAD-04DF32EB9FE9}" type="presOf" srcId="{7FF22ABF-32F1-4613-B05B-F907FEF27438}" destId="{7601E850-BFB4-444C-881E-84C31D8E7451}" srcOrd="0" destOrd="0" presId="urn:microsoft.com/office/officeart/2005/8/layout/hierarchy2"/>
    <dgm:cxn modelId="{A5DA4E1A-D01F-4E17-88C4-FA3B1EAFEEE8}" type="presOf" srcId="{94A39BC8-8CE4-44AE-82CA-2793A7A94898}" destId="{3F41B8A4-E536-4830-9FB3-7CE2B01EE3AF}" srcOrd="0" destOrd="0" presId="urn:microsoft.com/office/officeart/2005/8/layout/hierarchy2"/>
    <dgm:cxn modelId="{432BF872-3B2A-4C45-B400-F49CD33B79A6}" srcId="{FB174301-0D13-49E6-B5C3-8D66A3E82640}" destId="{71FAE3E5-7EB1-4566-A499-FF5368152BAD}" srcOrd="0" destOrd="0" parTransId="{E90CCBE4-E29A-4377-A4EA-779AE27AE860}" sibTransId="{29C8FC9E-BA46-4F7A-922B-BE190E8AA3E3}"/>
    <dgm:cxn modelId="{4B6CB5AB-457D-4DA3-8741-C4665E60E4CB}" type="presOf" srcId="{C6690F79-9653-4670-BDB5-A12DE1328DE1}" destId="{D0EDF329-48AF-4E06-8C19-4F712A34D3AC}" srcOrd="0" destOrd="0" presId="urn:microsoft.com/office/officeart/2005/8/layout/hierarchy2"/>
    <dgm:cxn modelId="{BBA677A5-882C-4BE2-8D99-0A97A2594FA3}" type="presOf" srcId="{FB174301-0D13-49E6-B5C3-8D66A3E82640}" destId="{B36DA139-0B6F-480F-86FC-4102CC9E229B}" srcOrd="0" destOrd="0" presId="urn:microsoft.com/office/officeart/2005/8/layout/hierarchy2"/>
    <dgm:cxn modelId="{CED616E8-DDDD-4704-B102-3823B19DEDAB}" srcId="{71FAE3E5-7EB1-4566-A499-FF5368152BAD}" destId="{94A39BC8-8CE4-44AE-82CA-2793A7A94898}" srcOrd="2" destOrd="0" parTransId="{DDC5E759-EBFE-41F6-9F55-8229335A2841}" sibTransId="{F19EE4C7-B544-4402-9854-FADA38299A01}"/>
    <dgm:cxn modelId="{04502CAD-C848-4ED4-95C5-CD990B7DCC9D}" type="presParOf" srcId="{B36DA139-0B6F-480F-86FC-4102CC9E229B}" destId="{E18AB98E-EBA5-4A3E-A6B4-5E668C6AC2C9}" srcOrd="0" destOrd="0" presId="urn:microsoft.com/office/officeart/2005/8/layout/hierarchy2"/>
    <dgm:cxn modelId="{8C31043D-D76D-419E-8F41-EFAA78567BCE}" type="presParOf" srcId="{E18AB98E-EBA5-4A3E-A6B4-5E668C6AC2C9}" destId="{44C22F05-7341-4B98-9044-5E41D9F14AEB}" srcOrd="0" destOrd="0" presId="urn:microsoft.com/office/officeart/2005/8/layout/hierarchy2"/>
    <dgm:cxn modelId="{B97B8BDA-3D59-4EE2-AA4E-EEC20320002E}" type="presParOf" srcId="{E18AB98E-EBA5-4A3E-A6B4-5E668C6AC2C9}" destId="{0B83072F-2195-4717-A8C3-606053A20F21}" srcOrd="1" destOrd="0" presId="urn:microsoft.com/office/officeart/2005/8/layout/hierarchy2"/>
    <dgm:cxn modelId="{70A16109-A316-45EF-A6ED-88E22714ED90}" type="presParOf" srcId="{0B83072F-2195-4717-A8C3-606053A20F21}" destId="{7601E850-BFB4-444C-881E-84C31D8E7451}" srcOrd="0" destOrd="0" presId="urn:microsoft.com/office/officeart/2005/8/layout/hierarchy2"/>
    <dgm:cxn modelId="{DCE1D536-EDB6-46F4-9959-530020845E11}" type="presParOf" srcId="{7601E850-BFB4-444C-881E-84C31D8E7451}" destId="{B936A7EA-DFDA-41E4-AC89-CBB4B196F76A}" srcOrd="0" destOrd="0" presId="urn:microsoft.com/office/officeart/2005/8/layout/hierarchy2"/>
    <dgm:cxn modelId="{7BF74341-E83F-4500-9FB2-C549F32346D6}" type="presParOf" srcId="{0B83072F-2195-4717-A8C3-606053A20F21}" destId="{14D64EF6-76F9-49FB-9BF9-C6DADDA55B9A}" srcOrd="1" destOrd="0" presId="urn:microsoft.com/office/officeart/2005/8/layout/hierarchy2"/>
    <dgm:cxn modelId="{4C2EA7EE-59FB-4E8E-B0FD-83551EB33470}" type="presParOf" srcId="{14D64EF6-76F9-49FB-9BF9-C6DADDA55B9A}" destId="{0F7E85BB-EA24-4350-9454-A37A7C4238A7}" srcOrd="0" destOrd="0" presId="urn:microsoft.com/office/officeart/2005/8/layout/hierarchy2"/>
    <dgm:cxn modelId="{A202E58F-4486-4724-8C50-9DD8FE5751A0}" type="presParOf" srcId="{14D64EF6-76F9-49FB-9BF9-C6DADDA55B9A}" destId="{F0981DF6-1147-4122-8C0D-0280B41EEFBC}" srcOrd="1" destOrd="0" presId="urn:microsoft.com/office/officeart/2005/8/layout/hierarchy2"/>
    <dgm:cxn modelId="{3D2466A8-5A3C-4177-A5D3-FB19C4D2C192}" type="presParOf" srcId="{0B83072F-2195-4717-A8C3-606053A20F21}" destId="{4AF4E99E-F593-4F87-9081-011E7E9A34C8}" srcOrd="2" destOrd="0" presId="urn:microsoft.com/office/officeart/2005/8/layout/hierarchy2"/>
    <dgm:cxn modelId="{4170AC49-4402-43EB-A1EC-93BECD1C2508}" type="presParOf" srcId="{4AF4E99E-F593-4F87-9081-011E7E9A34C8}" destId="{FF153D59-C399-45D3-989C-09A490AD679C}" srcOrd="0" destOrd="0" presId="urn:microsoft.com/office/officeart/2005/8/layout/hierarchy2"/>
    <dgm:cxn modelId="{B3901531-C13B-4127-9A80-520612484F54}" type="presParOf" srcId="{0B83072F-2195-4717-A8C3-606053A20F21}" destId="{878C8588-CE87-4549-A6D8-98A91A9D2753}" srcOrd="3" destOrd="0" presId="urn:microsoft.com/office/officeart/2005/8/layout/hierarchy2"/>
    <dgm:cxn modelId="{1A19E2BB-39AB-4C28-ADE6-511017D9C843}" type="presParOf" srcId="{878C8588-CE87-4549-A6D8-98A91A9D2753}" destId="{D0EDF329-48AF-4E06-8C19-4F712A34D3AC}" srcOrd="0" destOrd="0" presId="urn:microsoft.com/office/officeart/2005/8/layout/hierarchy2"/>
    <dgm:cxn modelId="{DB80CDC0-23FF-44D5-BBBA-290A5FCA1486}" type="presParOf" srcId="{878C8588-CE87-4549-A6D8-98A91A9D2753}" destId="{53FB56A7-1387-450F-AF48-2D294E4F4B99}" srcOrd="1" destOrd="0" presId="urn:microsoft.com/office/officeart/2005/8/layout/hierarchy2"/>
    <dgm:cxn modelId="{E4CC9B18-9736-4CB7-AF57-076CCDBCDDB8}" type="presParOf" srcId="{0B83072F-2195-4717-A8C3-606053A20F21}" destId="{7000600C-33BF-4A68-BE76-D5581887B50D}" srcOrd="4" destOrd="0" presId="urn:microsoft.com/office/officeart/2005/8/layout/hierarchy2"/>
    <dgm:cxn modelId="{C8220E96-5541-4F7A-A71B-3D59B25F37E5}" type="presParOf" srcId="{7000600C-33BF-4A68-BE76-D5581887B50D}" destId="{5D63A458-09A7-4306-A6BD-820CE2C391D3}" srcOrd="0" destOrd="0" presId="urn:microsoft.com/office/officeart/2005/8/layout/hierarchy2"/>
    <dgm:cxn modelId="{DBF7F312-DA0F-4085-8A37-D932DC0F1397}" type="presParOf" srcId="{0B83072F-2195-4717-A8C3-606053A20F21}" destId="{8B7BD146-D6A7-4F8D-B5D7-C5570846597D}" srcOrd="5" destOrd="0" presId="urn:microsoft.com/office/officeart/2005/8/layout/hierarchy2"/>
    <dgm:cxn modelId="{8C405FE1-786C-4F92-8EB0-EBFE23FBE16F}" type="presParOf" srcId="{8B7BD146-D6A7-4F8D-B5D7-C5570846597D}" destId="{3F41B8A4-E536-4830-9FB3-7CE2B01EE3AF}" srcOrd="0" destOrd="0" presId="urn:microsoft.com/office/officeart/2005/8/layout/hierarchy2"/>
    <dgm:cxn modelId="{35479E96-2054-47C5-89DC-D900F520BAE5}" type="presParOf" srcId="{8B7BD146-D6A7-4F8D-B5D7-C5570846597D}" destId="{82357666-A0AC-46E2-80E3-AAE94DEFCB34}"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ACFE9-3EB5-48A2-8E20-F94BFD493D85}">
      <dsp:nvSpPr>
        <dsp:cNvPr id="0" name=""/>
        <dsp:cNvSpPr/>
      </dsp:nvSpPr>
      <dsp:spPr>
        <a:xfrm>
          <a:off x="-6590925" y="-1008341"/>
          <a:ext cx="7847740" cy="7847740"/>
        </a:xfrm>
        <a:prstGeom prst="blockArc">
          <a:avLst>
            <a:gd name="adj1" fmla="val 18900000"/>
            <a:gd name="adj2" fmla="val 2700000"/>
            <a:gd name="adj3" fmla="val 27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0EB77E-DCFC-4DD3-8D82-065C5350BFA7}">
      <dsp:nvSpPr>
        <dsp:cNvPr id="0" name=""/>
        <dsp:cNvSpPr/>
      </dsp:nvSpPr>
      <dsp:spPr>
        <a:xfrm>
          <a:off x="809350" y="583105"/>
          <a:ext cx="9625780" cy="1166211"/>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5680" tIns="58420" rIns="58420" bIns="58420" numCol="1" spcCol="1270" anchor="ctr" anchorCtr="0">
          <a:noAutofit/>
        </a:bodyPr>
        <a:lstStyle/>
        <a:p>
          <a:pPr lvl="0" algn="just" defTabSz="1022350">
            <a:lnSpc>
              <a:spcPct val="90000"/>
            </a:lnSpc>
            <a:spcBef>
              <a:spcPct val="0"/>
            </a:spcBef>
            <a:spcAft>
              <a:spcPct val="35000"/>
            </a:spcAft>
          </a:pPr>
          <a:r>
            <a:rPr lang="en-US" sz="23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NQ SỐ 26-NQ/TW VỀ  TẬP TRUNG XÂY DỰNG ĐỘI NGŨ CÁN BỘ CÁC CẤP, NHẤT LÀ CẤP CHIẾN LƯỢC ĐỦ PHẨM CHẤT, NĂNG LỰC VÀ UY TÍN, NGANG TẦM NHIỆM VỤ</a:t>
          </a:r>
          <a:endParaRPr lang="en-US" sz="2300" kern="1200" dirty="0"/>
        </a:p>
      </dsp:txBody>
      <dsp:txXfrm>
        <a:off x="809350" y="583105"/>
        <a:ext cx="9625780" cy="1166211"/>
      </dsp:txXfrm>
    </dsp:sp>
    <dsp:sp modelId="{A9584C38-E602-4B0A-ADFF-63FCC57B63D1}">
      <dsp:nvSpPr>
        <dsp:cNvPr id="0" name=""/>
        <dsp:cNvSpPr/>
      </dsp:nvSpPr>
      <dsp:spPr>
        <a:xfrm>
          <a:off x="80468" y="437329"/>
          <a:ext cx="1457764" cy="1457764"/>
        </a:xfrm>
        <a:prstGeom prst="ellipse">
          <a:avLst/>
        </a:prstGeom>
        <a:solidFill>
          <a:schemeClr val="accent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7C6354-D905-4E52-BF5D-D62FB81DF18D}">
      <dsp:nvSpPr>
        <dsp:cNvPr id="0" name=""/>
        <dsp:cNvSpPr/>
      </dsp:nvSpPr>
      <dsp:spPr>
        <a:xfrm>
          <a:off x="1233268" y="2332422"/>
          <a:ext cx="9201862" cy="1166211"/>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5680" tIns="58420" rIns="58420" bIns="58420" numCol="1" spcCol="1270" anchor="ctr" anchorCtr="0">
          <a:noAutofit/>
        </a:bodyPr>
        <a:lstStyle/>
        <a:p>
          <a:pPr lvl="0" algn="just" defTabSz="1022350">
            <a:lnSpc>
              <a:spcPct val="90000"/>
            </a:lnSpc>
            <a:spcBef>
              <a:spcPct val="0"/>
            </a:spcBef>
            <a:spcAft>
              <a:spcPct val="35000"/>
            </a:spcAft>
          </a:pPr>
          <a:r>
            <a:rPr lang="en-US" sz="23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NQ SỐ 27-NQ/TW VỀ CẢI CÁCH CHÍNH SÁCH TIỀN LƯƠNG ĐỐI VỚI CÁN BỘ, CÔNG CHỨC, VIÊN CHỨC, LỰC LƯỢNG VŨ TRANG VÀ NGƯỜI LAO ĐỘNG TRONG DOANH NGHIỆP</a:t>
          </a:r>
          <a:endParaRPr lang="en-US" sz="2300" kern="1200" dirty="0"/>
        </a:p>
      </dsp:txBody>
      <dsp:txXfrm>
        <a:off x="1233268" y="2332422"/>
        <a:ext cx="9201862" cy="1166211"/>
      </dsp:txXfrm>
    </dsp:sp>
    <dsp:sp modelId="{4F049FED-D60F-47A9-B523-BE45A9E41651}">
      <dsp:nvSpPr>
        <dsp:cNvPr id="0" name=""/>
        <dsp:cNvSpPr/>
      </dsp:nvSpPr>
      <dsp:spPr>
        <a:xfrm>
          <a:off x="504386" y="2186646"/>
          <a:ext cx="1457764" cy="1457764"/>
        </a:xfrm>
        <a:prstGeom prst="ellipse">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330429-DE3F-4FAF-BDF5-683FB53B799A}">
      <dsp:nvSpPr>
        <dsp:cNvPr id="0" name=""/>
        <dsp:cNvSpPr/>
      </dsp:nvSpPr>
      <dsp:spPr>
        <a:xfrm>
          <a:off x="809350" y="4081739"/>
          <a:ext cx="9625780" cy="1166211"/>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5680" tIns="58420" rIns="58420" bIns="58420" numCol="1" spcCol="1270" anchor="ctr" anchorCtr="0">
          <a:noAutofit/>
        </a:bodyPr>
        <a:lstStyle/>
        <a:p>
          <a:pPr lvl="0" algn="just" defTabSz="1022350">
            <a:lnSpc>
              <a:spcPct val="90000"/>
            </a:lnSpc>
            <a:spcBef>
              <a:spcPct val="0"/>
            </a:spcBef>
            <a:spcAft>
              <a:spcPct val="35000"/>
            </a:spcAft>
          </a:pPr>
          <a:r>
            <a:rPr lang="en-US" sz="23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NQ SỐ 28-NQ/TW </a:t>
          </a:r>
          <a:r>
            <a:rPr lang="en-US" sz="2300" b="0" kern="1200" cap="none" spc="0" dirty="0" smtClean="0">
              <a:ln w="0"/>
              <a:solidFill>
                <a:schemeClr val="tx1"/>
              </a:solidFill>
              <a:effectLst>
                <a:outerShdw blurRad="38100" dist="19050" dir="2700000" algn="tl" rotWithShape="0">
                  <a:schemeClr val="dk1">
                    <a:alpha val="40000"/>
                  </a:schemeClr>
                </a:outerShdw>
              </a:effectLst>
            </a:rPr>
            <a:t>VỀ CẢI CÁCH CHÍNH SÁCH BẢO HIỂM XÃ HỘI</a:t>
          </a:r>
          <a:endParaRPr lang="en-US" sz="2300" kern="1200" dirty="0"/>
        </a:p>
      </dsp:txBody>
      <dsp:txXfrm>
        <a:off x="809350" y="4081739"/>
        <a:ext cx="9625780" cy="1166211"/>
      </dsp:txXfrm>
    </dsp:sp>
    <dsp:sp modelId="{D38269E8-52D4-4110-8514-4B0E07C21B68}">
      <dsp:nvSpPr>
        <dsp:cNvPr id="0" name=""/>
        <dsp:cNvSpPr/>
      </dsp:nvSpPr>
      <dsp:spPr>
        <a:xfrm>
          <a:off x="80468" y="3935963"/>
          <a:ext cx="1457764" cy="1457764"/>
        </a:xfrm>
        <a:prstGeom prst="ellipse">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796A8-6828-4C25-86A5-E1EB7D11C5CE}">
      <dsp:nvSpPr>
        <dsp:cNvPr id="0" name=""/>
        <dsp:cNvSpPr/>
      </dsp:nvSpPr>
      <dsp:spPr>
        <a:xfrm>
          <a:off x="4766003" y="2151124"/>
          <a:ext cx="2734172" cy="2365170"/>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6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do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để</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ban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hành</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NQ </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5219094" y="2543066"/>
        <a:ext cx="1827990" cy="1581286"/>
      </dsp:txXfrm>
    </dsp:sp>
    <dsp:sp modelId="{D2135F47-6984-45CA-8C5C-CC992EB59CF0}">
      <dsp:nvSpPr>
        <dsp:cNvPr id="0" name=""/>
        <dsp:cNvSpPr/>
      </dsp:nvSpPr>
      <dsp:spPr>
        <a:xfrm>
          <a:off x="6478120" y="1019550"/>
          <a:ext cx="1031595" cy="88885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73573-6CFE-4A10-A350-5781E7D1BFC1}">
      <dsp:nvSpPr>
        <dsp:cNvPr id="0" name=""/>
        <dsp:cNvSpPr/>
      </dsp:nvSpPr>
      <dsp:spPr>
        <a:xfrm>
          <a:off x="5017859" y="0"/>
          <a:ext cx="2240635" cy="1938412"/>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máy</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đường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lối</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chức</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thực</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hiện</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5389180" y="321236"/>
        <a:ext cx="1497993" cy="1295940"/>
      </dsp:txXfrm>
    </dsp:sp>
    <dsp:sp modelId="{AC142500-6F63-41B5-A7E8-5F028D2A54B0}">
      <dsp:nvSpPr>
        <dsp:cNvPr id="0" name=""/>
        <dsp:cNvSpPr/>
      </dsp:nvSpPr>
      <dsp:spPr>
        <a:xfrm>
          <a:off x="7682072" y="2681237"/>
          <a:ext cx="1031595" cy="88885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DC4876-FE96-468F-9317-0A6AA9BF64FC}">
      <dsp:nvSpPr>
        <dsp:cNvPr id="0" name=""/>
        <dsp:cNvSpPr/>
      </dsp:nvSpPr>
      <dsp:spPr>
        <a:xfrm>
          <a:off x="7072782" y="1192253"/>
          <a:ext cx="2240635" cy="1938412"/>
        </a:xfrm>
        <a:prstGeom prst="hexagon">
          <a:avLst>
            <a:gd name="adj" fmla="val 28570"/>
            <a:gd name="vf" fmla="val 11547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nền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kinh</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tế</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thị</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định</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hướng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XHCN</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7444103" y="1513489"/>
        <a:ext cx="1497993" cy="1295940"/>
      </dsp:txXfrm>
    </dsp:sp>
    <dsp:sp modelId="{F8830751-F849-41AD-B88B-FCD71BA1EB27}">
      <dsp:nvSpPr>
        <dsp:cNvPr id="0" name=""/>
        <dsp:cNvSpPr/>
      </dsp:nvSpPr>
      <dsp:spPr>
        <a:xfrm>
          <a:off x="6845729" y="4556969"/>
          <a:ext cx="1031595" cy="88885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E56A5-3148-43C2-B737-6DCABDF37724}">
      <dsp:nvSpPr>
        <dsp:cNvPr id="0" name=""/>
        <dsp:cNvSpPr/>
      </dsp:nvSpPr>
      <dsp:spPr>
        <a:xfrm>
          <a:off x="7072782" y="3536086"/>
          <a:ext cx="2240635" cy="1938412"/>
        </a:xfrm>
        <a:prstGeom prst="hexagon">
          <a:avLst>
            <a:gd name="adj" fmla="val 28570"/>
            <a:gd name="vf" fmla="val 11547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Sự</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chuyển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sau</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40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thống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nhất</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đất</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7444103" y="3857322"/>
        <a:ext cx="1497993" cy="1295940"/>
      </dsp:txXfrm>
    </dsp:sp>
    <dsp:sp modelId="{5F5186A4-9C55-4E1F-8EC4-2E1662653CB7}">
      <dsp:nvSpPr>
        <dsp:cNvPr id="0" name=""/>
        <dsp:cNvSpPr/>
      </dsp:nvSpPr>
      <dsp:spPr>
        <a:xfrm>
          <a:off x="4771091" y="4751678"/>
          <a:ext cx="1031595" cy="88885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72952-2AA3-4E2B-85E7-6862725F175B}">
      <dsp:nvSpPr>
        <dsp:cNvPr id="0" name=""/>
        <dsp:cNvSpPr/>
      </dsp:nvSpPr>
      <dsp:spPr>
        <a:xfrm>
          <a:off x="5017859" y="4729673"/>
          <a:ext cx="2240635" cy="1938412"/>
        </a:xfrm>
        <a:prstGeom prst="hexagon">
          <a:avLst>
            <a:gd name="adj" fmla="val 28570"/>
            <a:gd name="vf" fmla="val 115470"/>
          </a:avLst>
        </a:prstGeom>
        <a:solidFill>
          <a:schemeClr val="accent4">
            <a:hueOff val="6237416"/>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Sự</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chống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thế</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lực</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thù</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địch</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5389180" y="5050909"/>
        <a:ext cx="1497993" cy="1295940"/>
      </dsp:txXfrm>
    </dsp:sp>
    <dsp:sp modelId="{C4F35CD6-AAAC-486E-A6BA-7DB26EB7B48A}">
      <dsp:nvSpPr>
        <dsp:cNvPr id="0" name=""/>
        <dsp:cNvSpPr/>
      </dsp:nvSpPr>
      <dsp:spPr>
        <a:xfrm>
          <a:off x="3547423" y="3090657"/>
          <a:ext cx="1031595" cy="888855"/>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FC3ED-09BB-4A62-8E23-54B40AD8D40F}">
      <dsp:nvSpPr>
        <dsp:cNvPr id="0" name=""/>
        <dsp:cNvSpPr/>
      </dsp:nvSpPr>
      <dsp:spPr>
        <a:xfrm>
          <a:off x="2953397" y="3537419"/>
          <a:ext cx="2240635" cy="1938412"/>
        </a:xfrm>
        <a:prstGeom prst="hexagon">
          <a:avLst>
            <a:gd name="adj" fmla="val 28570"/>
            <a:gd name="vf" fmla="val 11547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Xu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thế</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toàn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cầu</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hóa</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sự</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phát</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triển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kinh</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tế</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tri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thức</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3324718" y="3858655"/>
        <a:ext cx="1497993" cy="1295940"/>
      </dsp:txXfrm>
    </dsp:sp>
    <dsp:sp modelId="{BD500B02-D28B-49C9-BCD0-5B367CEB4D29}">
      <dsp:nvSpPr>
        <dsp:cNvPr id="0" name=""/>
        <dsp:cNvSpPr/>
      </dsp:nvSpPr>
      <dsp:spPr>
        <a:xfrm>
          <a:off x="2878582" y="1189586"/>
          <a:ext cx="2390264" cy="1938412"/>
        </a:xfrm>
        <a:prstGeom prst="hexagon">
          <a:avLst>
            <a:gd name="adj" fmla="val 28570"/>
            <a:gd name="vf" fmla="val 115470"/>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Xây</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nền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chủ</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XHCN,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pháp</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quyền</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3262372" y="1500825"/>
        <a:ext cx="1622684" cy="131593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F7435-ACA9-4088-B3CD-D3E1CE66EF37}">
      <dsp:nvSpPr>
        <dsp:cNvPr id="0" name=""/>
        <dsp:cNvSpPr/>
      </dsp:nvSpPr>
      <dsp:spPr>
        <a:xfrm>
          <a:off x="105104" y="1777"/>
          <a:ext cx="3853781" cy="9910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Cao </a:t>
          </a:r>
          <a:r>
            <a:rPr lang="en-US" sz="2800" kern="1200" dirty="0" err="1" smtClean="0"/>
            <a:t>cấp</a:t>
          </a:r>
          <a:r>
            <a:rPr lang="en-US" sz="2800" kern="1200" dirty="0" smtClean="0"/>
            <a:t>, </a:t>
          </a:r>
          <a:r>
            <a:rPr lang="en-US" sz="2800" kern="1200" dirty="0" err="1" smtClean="0"/>
            <a:t>cử</a:t>
          </a:r>
          <a:r>
            <a:rPr lang="en-US" sz="2800" kern="1200" dirty="0" smtClean="0"/>
            <a:t> </a:t>
          </a:r>
          <a:r>
            <a:rPr lang="en-US" sz="2800" kern="1200" dirty="0" err="1" smtClean="0"/>
            <a:t>nhân</a:t>
          </a:r>
          <a:endParaRPr lang="en-US" sz="2800" kern="1200" dirty="0"/>
        </a:p>
      </dsp:txBody>
      <dsp:txXfrm>
        <a:off x="134130" y="30803"/>
        <a:ext cx="3795729" cy="932983"/>
      </dsp:txXfrm>
    </dsp:sp>
    <dsp:sp modelId="{87F5742D-9227-4A42-A34F-AC69CD3EC3E7}">
      <dsp:nvSpPr>
        <dsp:cNvPr id="0" name=""/>
        <dsp:cNvSpPr/>
      </dsp:nvSpPr>
      <dsp:spPr>
        <a:xfrm>
          <a:off x="490483" y="992812"/>
          <a:ext cx="385378" cy="764829"/>
        </a:xfrm>
        <a:custGeom>
          <a:avLst/>
          <a:gdLst/>
          <a:ahLst/>
          <a:cxnLst/>
          <a:rect l="0" t="0" r="0" b="0"/>
          <a:pathLst>
            <a:path>
              <a:moveTo>
                <a:pt x="0" y="0"/>
              </a:moveTo>
              <a:lnTo>
                <a:pt x="0" y="764829"/>
              </a:lnTo>
              <a:lnTo>
                <a:pt x="385378" y="76482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24F788-0077-48E4-91BF-9BF73528BECD}">
      <dsp:nvSpPr>
        <dsp:cNvPr id="0" name=""/>
        <dsp:cNvSpPr/>
      </dsp:nvSpPr>
      <dsp:spPr>
        <a:xfrm>
          <a:off x="875861" y="1363143"/>
          <a:ext cx="2854071" cy="78899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1997: 97,64%</a:t>
          </a:r>
          <a:endParaRPr lang="en-US" sz="3600" kern="1200" dirty="0"/>
        </a:p>
      </dsp:txBody>
      <dsp:txXfrm>
        <a:off x="898970" y="1386252"/>
        <a:ext cx="2807853" cy="742779"/>
      </dsp:txXfrm>
    </dsp:sp>
    <dsp:sp modelId="{1BD5ECFB-AEEF-42E2-BB4D-8ADAFAB8E92E}">
      <dsp:nvSpPr>
        <dsp:cNvPr id="0" name=""/>
        <dsp:cNvSpPr/>
      </dsp:nvSpPr>
      <dsp:spPr>
        <a:xfrm>
          <a:off x="490483" y="992812"/>
          <a:ext cx="385378" cy="1949755"/>
        </a:xfrm>
        <a:custGeom>
          <a:avLst/>
          <a:gdLst/>
          <a:ahLst/>
          <a:cxnLst/>
          <a:rect l="0" t="0" r="0" b="0"/>
          <a:pathLst>
            <a:path>
              <a:moveTo>
                <a:pt x="0" y="0"/>
              </a:moveTo>
              <a:lnTo>
                <a:pt x="0" y="1949755"/>
              </a:lnTo>
              <a:lnTo>
                <a:pt x="385378" y="194975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DF262E-516D-4327-9CEA-8691AEECB3C2}">
      <dsp:nvSpPr>
        <dsp:cNvPr id="0" name=""/>
        <dsp:cNvSpPr/>
      </dsp:nvSpPr>
      <dsp:spPr>
        <a:xfrm>
          <a:off x="875861" y="2522472"/>
          <a:ext cx="2772468" cy="84019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732616"/>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2007: 99,48%</a:t>
          </a:r>
          <a:endParaRPr lang="en-US" sz="3600" kern="1200" dirty="0"/>
        </a:p>
      </dsp:txBody>
      <dsp:txXfrm>
        <a:off x="900469" y="2547080"/>
        <a:ext cx="2723252" cy="790975"/>
      </dsp:txXfrm>
    </dsp:sp>
    <dsp:sp modelId="{611BF098-A27D-4D87-BB62-6B7DEC4A5D77}">
      <dsp:nvSpPr>
        <dsp:cNvPr id="0" name=""/>
        <dsp:cNvSpPr/>
      </dsp:nvSpPr>
      <dsp:spPr>
        <a:xfrm>
          <a:off x="490483" y="992812"/>
          <a:ext cx="385378" cy="3116267"/>
        </a:xfrm>
        <a:custGeom>
          <a:avLst/>
          <a:gdLst/>
          <a:ahLst/>
          <a:cxnLst/>
          <a:rect l="0" t="0" r="0" b="0"/>
          <a:pathLst>
            <a:path>
              <a:moveTo>
                <a:pt x="0" y="0"/>
              </a:moveTo>
              <a:lnTo>
                <a:pt x="0" y="3116267"/>
              </a:lnTo>
              <a:lnTo>
                <a:pt x="385378" y="311626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392704-D210-4A7C-98B2-F47BFFC8A2BB}">
      <dsp:nvSpPr>
        <dsp:cNvPr id="0" name=""/>
        <dsp:cNvSpPr/>
      </dsp:nvSpPr>
      <dsp:spPr>
        <a:xfrm>
          <a:off x="875861" y="3732994"/>
          <a:ext cx="2687476" cy="75217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2017: 100%</a:t>
          </a:r>
          <a:endParaRPr lang="en-US" sz="3600" kern="1200" dirty="0"/>
        </a:p>
      </dsp:txBody>
      <dsp:txXfrm>
        <a:off x="897891" y="3755024"/>
        <a:ext cx="2643416" cy="708111"/>
      </dsp:txXfrm>
    </dsp:sp>
    <dsp:sp modelId="{C1BAD3D1-0743-43DB-8F7C-2C17771535C0}">
      <dsp:nvSpPr>
        <dsp:cNvPr id="0" name=""/>
        <dsp:cNvSpPr/>
      </dsp:nvSpPr>
      <dsp:spPr>
        <a:xfrm>
          <a:off x="4699548" y="1777"/>
          <a:ext cx="5710946" cy="1179252"/>
        </a:xfrm>
        <a:prstGeom prst="roundRect">
          <a:avLst>
            <a:gd name="adj" fmla="val 10000"/>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r>
            <a:rPr lang="en-US" sz="2800" kern="1200" dirty="0" err="1" smtClean="0"/>
            <a:t>Số</a:t>
          </a:r>
          <a:r>
            <a:rPr lang="en-US" sz="2800" kern="1200" dirty="0" smtClean="0"/>
            <a:t> </a:t>
          </a:r>
          <a:r>
            <a:rPr lang="en-US" sz="2800" kern="1200" dirty="0" err="1" smtClean="0"/>
            <a:t>lượng</a:t>
          </a:r>
          <a:r>
            <a:rPr lang="en-US" sz="2800" kern="1200" dirty="0" smtClean="0"/>
            <a:t> </a:t>
          </a:r>
          <a:r>
            <a:rPr lang="en-US" sz="2800" kern="1200" dirty="0" err="1" smtClean="0"/>
            <a:t>cấp</a:t>
          </a:r>
          <a:r>
            <a:rPr lang="en-US" sz="2800" kern="1200" dirty="0" smtClean="0"/>
            <a:t> </a:t>
          </a:r>
          <a:r>
            <a:rPr lang="en-US" sz="2800" kern="1200" dirty="0" err="1" smtClean="0"/>
            <a:t>ủy</a:t>
          </a:r>
          <a:r>
            <a:rPr lang="en-US" sz="2800" kern="1200" dirty="0" smtClean="0"/>
            <a:t> </a:t>
          </a:r>
          <a:r>
            <a:rPr lang="en-US" sz="2800" kern="1200" dirty="0" err="1" smtClean="0"/>
            <a:t>trong</a:t>
          </a:r>
          <a:r>
            <a:rPr lang="en-US" sz="2800" kern="1200" dirty="0" smtClean="0"/>
            <a:t> Ban </a:t>
          </a:r>
          <a:r>
            <a:rPr lang="en-US" sz="2800" kern="1200" dirty="0" err="1" smtClean="0"/>
            <a:t>Chấp</a:t>
          </a:r>
          <a:r>
            <a:rPr lang="en-US" sz="2800" kern="1200" dirty="0" smtClean="0"/>
            <a:t> </a:t>
          </a:r>
          <a:r>
            <a:rPr lang="en-US" sz="2800" kern="1200" dirty="0" err="1" smtClean="0"/>
            <a:t>hành</a:t>
          </a:r>
          <a:r>
            <a:rPr lang="en-US" sz="2800" kern="1200" dirty="0" smtClean="0"/>
            <a:t> </a:t>
          </a:r>
          <a:r>
            <a:rPr lang="en-US" sz="2800" kern="1200" dirty="0" err="1" smtClean="0"/>
            <a:t>Trung</a:t>
          </a:r>
          <a:r>
            <a:rPr lang="en-US" sz="2800" kern="1200" dirty="0" smtClean="0"/>
            <a:t> </a:t>
          </a:r>
          <a:r>
            <a:rPr lang="en-US" sz="2800" kern="1200" dirty="0" err="1" smtClean="0"/>
            <a:t>ương</a:t>
          </a:r>
          <a:r>
            <a:rPr lang="en-US" sz="2800" kern="1200" dirty="0" smtClean="0"/>
            <a:t> </a:t>
          </a:r>
          <a:r>
            <a:rPr lang="en-US" sz="2800" kern="1200" dirty="0" err="1" smtClean="0"/>
            <a:t>đổi</a:t>
          </a:r>
          <a:r>
            <a:rPr lang="en-US" sz="2800" kern="1200" dirty="0" smtClean="0"/>
            <a:t> </a:t>
          </a:r>
          <a:r>
            <a:rPr lang="en-US" sz="2800" kern="1200" dirty="0" err="1" smtClean="0"/>
            <a:t>mới</a:t>
          </a:r>
          <a:r>
            <a:rPr lang="en-US" sz="2800" kern="1200" dirty="0" smtClean="0"/>
            <a:t> </a:t>
          </a:r>
          <a:r>
            <a:rPr lang="en-US" sz="2800" kern="1200" dirty="0" err="1" smtClean="0"/>
            <a:t>cao</a:t>
          </a:r>
          <a:r>
            <a:rPr lang="en-US" sz="2800" kern="1200" dirty="0" smtClean="0"/>
            <a:t> </a:t>
          </a:r>
          <a:r>
            <a:rPr lang="en-US" sz="2800" kern="1200" dirty="0" err="1" smtClean="0"/>
            <a:t>hơn</a:t>
          </a:r>
          <a:endParaRPr lang="en-US" sz="2800" kern="1200" dirty="0" smtClean="0"/>
        </a:p>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endParaRPr lang="en-US" sz="1500" kern="1200" dirty="0"/>
        </a:p>
      </dsp:txBody>
      <dsp:txXfrm>
        <a:off x="4734087" y="36316"/>
        <a:ext cx="5641868" cy="1110174"/>
      </dsp:txXfrm>
    </dsp:sp>
    <dsp:sp modelId="{A1771614-5022-417B-9F9A-86CDBDC3E81E}">
      <dsp:nvSpPr>
        <dsp:cNvPr id="0" name=""/>
        <dsp:cNvSpPr/>
      </dsp:nvSpPr>
      <dsp:spPr>
        <a:xfrm>
          <a:off x="5270643" y="1181029"/>
          <a:ext cx="571094" cy="754060"/>
        </a:xfrm>
        <a:custGeom>
          <a:avLst/>
          <a:gdLst/>
          <a:ahLst/>
          <a:cxnLst/>
          <a:rect l="0" t="0" r="0" b="0"/>
          <a:pathLst>
            <a:path>
              <a:moveTo>
                <a:pt x="0" y="0"/>
              </a:moveTo>
              <a:lnTo>
                <a:pt x="0" y="754060"/>
              </a:lnTo>
              <a:lnTo>
                <a:pt x="571094" y="75406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B880B6-EC8E-4CAF-8B7B-F7AC31B8FDCC}">
      <dsp:nvSpPr>
        <dsp:cNvPr id="0" name=""/>
        <dsp:cNvSpPr/>
      </dsp:nvSpPr>
      <dsp:spPr>
        <a:xfrm>
          <a:off x="5841737" y="1551360"/>
          <a:ext cx="3192169" cy="76745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err="1" smtClean="0"/>
            <a:t>Khóa</a:t>
          </a:r>
          <a:r>
            <a:rPr lang="en-US" sz="3600" kern="1200" dirty="0" smtClean="0"/>
            <a:t> IX: 42%</a:t>
          </a:r>
          <a:endParaRPr lang="en-US" sz="3600" kern="1200" dirty="0"/>
        </a:p>
      </dsp:txBody>
      <dsp:txXfrm>
        <a:off x="5864215" y="1573838"/>
        <a:ext cx="3147213" cy="722502"/>
      </dsp:txXfrm>
    </dsp:sp>
    <dsp:sp modelId="{767276B9-11DC-4646-B28A-B0DA2B52DCFA}">
      <dsp:nvSpPr>
        <dsp:cNvPr id="0" name=""/>
        <dsp:cNvSpPr/>
      </dsp:nvSpPr>
      <dsp:spPr>
        <a:xfrm>
          <a:off x="5270643" y="1181029"/>
          <a:ext cx="571094" cy="1906989"/>
        </a:xfrm>
        <a:custGeom>
          <a:avLst/>
          <a:gdLst/>
          <a:ahLst/>
          <a:cxnLst/>
          <a:rect l="0" t="0" r="0" b="0"/>
          <a:pathLst>
            <a:path>
              <a:moveTo>
                <a:pt x="0" y="0"/>
              </a:moveTo>
              <a:lnTo>
                <a:pt x="0" y="1906989"/>
              </a:lnTo>
              <a:lnTo>
                <a:pt x="571094" y="190698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9C2BDE-054A-4F1A-9E30-D54FEEDE586E}">
      <dsp:nvSpPr>
        <dsp:cNvPr id="0" name=""/>
        <dsp:cNvSpPr/>
      </dsp:nvSpPr>
      <dsp:spPr>
        <a:xfrm>
          <a:off x="5841737" y="2689150"/>
          <a:ext cx="3132940" cy="79773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930462"/>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err="1" smtClean="0"/>
            <a:t>Khóa</a:t>
          </a:r>
          <a:r>
            <a:rPr lang="en-US" sz="3600" kern="1200" dirty="0" smtClean="0"/>
            <a:t> X: 54,7%</a:t>
          </a:r>
          <a:endParaRPr lang="en-US" sz="3600" kern="1200" dirty="0"/>
        </a:p>
      </dsp:txBody>
      <dsp:txXfrm>
        <a:off x="5865102" y="2712515"/>
        <a:ext cx="3086210" cy="751007"/>
      </dsp:txXfrm>
    </dsp:sp>
    <dsp:sp modelId="{BB2E3043-0239-4708-ADC7-9AF7A3D8BE1D}">
      <dsp:nvSpPr>
        <dsp:cNvPr id="0" name=""/>
        <dsp:cNvSpPr/>
      </dsp:nvSpPr>
      <dsp:spPr>
        <a:xfrm>
          <a:off x="5270643" y="1181029"/>
          <a:ext cx="587258" cy="2996236"/>
        </a:xfrm>
        <a:custGeom>
          <a:avLst/>
          <a:gdLst/>
          <a:ahLst/>
          <a:cxnLst/>
          <a:rect l="0" t="0" r="0" b="0"/>
          <a:pathLst>
            <a:path>
              <a:moveTo>
                <a:pt x="0" y="0"/>
              </a:moveTo>
              <a:lnTo>
                <a:pt x="0" y="2996236"/>
              </a:lnTo>
              <a:lnTo>
                <a:pt x="587258" y="29962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C96CD4-57AA-487C-B929-10B36384DFB5}">
      <dsp:nvSpPr>
        <dsp:cNvPr id="0" name=""/>
        <dsp:cNvSpPr/>
      </dsp:nvSpPr>
      <dsp:spPr>
        <a:xfrm>
          <a:off x="5857901" y="3857218"/>
          <a:ext cx="3041595" cy="64009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663078"/>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err="1" smtClean="0"/>
            <a:t>Khóa</a:t>
          </a:r>
          <a:r>
            <a:rPr lang="en-US" sz="3600" kern="1200" dirty="0" smtClean="0"/>
            <a:t> XI: 47%</a:t>
          </a:r>
          <a:endParaRPr lang="en-US" sz="3600" kern="1200" dirty="0"/>
        </a:p>
      </dsp:txBody>
      <dsp:txXfrm>
        <a:off x="5876649" y="3875966"/>
        <a:ext cx="3004099" cy="602598"/>
      </dsp:txXfrm>
    </dsp:sp>
    <dsp:sp modelId="{AB205081-223F-484B-A24C-FC46503D5D2C}">
      <dsp:nvSpPr>
        <dsp:cNvPr id="0" name=""/>
        <dsp:cNvSpPr/>
      </dsp:nvSpPr>
      <dsp:spPr>
        <a:xfrm>
          <a:off x="5270643" y="1181029"/>
          <a:ext cx="571094" cy="4068958"/>
        </a:xfrm>
        <a:custGeom>
          <a:avLst/>
          <a:gdLst/>
          <a:ahLst/>
          <a:cxnLst/>
          <a:rect l="0" t="0" r="0" b="0"/>
          <a:pathLst>
            <a:path>
              <a:moveTo>
                <a:pt x="0" y="0"/>
              </a:moveTo>
              <a:lnTo>
                <a:pt x="0" y="4068958"/>
              </a:lnTo>
              <a:lnTo>
                <a:pt x="571094" y="406895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697C6-1BB1-4C99-9CA4-92AD1BF5487D}">
      <dsp:nvSpPr>
        <dsp:cNvPr id="0" name=""/>
        <dsp:cNvSpPr/>
      </dsp:nvSpPr>
      <dsp:spPr>
        <a:xfrm>
          <a:off x="5841737" y="4867644"/>
          <a:ext cx="2921359" cy="76468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err="1" smtClean="0"/>
            <a:t>Khóa</a:t>
          </a:r>
          <a:r>
            <a:rPr lang="en-US" sz="3600" kern="1200" dirty="0" smtClean="0"/>
            <a:t> XII: 48%</a:t>
          </a:r>
          <a:endParaRPr lang="en-US" sz="3600" kern="1200" dirty="0"/>
        </a:p>
      </dsp:txBody>
      <dsp:txXfrm>
        <a:off x="5864134" y="4890041"/>
        <a:ext cx="2876565" cy="719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7EDD7-E349-4969-8CFB-8BD763556B43}">
      <dsp:nvSpPr>
        <dsp:cNvPr id="0" name=""/>
        <dsp:cNvSpPr/>
      </dsp:nvSpPr>
      <dsp:spPr>
        <a:xfrm>
          <a:off x="3969435" y="3662544"/>
          <a:ext cx="3443063" cy="3390281"/>
        </a:xfrm>
        <a:prstGeom prst="ellipse">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Đội</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ngũ</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lập</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trường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tưởng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bản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lĩnh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chính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trị</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vững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vàng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đức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lối</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sống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giản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dị</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gương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mẫu</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ý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thức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tổ</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chức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kỷ</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luật</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phấn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đấu</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hoàn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thành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nhiệm</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vụ</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được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giao</a:t>
          </a:r>
          <a:endParaRPr lang="en-US" sz="2000" b="0" kern="120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sp:txBody>
      <dsp:txXfrm>
        <a:off x="4473660" y="4159039"/>
        <a:ext cx="2434613" cy="2397291"/>
      </dsp:txXfrm>
    </dsp:sp>
    <dsp:sp modelId="{4D6EFE90-35EA-41FA-88F3-5269586C4DD7}">
      <dsp:nvSpPr>
        <dsp:cNvPr id="0" name=""/>
        <dsp:cNvSpPr/>
      </dsp:nvSpPr>
      <dsp:spPr>
        <a:xfrm rot="10800000">
          <a:off x="1392179" y="4940292"/>
          <a:ext cx="2435507" cy="834784"/>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90A2F57-6C91-4650-A1D5-C3239B63A249}">
      <dsp:nvSpPr>
        <dsp:cNvPr id="0" name=""/>
        <dsp:cNvSpPr/>
      </dsp:nvSpPr>
      <dsp:spPr>
        <a:xfrm>
          <a:off x="871" y="4244638"/>
          <a:ext cx="2782616" cy="222609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889000">
            <a:lnSpc>
              <a:spcPct val="90000"/>
            </a:lnSpc>
            <a:spcBef>
              <a:spcPct val="0"/>
            </a:spcBef>
            <a:spcAft>
              <a:spcPct val="35000"/>
            </a:spcAft>
          </a:pP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Đa</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số</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lãnh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Đảng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Nhà</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nươc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MTTQ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và</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đoàn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thể</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cấp</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năng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lực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phẩm</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chất</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uy</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tín</a:t>
          </a:r>
          <a:endParaRPr lang="en-US" sz="2000" b="0" kern="120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sp:txBody>
      <dsp:txXfrm>
        <a:off x="66071" y="4309838"/>
        <a:ext cx="2652216" cy="2095693"/>
      </dsp:txXfrm>
    </dsp:sp>
    <dsp:sp modelId="{8F21F7DE-790C-4FEC-AC2E-31B8B63B5E14}">
      <dsp:nvSpPr>
        <dsp:cNvPr id="0" name=""/>
        <dsp:cNvSpPr/>
      </dsp:nvSpPr>
      <dsp:spPr>
        <a:xfrm rot="13241340">
          <a:off x="1687268" y="2758350"/>
          <a:ext cx="2931944" cy="834784"/>
        </a:xfrm>
        <a:prstGeom prst="leftArrow">
          <a:avLst>
            <a:gd name="adj1" fmla="val 60000"/>
            <a:gd name="adj2" fmla="val 50000"/>
          </a:avLst>
        </a:prstGeom>
        <a:solidFill>
          <a:schemeClr val="accent4">
            <a:hueOff val="2598923"/>
            <a:satOff val="-11992"/>
            <a:lumOff val="441"/>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5C7FF9-0F44-4385-BD1B-63DC0E02D729}">
      <dsp:nvSpPr>
        <dsp:cNvPr id="0" name=""/>
        <dsp:cNvSpPr/>
      </dsp:nvSpPr>
      <dsp:spPr>
        <a:xfrm>
          <a:off x="195262" y="1106951"/>
          <a:ext cx="3692782" cy="2226093"/>
        </a:xfrm>
        <a:prstGeom prst="roundRect">
          <a:avLst>
            <a:gd name="adj" fmla="val 10000"/>
          </a:avLst>
        </a:prstGeom>
        <a:gradFill rotWithShape="0">
          <a:gsLst>
            <a:gs pos="0">
              <a:schemeClr val="accent4">
                <a:hueOff val="2598923"/>
                <a:satOff val="-11992"/>
                <a:lumOff val="441"/>
                <a:alphaOff val="0"/>
                <a:satMod val="103000"/>
                <a:lumMod val="102000"/>
                <a:tint val="94000"/>
              </a:schemeClr>
            </a:gs>
            <a:gs pos="50000">
              <a:schemeClr val="accent4">
                <a:hueOff val="2598923"/>
                <a:satOff val="-11992"/>
                <a:lumOff val="441"/>
                <a:alphaOff val="0"/>
                <a:satMod val="110000"/>
                <a:lumMod val="100000"/>
                <a:shade val="100000"/>
              </a:schemeClr>
            </a:gs>
            <a:gs pos="100000">
              <a:schemeClr val="accent4">
                <a:hueOff val="2598923"/>
                <a:satOff val="-11992"/>
                <a:lumOff val="4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889000">
            <a:lnSpc>
              <a:spcPct val="90000"/>
            </a:lnSpc>
            <a:spcBef>
              <a:spcPct val="0"/>
            </a:spcBef>
            <a:spcAft>
              <a:spcPct val="35000"/>
            </a:spcAft>
          </a:pP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cấp</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chiến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lược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bản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lĩnh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chính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trị</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kiên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định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với</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chủ</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nghĩa</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Mac-</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Lênin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tưởng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Hồ</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Chí</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Minh,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mục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tiêu</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lý</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tưởng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độc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lập</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dân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tộc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và</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CNXH,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tư</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duy</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đổi</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mới</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khả</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năng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hoạch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định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đường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lối</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chính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sách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và</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lãnh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chỉ</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tổ</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chức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thực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hiện</a:t>
          </a:r>
          <a:endParaRPr lang="en-US" sz="2000" b="0" kern="120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sp:txBody>
      <dsp:txXfrm>
        <a:off x="260462" y="1172151"/>
        <a:ext cx="3562382" cy="2095693"/>
      </dsp:txXfrm>
    </dsp:sp>
    <dsp:sp modelId="{F6B1E8CD-0861-4F78-8C87-32E7F220FB4A}">
      <dsp:nvSpPr>
        <dsp:cNvPr id="0" name=""/>
        <dsp:cNvSpPr/>
      </dsp:nvSpPr>
      <dsp:spPr>
        <a:xfrm rot="16200000">
          <a:off x="4460744" y="1871727"/>
          <a:ext cx="2460446" cy="834784"/>
        </a:xfrm>
        <a:prstGeom prst="leftArrow">
          <a:avLst>
            <a:gd name="adj1" fmla="val 60000"/>
            <a:gd name="adj2" fmla="val 50000"/>
          </a:avLst>
        </a:prstGeom>
        <a:solidFill>
          <a:schemeClr val="accent4">
            <a:hueOff val="5197847"/>
            <a:satOff val="-23984"/>
            <a:lumOff val="883"/>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2881286-6F84-40C6-B7B4-41ACE9D1ECE7}">
      <dsp:nvSpPr>
        <dsp:cNvPr id="0" name=""/>
        <dsp:cNvSpPr/>
      </dsp:nvSpPr>
      <dsp:spPr>
        <a:xfrm>
          <a:off x="4299659" y="-54149"/>
          <a:ext cx="2782616" cy="2226093"/>
        </a:xfrm>
        <a:prstGeom prst="roundRect">
          <a:avLst>
            <a:gd name="adj" fmla="val 10000"/>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889000">
            <a:lnSpc>
              <a:spcPct val="90000"/>
            </a:lnSpc>
            <a:spcBef>
              <a:spcPct val="0"/>
            </a:spcBef>
            <a:spcAft>
              <a:spcPct val="35000"/>
            </a:spcAft>
          </a:pP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lực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lượng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vũ</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trang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được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rèn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luyện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thử</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thách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qua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thực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tiễn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trung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thành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với</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Đảng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sẵn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sang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chiến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đấu</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hi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sinh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vì</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Tổ</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quốc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vì</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Nhân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dân</a:t>
          </a:r>
          <a:endParaRPr lang="en-US" sz="2000" b="0" kern="120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sp:txBody>
      <dsp:txXfrm>
        <a:off x="4364859" y="11051"/>
        <a:ext cx="2652216" cy="2095693"/>
      </dsp:txXfrm>
    </dsp:sp>
    <dsp:sp modelId="{423225EA-3E8B-4FD4-A137-800C59CF44BC}">
      <dsp:nvSpPr>
        <dsp:cNvPr id="0" name=""/>
        <dsp:cNvSpPr/>
      </dsp:nvSpPr>
      <dsp:spPr>
        <a:xfrm rot="18900000">
          <a:off x="6641067" y="2766132"/>
          <a:ext cx="2448121" cy="834784"/>
        </a:xfrm>
        <a:prstGeom prst="leftArrow">
          <a:avLst>
            <a:gd name="adj1" fmla="val 60000"/>
            <a:gd name="adj2" fmla="val 50000"/>
          </a:avLst>
        </a:prstGeom>
        <a:solidFill>
          <a:schemeClr val="accent4">
            <a:hueOff val="7796770"/>
            <a:satOff val="-35976"/>
            <a:lumOff val="1324"/>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943BBB5-24A1-4485-A722-C0E294CE0742}">
      <dsp:nvSpPr>
        <dsp:cNvPr id="0" name=""/>
        <dsp:cNvSpPr/>
      </dsp:nvSpPr>
      <dsp:spPr>
        <a:xfrm>
          <a:off x="7339361" y="1204936"/>
          <a:ext cx="2782616" cy="2226093"/>
        </a:xfrm>
        <a:prstGeom prst="roundRect">
          <a:avLst>
            <a:gd name="adj" fmla="val 10000"/>
          </a:avLst>
        </a:prstGeom>
        <a:gradFill rotWithShape="0">
          <a:gsLst>
            <a:gs pos="0">
              <a:schemeClr val="accent4">
                <a:hueOff val="7796770"/>
                <a:satOff val="-35976"/>
                <a:lumOff val="1324"/>
                <a:alphaOff val="0"/>
                <a:satMod val="103000"/>
                <a:lumMod val="102000"/>
                <a:tint val="94000"/>
              </a:schemeClr>
            </a:gs>
            <a:gs pos="50000">
              <a:schemeClr val="accent4">
                <a:hueOff val="7796770"/>
                <a:satOff val="-35976"/>
                <a:lumOff val="1324"/>
                <a:alphaOff val="0"/>
                <a:satMod val="110000"/>
                <a:lumMod val="100000"/>
                <a:shade val="100000"/>
              </a:schemeClr>
            </a:gs>
            <a:gs pos="100000">
              <a:schemeClr val="accent4">
                <a:hueOff val="7796770"/>
                <a:satOff val="-35976"/>
                <a:lumOff val="13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889000">
            <a:lnSpc>
              <a:spcPct val="90000"/>
            </a:lnSpc>
            <a:spcBef>
              <a:spcPct val="0"/>
            </a:spcBef>
            <a:spcAft>
              <a:spcPct val="35000"/>
            </a:spcAft>
          </a:pP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khoa</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học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say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mê</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tâm</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huyết</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nghiên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cứu</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đóng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góp</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tích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cực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cho</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đất</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endParaRPr lang="en-US" sz="2000" b="0" kern="120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sp:txBody>
      <dsp:txXfrm>
        <a:off x="7404561" y="1270136"/>
        <a:ext cx="2652216" cy="2095693"/>
      </dsp:txXfrm>
    </dsp:sp>
    <dsp:sp modelId="{FF0D5DFE-8848-469F-A225-AB6F2BCC7AD1}">
      <dsp:nvSpPr>
        <dsp:cNvPr id="0" name=""/>
        <dsp:cNvSpPr/>
      </dsp:nvSpPr>
      <dsp:spPr>
        <a:xfrm>
          <a:off x="7554248" y="4940292"/>
          <a:ext cx="2435507" cy="834784"/>
        </a:xfrm>
        <a:prstGeom prst="leftArrow">
          <a:avLst>
            <a:gd name="adj1" fmla="val 60000"/>
            <a:gd name="adj2" fmla="val 50000"/>
          </a:avLst>
        </a:prstGeom>
        <a:solidFill>
          <a:schemeClr val="accent4">
            <a:hueOff val="10395693"/>
            <a:satOff val="-47968"/>
            <a:lumOff val="176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CB9401E-1CA2-4DB2-9FFF-067FE230AD11}">
      <dsp:nvSpPr>
        <dsp:cNvPr id="0" name=""/>
        <dsp:cNvSpPr/>
      </dsp:nvSpPr>
      <dsp:spPr>
        <a:xfrm>
          <a:off x="8598447" y="4244638"/>
          <a:ext cx="2782616" cy="2226093"/>
        </a:xfrm>
        <a:prstGeom prst="roundRect">
          <a:avLst>
            <a:gd name="adj" fmla="val 10000"/>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889000">
            <a:lnSpc>
              <a:spcPct val="90000"/>
            </a:lnSpc>
            <a:spcBef>
              <a:spcPct val="0"/>
            </a:spcBef>
            <a:spcAft>
              <a:spcPct val="35000"/>
            </a:spcAft>
          </a:pP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Cán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bộ</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lãnh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đạo</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quản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lý</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doanh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nghiệp</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Nhà</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nước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thích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ứng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nhanh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với</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cơ</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chế</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thị</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trường</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tổ</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chức</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sản</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xuất</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kinh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doanh</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có</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hiệu</a:t>
          </a:r>
          <a:r>
            <a:rPr lang="en-US" sz="2000" b="0" kern="1200" cap="none" spc="0" dirty="0"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2000" b="0" kern="1200" cap="none" spc="0" dirty="0" err="1" smtClean="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rPr>
            <a:t>quả</a:t>
          </a:r>
          <a:endParaRPr lang="en-US" sz="2000" b="0" kern="1200" cap="none" spc="0" dirty="0">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dsp:txBody>
      <dsp:txXfrm>
        <a:off x="8663647" y="4309838"/>
        <a:ext cx="2652216" cy="2095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E852D-15B9-41F2-96B7-325038EF4522}">
      <dsp:nvSpPr>
        <dsp:cNvPr id="0" name=""/>
        <dsp:cNvSpPr/>
      </dsp:nvSpPr>
      <dsp:spPr>
        <a:xfrm rot="16200000">
          <a:off x="1218320" y="-1218320"/>
          <a:ext cx="3284806" cy="5721448"/>
        </a:xfrm>
        <a:prstGeom prst="round1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n-US" sz="2200" kern="1200" dirty="0" smtClean="0">
            <a:solidFill>
              <a:sysClr val="windowText" lastClr="000000"/>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endParaRPr lang="en-US" sz="2200" kern="1200" dirty="0" smtClean="0">
            <a:solidFill>
              <a:sysClr val="windowText" lastClr="000000"/>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endParaRPr lang="en-US" sz="2200" kern="1200" dirty="0" smtClean="0">
            <a:solidFill>
              <a:sysClr val="windowText" lastClr="000000"/>
            </a:solidFill>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Đội</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ngũ</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cán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bộ</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đông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nhưng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chưa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mạnh</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tình</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trạng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vừa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thừa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vừa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thiếu</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cán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bộ</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xảy</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ra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ở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nhiều</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nơi</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sự</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liên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thông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giữa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các</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cấp</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các</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ngành</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còn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hạn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chế</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Một</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số</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cán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bộ</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lãnh</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đạo</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quản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lý</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trong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đó</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có</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cả</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cán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bộ</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cấp</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chiến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lược</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thiếu</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gương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mẫu</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uy</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tín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thấp</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năng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lực</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phẩm</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chất</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chưa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ngang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tầm</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nhiệm</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vụ</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quan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lieu,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xa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hoa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cá</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nhân</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chủ</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nghĩa</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vướng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vào</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tham</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những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lãng</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phí</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tiêu</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cực</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lợi</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ích</a:t>
          </a:r>
          <a:r>
            <a:rPr lang="en-US" sz="2200" kern="1200" dirty="0" smtClean="0">
              <a:solidFill>
                <a:sysClr val="windowText" lastClr="000000"/>
              </a:solidFill>
              <a:latin typeface="Times New Roman" panose="02020603050405020304" pitchFamily="18" charset="0"/>
              <a:cs typeface="Times New Roman" panose="02020603050405020304" pitchFamily="18" charset="0"/>
            </a:rPr>
            <a:t> </a:t>
          </a:r>
          <a:r>
            <a:rPr lang="en-US" sz="2200" kern="1200" dirty="0" err="1" smtClean="0">
              <a:solidFill>
                <a:sysClr val="windowText" lastClr="000000"/>
              </a:solidFill>
              <a:latin typeface="Times New Roman" panose="02020603050405020304" pitchFamily="18" charset="0"/>
              <a:cs typeface="Times New Roman" panose="02020603050405020304" pitchFamily="18" charset="0"/>
            </a:rPr>
            <a:t>nhóm</a:t>
          </a:r>
          <a:endParaRPr lang="en-US" sz="2200" kern="1200" dirty="0" smtClean="0">
            <a:solidFill>
              <a:sysClr val="windowText" lastClr="000000"/>
            </a:solidFill>
            <a:latin typeface="Times New Roman" panose="02020603050405020304" pitchFamily="18" charset="0"/>
            <a:cs typeface="Times New Roman" panose="02020603050405020304" pitchFamily="18" charset="0"/>
          </a:endParaRPr>
        </a:p>
        <a:p>
          <a:pPr lvl="0" algn="just" defTabSz="622300">
            <a:lnSpc>
              <a:spcPct val="90000"/>
            </a:lnSpc>
            <a:spcBef>
              <a:spcPct val="0"/>
            </a:spcBef>
            <a:spcAft>
              <a:spcPct val="35000"/>
            </a:spcAft>
          </a:pPr>
          <a:endParaRPr lang="en-US" sz="2200" kern="1200" dirty="0">
            <a:solidFill>
              <a:sysClr val="windowText" lastClr="000000"/>
            </a:solidFill>
            <a:latin typeface="Times New Roman" panose="02020603050405020304" pitchFamily="18" charset="0"/>
            <a:cs typeface="Times New Roman" panose="02020603050405020304" pitchFamily="18" charset="0"/>
          </a:endParaRPr>
        </a:p>
      </dsp:txBody>
      <dsp:txXfrm rot="5400000">
        <a:off x="-1" y="1"/>
        <a:ext cx="5721448" cy="2463604"/>
      </dsp:txXfrm>
    </dsp:sp>
    <dsp:sp modelId="{2DCC6F78-B3BA-4A02-B6DF-6C142508551B}">
      <dsp:nvSpPr>
        <dsp:cNvPr id="0" name=""/>
        <dsp:cNvSpPr/>
      </dsp:nvSpPr>
      <dsp:spPr>
        <a:xfrm>
          <a:off x="5721448" y="0"/>
          <a:ext cx="5721448" cy="3284806"/>
        </a:xfrm>
        <a:prstGeom prst="round1Rect">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a:lnSpc>
              <a:spcPct val="90000"/>
            </a:lnSpc>
            <a:spcBef>
              <a:spcPct val="0"/>
            </a:spcBef>
            <a:spcAft>
              <a:spcPct val="35000"/>
            </a:spcAft>
          </a:pP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Tỷ</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lệ</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trẻ</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nữ</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người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dân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tộc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thiểu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chưa</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đạt</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mực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tiêu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ít</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trẻ</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bản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ngại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rèn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phận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nhỏ</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phai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nhạt</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tưởng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giảm</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sút</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ý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chí</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việc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hời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hợt</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ngại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khó</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ngại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khổ</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suy</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thoái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về</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tư</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tưởng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chính</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trị</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đức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lối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sống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biểu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hiện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diễn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biến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tự</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chuyển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hóa</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22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5721448" y="0"/>
        <a:ext cx="5721448" cy="2463604"/>
      </dsp:txXfrm>
    </dsp:sp>
    <dsp:sp modelId="{FC00F3A2-CDD7-4904-99E9-C030805522E8}">
      <dsp:nvSpPr>
        <dsp:cNvPr id="0" name=""/>
        <dsp:cNvSpPr/>
      </dsp:nvSpPr>
      <dsp:spPr>
        <a:xfrm rot="10800000">
          <a:off x="0" y="3284806"/>
          <a:ext cx="5721448" cy="3284806"/>
        </a:xfrm>
        <a:prstGeom prst="round1Rect">
          <a:avLst/>
        </a:prstGeom>
        <a:solidFill>
          <a:schemeClr val="accent4">
            <a:hueOff val="6930462"/>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ít</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lãnh</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quản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DNNN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dưỡng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rèn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tính</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Đảng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lợi</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dụng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sơ</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hở</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chính</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sách</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pahp1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luật</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cố</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ý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trái</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trục</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lợi</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thất</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thoát</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vốn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tài</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sản</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gây</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hậu</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quả</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nghiêm</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trọng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bị</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kỷ</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luật</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Đảng</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xử</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pháp</a:t>
          </a:r>
          <a:r>
            <a:rPr lang="en-US" sz="24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luật</a:t>
          </a:r>
          <a:endParaRPr lang="en-US" sz="24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10800000">
        <a:off x="0" y="4106008"/>
        <a:ext cx="5721448" cy="2463604"/>
      </dsp:txXfrm>
    </dsp:sp>
    <dsp:sp modelId="{E7A240F8-6108-484A-AF90-690A73815D12}">
      <dsp:nvSpPr>
        <dsp:cNvPr id="0" name=""/>
        <dsp:cNvSpPr/>
      </dsp:nvSpPr>
      <dsp:spPr>
        <a:xfrm rot="5400000">
          <a:off x="6939769" y="2066485"/>
          <a:ext cx="3284806" cy="5721448"/>
        </a:xfrm>
        <a:prstGeom prst="round1Rect">
          <a:avLst/>
        </a:prstGeom>
        <a:solidFill>
          <a:schemeClr val="accent4">
            <a:hueOff val="10395693"/>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a:lnSpc>
              <a:spcPct val="90000"/>
            </a:lnSpc>
            <a:spcBef>
              <a:spcPct val="0"/>
            </a:spcBef>
            <a:spcAft>
              <a:spcPct val="35000"/>
            </a:spcAft>
          </a:pP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những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lãnh</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quản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lý</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giỏi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nhà</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khoa</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chuyên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đầu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ngành</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trên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nhiều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lĩnh</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vực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lực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của</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ngũ</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chưa</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đều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mặt</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còn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yếu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kém</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nhiều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đó</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cấp</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cao</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thiếu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tính</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chuyên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nghiệp</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việc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đúng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chuyên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sở</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trình</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độ</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ngoại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ngữ</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kỹ</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giao</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tiếp</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khả</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việc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trogn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môi</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quốc</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tế</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còn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nhiều</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hạn</a:t>
          </a:r>
          <a:r>
            <a:rPr lang="en-US" sz="2200" b="0" kern="120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00" b="0" kern="1200" cap="none" spc="0" dirty="0" err="1"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a:t>
          </a:r>
          <a:endParaRPr lang="en-US" sz="2200" b="0"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rot="-5400000">
        <a:off x="5721448" y="4106008"/>
        <a:ext cx="5721448" cy="2463604"/>
      </dsp:txXfrm>
    </dsp:sp>
    <dsp:sp modelId="{5F7F5324-CF27-4859-9CB3-262A666AA222}">
      <dsp:nvSpPr>
        <dsp:cNvPr id="0" name=""/>
        <dsp:cNvSpPr/>
      </dsp:nvSpPr>
      <dsp:spPr>
        <a:xfrm>
          <a:off x="4015896" y="2736334"/>
          <a:ext cx="3432869" cy="1292883"/>
        </a:xfrm>
        <a:prstGeom prst="roundRect">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err="1" smtClean="0">
              <a:latin typeface="Times New Roman" panose="02020603050405020304" pitchFamily="18" charset="0"/>
              <a:cs typeface="Times New Roman" panose="02020603050405020304" pitchFamily="18" charset="0"/>
            </a:rPr>
            <a:t>Hạn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chế</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của</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công</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tác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cán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bộ</a:t>
          </a:r>
          <a:r>
            <a:rPr lang="en-US" sz="3600" kern="1200" dirty="0" smtClean="0">
              <a:latin typeface="Times New Roman" panose="02020603050405020304" pitchFamily="18" charset="0"/>
              <a:cs typeface="Times New Roman" panose="02020603050405020304" pitchFamily="18" charset="0"/>
            </a:rPr>
            <a:t> </a:t>
          </a:r>
          <a:endParaRPr lang="en-US" sz="3600" kern="1200" dirty="0">
            <a:latin typeface="Times New Roman" panose="02020603050405020304" pitchFamily="18" charset="0"/>
            <a:cs typeface="Times New Roman" panose="02020603050405020304" pitchFamily="18" charset="0"/>
          </a:endParaRPr>
        </a:p>
      </dsp:txBody>
      <dsp:txXfrm>
        <a:off x="4079009" y="2799447"/>
        <a:ext cx="3306643" cy="11666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781F64-DD64-4D07-86AD-BFA8638CE14C}" type="datetimeFigureOut">
              <a:rPr lang="en-US" smtClean="0"/>
              <a:t>7/19/2018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0C4FF-B985-412D-A541-F2D4466FF6A7}" type="slidenum">
              <a:rPr lang="en-US" smtClean="0"/>
              <a:t>‹#›</a:t>
            </a:fld>
            <a:endParaRPr lang="en-US"/>
          </a:p>
        </p:txBody>
      </p:sp>
    </p:spTree>
    <p:extLst>
      <p:ext uri="{BB962C8B-B14F-4D97-AF65-F5344CB8AC3E}">
        <p14:creationId xmlns:p14="http://schemas.microsoft.com/office/powerpoint/2010/main" val="37201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0C4FF-B985-412D-A541-F2D4466FF6A7}" type="slidenum">
              <a:rPr lang="en-US" smtClean="0"/>
              <a:t>6</a:t>
            </a:fld>
            <a:endParaRPr lang="en-US"/>
          </a:p>
        </p:txBody>
      </p:sp>
    </p:spTree>
    <p:extLst>
      <p:ext uri="{BB962C8B-B14F-4D97-AF65-F5344CB8AC3E}">
        <p14:creationId xmlns:p14="http://schemas.microsoft.com/office/powerpoint/2010/main" val="164123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9DB28-7D8D-4835-8D49-8B6862F24C1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328316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9DB28-7D8D-4835-8D49-8B6862F24C1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204744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9DB28-7D8D-4835-8D49-8B6862F24C1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279790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9DB28-7D8D-4835-8D49-8B6862F24C1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185272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9DB28-7D8D-4835-8D49-8B6862F24C19}" type="datetimeFigureOut">
              <a:rPr lang="en-US" smtClean="0"/>
              <a:t>7/19/2018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23124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9DB28-7D8D-4835-8D49-8B6862F24C19}"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76966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9DB28-7D8D-4835-8D49-8B6862F24C19}" type="datetimeFigureOut">
              <a:rPr lang="en-US" smtClean="0"/>
              <a:t>7/19/2018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367452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9DB28-7D8D-4835-8D49-8B6862F24C19}" type="datetimeFigureOut">
              <a:rPr lang="en-US" smtClean="0"/>
              <a:t>7/19/2018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398419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9DB28-7D8D-4835-8D49-8B6862F24C19}" type="datetimeFigureOut">
              <a:rPr lang="en-US" smtClean="0"/>
              <a:t>7/19/2018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405028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9DB28-7D8D-4835-8D49-8B6862F24C19}"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577567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9DB28-7D8D-4835-8D49-8B6862F24C19}" type="datetimeFigureOut">
              <a:rPr lang="en-US" smtClean="0"/>
              <a:t>7/19/2018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FEE45-D57B-4C9C-9C41-FFDA51883E7D}" type="slidenum">
              <a:rPr lang="en-US" smtClean="0"/>
              <a:t>‹#›</a:t>
            </a:fld>
            <a:endParaRPr lang="en-US"/>
          </a:p>
        </p:txBody>
      </p:sp>
    </p:spTree>
    <p:extLst>
      <p:ext uri="{BB962C8B-B14F-4D97-AF65-F5344CB8AC3E}">
        <p14:creationId xmlns:p14="http://schemas.microsoft.com/office/powerpoint/2010/main" val="270008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9DB28-7D8D-4835-8D49-8B6862F24C19}" type="datetimeFigureOut">
              <a:rPr lang="en-US" smtClean="0"/>
              <a:t>7/19/2018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FEE45-D57B-4C9C-9C41-FFDA51883E7D}" type="slidenum">
              <a:rPr lang="en-US" smtClean="0"/>
              <a:t>‹#›</a:t>
            </a:fld>
            <a:endParaRPr lang="en-US"/>
          </a:p>
        </p:txBody>
      </p:sp>
    </p:spTree>
    <p:extLst>
      <p:ext uri="{BB962C8B-B14F-4D97-AF65-F5344CB8AC3E}">
        <p14:creationId xmlns:p14="http://schemas.microsoft.com/office/powerpoint/2010/main" val="378310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4818" y="685635"/>
            <a:ext cx="9144000" cy="829267"/>
          </a:xfrm>
        </p:spPr>
        <p:txBody>
          <a:bodyPr>
            <a:normAutofit/>
          </a:bodyPr>
          <a:lstStyle/>
          <a:p>
            <a:r>
              <a:rPr lang="en-US" sz="3600" b="1" u="sng" dirty="0" smtClean="0">
                <a:solidFill>
                  <a:srgbClr val="FFFF00"/>
                </a:solidFill>
                <a:latin typeface="Times New Roman" panose="02020603050405020304" pitchFamily="18" charset="0"/>
                <a:cs typeface="Times New Roman" panose="02020603050405020304" pitchFamily="18" charset="0"/>
              </a:rPr>
              <a:t>ĐẢNG CỘNG SẢN VIỆT NAM</a:t>
            </a:r>
            <a:endParaRPr lang="en-US" sz="3600" b="1" u="sng" dirty="0">
              <a:solidFill>
                <a:srgbClr val="FFFF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91069" y="2402006"/>
            <a:ext cx="11641540" cy="2855794"/>
          </a:xfrm>
        </p:spPr>
        <p:txBody>
          <a:bodyPr>
            <a:normAutofit/>
          </a:bodyPr>
          <a:lstStyle/>
          <a:p>
            <a:r>
              <a:rPr lang="en-US" sz="6000" dirty="0" smtClean="0">
                <a:solidFill>
                  <a:srgbClr val="FFFF00"/>
                </a:solidFill>
                <a:latin typeface="Times New Roman" panose="02020603050405020304" pitchFamily="18" charset="0"/>
                <a:cs typeface="Times New Roman" panose="02020603050405020304" pitchFamily="18" charset="0"/>
              </a:rPr>
              <a:t>BÁO CÁO PHỔ BIẾN </a:t>
            </a:r>
          </a:p>
          <a:p>
            <a:r>
              <a:rPr lang="en-US" sz="6000" dirty="0" smtClean="0">
                <a:solidFill>
                  <a:srgbClr val="FFFF00"/>
                </a:solidFill>
                <a:latin typeface="Times New Roman" panose="02020603050405020304" pitchFamily="18" charset="0"/>
                <a:cs typeface="Times New Roman" panose="02020603050405020304" pitchFamily="18" charset="0"/>
              </a:rPr>
              <a:t>NGHỊ QUYẾT TRUNG ƯƠNG 7 </a:t>
            </a:r>
          </a:p>
          <a:p>
            <a:r>
              <a:rPr lang="en-US" sz="6000" dirty="0" smtClean="0">
                <a:solidFill>
                  <a:srgbClr val="FFFF00"/>
                </a:solidFill>
                <a:latin typeface="Times New Roman" panose="02020603050405020304" pitchFamily="18" charset="0"/>
                <a:cs typeface="Times New Roman" panose="02020603050405020304" pitchFamily="18" charset="0"/>
              </a:rPr>
              <a:t>KHÓA XII</a:t>
            </a:r>
            <a:endParaRPr lang="en-US" sz="6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718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4523" y="0"/>
            <a:ext cx="5017477" cy="6858000"/>
          </a:xfrm>
        </p:spPr>
        <p:txBody>
          <a:bodyPr>
            <a:normAutofit fontScale="90000"/>
          </a:bodyPr>
          <a:lstStyle/>
          <a:p>
            <a:r>
              <a:rPr lang="en-US" dirty="0" smtClean="0"/>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thưởng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tội</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chậm</a:t>
            </a:r>
            <a:r>
              <a:rPr lang="en-US" b="1"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chặn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đẩy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lùi</a:t>
            </a:r>
            <a:r>
              <a:rPr lang="en-US" dirty="0" smtClean="0">
                <a:latin typeface="Times New Roman" panose="02020603050405020304" pitchFamily="18" charset="0"/>
                <a:cs typeface="Times New Roman" panose="02020603050405020304" pitchFamily="18" charset="0"/>
              </a:rPr>
              <a:t>.</a:t>
            </a:r>
            <a:br>
              <a:rPr lang="en-US" dirty="0" smtClean="0">
                <a:latin typeface="Times New Roman" panose="02020603050405020304" pitchFamily="18" charset="0"/>
                <a:cs typeface="Times New Roman" panose="02020603050405020304" pitchFamily="18" charset="0"/>
              </a:rPr>
            </a:br>
            <a:endParaRPr lang="en-US" dirty="0"/>
          </a:p>
        </p:txBody>
      </p:sp>
      <p:pic>
        <p:nvPicPr>
          <p:cNvPr id="1030" name="Picture 6" descr="Kết quả hình ảnh cho hạn chế trong công tác cán b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174523"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7174523" y="548641"/>
            <a:ext cx="914399" cy="3273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694146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3004"/>
          </a:xfrm>
        </p:spPr>
        <p:txBody>
          <a:bodyPr>
            <a:normAutofit/>
          </a:bodyPr>
          <a:lstStyle/>
          <a:p>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984738"/>
            <a:ext cx="10515600" cy="5683348"/>
          </a:xfrm>
        </p:spPr>
        <p:txBody>
          <a:bodyPr>
            <a:normAutofit fontScale="92500" lnSpcReduction="10000"/>
          </a:bodyPr>
          <a:lstStyle/>
          <a:p>
            <a:pPr marL="0" indent="0" algn="just">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a:t>
            </a:r>
          </a:p>
          <a:p>
            <a:pPr algn="just">
              <a:buFontTx/>
              <a:buChar char="-"/>
            </a:pP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nguyên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tắc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trọng</a:t>
            </a:r>
            <a:r>
              <a:rPr lang="en-US" dirty="0" smtClean="0">
                <a:latin typeface="Times New Roman" panose="02020603050405020304" pitchFamily="18" charset="0"/>
                <a:cs typeface="Times New Roman" panose="02020603050405020304" pitchFamily="18" charset="0"/>
              </a:rPr>
              <a:t>. </a:t>
            </a:r>
          </a:p>
          <a:p>
            <a:pPr algn="just">
              <a:buFontTx/>
              <a:buChar char="-"/>
            </a:pP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khai</a:t>
            </a:r>
            <a:r>
              <a:rPr lang="en-US" dirty="0" smtClean="0">
                <a:latin typeface="Times New Roman" panose="02020603050405020304" pitchFamily="18" charset="0"/>
                <a:cs typeface="Times New Roman" panose="02020603050405020304" pitchFamily="18" charset="0"/>
              </a:rPr>
              <a:t>, minh </a:t>
            </a:r>
            <a:r>
              <a:rPr lang="en-US" dirty="0" err="1" smtClean="0">
                <a:latin typeface="Times New Roman" panose="02020603050405020304" pitchFamily="18" charset="0"/>
                <a:cs typeface="Times New Roman" panose="02020603050405020304" pitchFamily="18" charset="0"/>
              </a:rPr>
              <a:t>bạch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a:t>
            </a:r>
          </a:p>
          <a:p>
            <a:pPr algn="just">
              <a:buFontTx/>
              <a:buChar char="-"/>
            </a:pP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kiến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gắn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a:t>
            </a:r>
          </a:p>
          <a:p>
            <a:pPr algn="just">
              <a:buFontTx/>
              <a:buChar char="-"/>
            </a:pP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tâm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kỷ</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kỷ</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cường</a:t>
            </a:r>
            <a:r>
              <a:rPr lang="en-US" dirty="0" smtClean="0">
                <a:latin typeface="Times New Roman" panose="02020603050405020304" pitchFamily="18" charset="0"/>
                <a:cs typeface="Times New Roman" panose="02020603050405020304" pitchFamily="18" charset="0"/>
              </a:rPr>
              <a:t>.</a:t>
            </a:r>
          </a:p>
          <a:p>
            <a:pPr algn="just">
              <a:buFontTx/>
              <a:buChar char="-"/>
            </a:pP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kịp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nghiêm</a:t>
            </a:r>
            <a:r>
              <a:rPr lang="en-US" dirty="0" smtClean="0">
                <a:latin typeface="Times New Roman" panose="02020603050405020304" pitchFamily="18" charset="0"/>
                <a:cs typeface="Times New Roman" panose="02020603050405020304" pitchFamily="18" charset="0"/>
              </a:rPr>
              <a:t> minh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vi </a:t>
            </a: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góp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tỉnh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chặn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niềm</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a:t>
            </a:r>
          </a:p>
          <a:p>
            <a:pPr algn="just">
              <a:buFontTx/>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994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265504767"/>
              </p:ext>
            </p:extLst>
          </p:nvPr>
        </p:nvGraphicFramePr>
        <p:xfrm>
          <a:off x="120745" y="232118"/>
          <a:ext cx="12188485" cy="6625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755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713936"/>
          </a:xfrm>
        </p:spPr>
        <p:txBody>
          <a:bodyPr>
            <a:noAutofit/>
          </a:bodyPr>
          <a:lstStyle/>
          <a:p>
            <a:r>
              <a:rPr lang="en-US" sz="2800" dirty="0" err="1" smtClean="0">
                <a:latin typeface="Times New Roman" pitchFamily="18" charset="0"/>
                <a:cs typeface="Times New Roman" pitchFamily="18" charset="0"/>
              </a:rPr>
              <a:t>Tỷ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hưởng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/1000 </a:t>
            </a:r>
            <a:r>
              <a:rPr lang="en-US" sz="2800" dirty="0" err="1" smtClean="0">
                <a:latin typeface="Times New Roman" pitchFamily="18" charset="0"/>
                <a:cs typeface="Times New Roman" pitchFamily="18" charset="0"/>
              </a:rPr>
              <a:t>dân</a:t>
            </a: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0343072"/>
              </p:ext>
            </p:extLst>
          </p:nvPr>
        </p:nvGraphicFramePr>
        <p:xfrm>
          <a:off x="740229" y="979713"/>
          <a:ext cx="10570028" cy="5652191"/>
        </p:xfrm>
        <a:graphic>
          <a:graphicData uri="http://schemas.openxmlformats.org/drawingml/2006/table">
            <a:tbl>
              <a:tblPr firstRow="1" bandRow="1">
                <a:tableStyleId>{21E4AEA4-8DFA-4A89-87EB-49C32662AFE0}</a:tableStyleId>
              </a:tblPr>
              <a:tblGrid>
                <a:gridCol w="3516086"/>
                <a:gridCol w="3516086"/>
                <a:gridCol w="3537856"/>
              </a:tblGrid>
              <a:tr h="421520">
                <a:tc>
                  <a:txBody>
                    <a:bodyPr/>
                    <a:lstStyle/>
                    <a:p>
                      <a:pPr algn="ctr"/>
                      <a:r>
                        <a:rPr lang="en-US" sz="2400" b="1" dirty="0" err="1" smtClean="0">
                          <a:solidFill>
                            <a:schemeClr val="tx1"/>
                          </a:solidFill>
                        </a:rPr>
                        <a:t>Tên</a:t>
                      </a:r>
                      <a:r>
                        <a:rPr lang="en-US" sz="2400" b="1" baseline="0" dirty="0" smtClean="0">
                          <a:solidFill>
                            <a:schemeClr val="tx1"/>
                          </a:solidFill>
                        </a:rPr>
                        <a:t> </a:t>
                      </a:r>
                      <a:r>
                        <a:rPr lang="en-US" sz="2400" b="1" baseline="0" dirty="0" err="1" smtClean="0">
                          <a:solidFill>
                            <a:schemeClr val="tx1"/>
                          </a:solidFill>
                        </a:rPr>
                        <a:t>nước</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b="1" dirty="0" err="1" smtClean="0">
                          <a:solidFill>
                            <a:schemeClr val="tx1"/>
                          </a:solidFill>
                        </a:rPr>
                        <a:t>Số</a:t>
                      </a:r>
                      <a:r>
                        <a:rPr lang="en-US" sz="2400" b="1" baseline="0" dirty="0" smtClean="0">
                          <a:solidFill>
                            <a:schemeClr val="tx1"/>
                          </a:solidFill>
                        </a:rPr>
                        <a:t> </a:t>
                      </a:r>
                      <a:r>
                        <a:rPr lang="en-US" sz="2400" b="1" baseline="0" dirty="0" err="1" smtClean="0">
                          <a:solidFill>
                            <a:schemeClr val="tx1"/>
                          </a:solidFill>
                        </a:rPr>
                        <a:t>lượng</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err="1" smtClean="0">
                          <a:solidFill>
                            <a:schemeClr val="tx1"/>
                          </a:solidFill>
                        </a:rPr>
                        <a:t>Ghi</a:t>
                      </a:r>
                      <a:r>
                        <a:rPr lang="en-US" sz="2400" b="1" dirty="0" smtClean="0">
                          <a:solidFill>
                            <a:schemeClr val="tx1"/>
                          </a:solidFill>
                        </a:rPr>
                        <a:t> </a:t>
                      </a:r>
                      <a:r>
                        <a:rPr lang="en-US" sz="2400" b="1" dirty="0" err="1" smtClean="0">
                          <a:solidFill>
                            <a:schemeClr val="tx1"/>
                          </a:solidFill>
                        </a:rPr>
                        <a:t>chú</a:t>
                      </a:r>
                      <a:endParaRPr lang="en-US" sz="2400" b="1" dirty="0">
                        <a:solidFill>
                          <a:schemeClr val="tx1"/>
                        </a:solidFill>
                        <a:latin typeface="Times New Roman" pitchFamily="18" charset="0"/>
                        <a:cs typeface="Times New Roman" pitchFamily="18" charset="0"/>
                      </a:endParaRPr>
                    </a:p>
                  </a:txBody>
                  <a:tcPr anchor="ctr"/>
                </a:tc>
              </a:tr>
              <a:tr h="421520">
                <a:tc>
                  <a:txBody>
                    <a:bodyPr/>
                    <a:lstStyle/>
                    <a:p>
                      <a:r>
                        <a:rPr lang="en-US" sz="2400" b="1" dirty="0" err="1" smtClean="0">
                          <a:solidFill>
                            <a:schemeClr val="tx1"/>
                          </a:solidFill>
                        </a:rPr>
                        <a:t>Philippin</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rPr>
                        <a:t>13</a:t>
                      </a:r>
                      <a:endParaRPr lang="en-US" sz="2400" b="1" dirty="0">
                        <a:solidFill>
                          <a:schemeClr val="tx1"/>
                        </a:solidFill>
                        <a:latin typeface="Times New Roman" pitchFamily="18" charset="0"/>
                        <a:cs typeface="Times New Roman" pitchFamily="18" charset="0"/>
                      </a:endParaRPr>
                    </a:p>
                  </a:txBody>
                  <a:tcPr/>
                </a:tc>
                <a:tc rowSpan="9">
                  <a:txBody>
                    <a:bodyPr/>
                    <a:lstStyle/>
                    <a:p>
                      <a:pPr algn="ctr"/>
                      <a:r>
                        <a:rPr lang="en-US" sz="2400" b="1" dirty="0" err="1" smtClean="0">
                          <a:solidFill>
                            <a:schemeClr val="tx1"/>
                          </a:solidFill>
                        </a:rPr>
                        <a:t>Kể</a:t>
                      </a:r>
                      <a:r>
                        <a:rPr lang="en-US" sz="2400" b="1" baseline="0" dirty="0" smtClean="0">
                          <a:solidFill>
                            <a:schemeClr val="tx1"/>
                          </a:solidFill>
                        </a:rPr>
                        <a:t> </a:t>
                      </a:r>
                      <a:r>
                        <a:rPr lang="en-US" sz="2400" b="1" baseline="0" dirty="0" err="1" smtClean="0">
                          <a:solidFill>
                            <a:schemeClr val="tx1"/>
                          </a:solidFill>
                        </a:rPr>
                        <a:t>cả</a:t>
                      </a:r>
                      <a:r>
                        <a:rPr lang="en-US" sz="2400" b="1" baseline="0" dirty="0" smtClean="0">
                          <a:solidFill>
                            <a:schemeClr val="tx1"/>
                          </a:solidFill>
                        </a:rPr>
                        <a:t> </a:t>
                      </a:r>
                      <a:r>
                        <a:rPr lang="en-US" sz="2400" b="1" baseline="0" dirty="0" err="1" smtClean="0">
                          <a:solidFill>
                            <a:schemeClr val="tx1"/>
                          </a:solidFill>
                        </a:rPr>
                        <a:t>lực</a:t>
                      </a:r>
                      <a:r>
                        <a:rPr lang="en-US" sz="2400" b="1" baseline="0" dirty="0" smtClean="0">
                          <a:solidFill>
                            <a:schemeClr val="tx1"/>
                          </a:solidFill>
                        </a:rPr>
                        <a:t> </a:t>
                      </a:r>
                      <a:r>
                        <a:rPr lang="en-US" sz="2400" b="1" baseline="0" dirty="0" err="1" smtClean="0">
                          <a:solidFill>
                            <a:schemeClr val="tx1"/>
                          </a:solidFill>
                        </a:rPr>
                        <a:t>lượng</a:t>
                      </a:r>
                      <a:r>
                        <a:rPr lang="en-US" sz="2400" b="1" baseline="0" dirty="0" smtClean="0">
                          <a:solidFill>
                            <a:schemeClr val="tx1"/>
                          </a:solidFill>
                        </a:rPr>
                        <a:t> </a:t>
                      </a:r>
                      <a:r>
                        <a:rPr lang="en-US" sz="2400" b="1" baseline="0" dirty="0" err="1" smtClean="0">
                          <a:solidFill>
                            <a:schemeClr val="tx1"/>
                          </a:solidFill>
                        </a:rPr>
                        <a:t>quốc</a:t>
                      </a:r>
                      <a:r>
                        <a:rPr lang="en-US" sz="2400" b="1" baseline="0" dirty="0" smtClean="0">
                          <a:solidFill>
                            <a:schemeClr val="tx1"/>
                          </a:solidFill>
                        </a:rPr>
                        <a:t> </a:t>
                      </a:r>
                      <a:r>
                        <a:rPr lang="en-US" sz="2400" b="1" baseline="0" dirty="0" err="1" smtClean="0">
                          <a:solidFill>
                            <a:schemeClr val="tx1"/>
                          </a:solidFill>
                        </a:rPr>
                        <a:t>đội</a:t>
                      </a:r>
                      <a:r>
                        <a:rPr lang="en-US" sz="2400" b="1" baseline="0" dirty="0" smtClean="0">
                          <a:solidFill>
                            <a:schemeClr val="tx1"/>
                          </a:solidFill>
                        </a:rPr>
                        <a:t> </a:t>
                      </a:r>
                      <a:r>
                        <a:rPr lang="en-US" sz="2400" b="1" baseline="0" dirty="0" err="1" smtClean="0">
                          <a:solidFill>
                            <a:schemeClr val="tx1"/>
                          </a:solidFill>
                        </a:rPr>
                        <a:t>và</a:t>
                      </a:r>
                      <a:r>
                        <a:rPr lang="en-US" sz="2400" b="1" baseline="0" dirty="0" smtClean="0">
                          <a:solidFill>
                            <a:schemeClr val="tx1"/>
                          </a:solidFill>
                        </a:rPr>
                        <a:t> </a:t>
                      </a:r>
                      <a:r>
                        <a:rPr lang="en-US" sz="2400" b="1" baseline="0" dirty="0" err="1" smtClean="0">
                          <a:solidFill>
                            <a:schemeClr val="tx1"/>
                          </a:solidFill>
                        </a:rPr>
                        <a:t>công</a:t>
                      </a:r>
                      <a:r>
                        <a:rPr lang="en-US" sz="2400" b="1" baseline="0" dirty="0" smtClean="0">
                          <a:solidFill>
                            <a:schemeClr val="tx1"/>
                          </a:solidFill>
                        </a:rPr>
                        <a:t> an</a:t>
                      </a:r>
                      <a:endParaRPr lang="en-US" sz="2400" b="1" dirty="0">
                        <a:solidFill>
                          <a:schemeClr val="tx1"/>
                        </a:solidFill>
                        <a:latin typeface="Times New Roman" pitchFamily="18" charset="0"/>
                        <a:cs typeface="Times New Roman" pitchFamily="18" charset="0"/>
                      </a:endParaRPr>
                    </a:p>
                  </a:txBody>
                  <a:tcPr anchor="ctr"/>
                </a:tc>
              </a:tr>
              <a:tr h="421520">
                <a:tc>
                  <a:txBody>
                    <a:bodyPr/>
                    <a:lstStyle/>
                    <a:p>
                      <a:r>
                        <a:rPr lang="en-US" sz="2400" b="1" dirty="0" err="1" smtClean="0">
                          <a:solidFill>
                            <a:schemeClr val="tx1"/>
                          </a:solidFill>
                        </a:rPr>
                        <a:t>Ấn</a:t>
                      </a:r>
                      <a:r>
                        <a:rPr lang="en-US" sz="2400" b="1" baseline="0" dirty="0" smtClean="0">
                          <a:solidFill>
                            <a:schemeClr val="tx1"/>
                          </a:solidFill>
                        </a:rPr>
                        <a:t> </a:t>
                      </a:r>
                      <a:r>
                        <a:rPr lang="en-US" sz="2400" b="1" baseline="0" dirty="0" err="1" smtClean="0">
                          <a:solidFill>
                            <a:schemeClr val="tx1"/>
                          </a:solidFill>
                        </a:rPr>
                        <a:t>Độ</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rPr>
                        <a:t>16</a:t>
                      </a:r>
                      <a:endParaRPr lang="en-US" sz="2400" b="1" dirty="0">
                        <a:solidFill>
                          <a:schemeClr val="tx1"/>
                        </a:solidFill>
                        <a:latin typeface="Times New Roman" pitchFamily="18" charset="0"/>
                        <a:cs typeface="Times New Roman" pitchFamily="18" charset="0"/>
                      </a:endParaRPr>
                    </a:p>
                  </a:txBody>
                  <a:tcPr/>
                </a:tc>
                <a:tc vMerge="1">
                  <a:txBody>
                    <a:bodyPr/>
                    <a:lstStyle/>
                    <a:p>
                      <a:endParaRPr lang="en-US" dirty="0"/>
                    </a:p>
                  </a:txBody>
                  <a:tcPr/>
                </a:tc>
              </a:tr>
              <a:tr h="421520">
                <a:tc>
                  <a:txBody>
                    <a:bodyPr/>
                    <a:lstStyle/>
                    <a:p>
                      <a:r>
                        <a:rPr lang="en-US" sz="2400" b="1" dirty="0" err="1" smtClean="0">
                          <a:solidFill>
                            <a:schemeClr val="tx1"/>
                          </a:solidFill>
                        </a:rPr>
                        <a:t>Inđônêxia</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rPr>
                        <a:t>17</a:t>
                      </a:r>
                      <a:endParaRPr lang="en-US" sz="2400" b="1" dirty="0">
                        <a:solidFill>
                          <a:schemeClr val="tx1"/>
                        </a:solidFill>
                        <a:latin typeface="Times New Roman" pitchFamily="18" charset="0"/>
                        <a:cs typeface="Times New Roman" pitchFamily="18" charset="0"/>
                      </a:endParaRPr>
                    </a:p>
                  </a:txBody>
                  <a:tcPr/>
                </a:tc>
                <a:tc vMerge="1">
                  <a:txBody>
                    <a:bodyPr/>
                    <a:lstStyle/>
                    <a:p>
                      <a:endParaRPr lang="en-US" dirty="0"/>
                    </a:p>
                  </a:txBody>
                  <a:tcPr/>
                </a:tc>
              </a:tr>
              <a:tr h="421520">
                <a:tc>
                  <a:txBody>
                    <a:bodyPr/>
                    <a:lstStyle/>
                    <a:p>
                      <a:r>
                        <a:rPr lang="en-US" sz="2400" b="1" dirty="0" err="1" smtClean="0">
                          <a:solidFill>
                            <a:schemeClr val="tx1"/>
                          </a:solidFill>
                        </a:rPr>
                        <a:t>Đông</a:t>
                      </a:r>
                      <a:r>
                        <a:rPr lang="en-US" sz="2400" b="1" baseline="0" dirty="0" smtClean="0">
                          <a:solidFill>
                            <a:schemeClr val="tx1"/>
                          </a:solidFill>
                        </a:rPr>
                        <a:t> </a:t>
                      </a:r>
                      <a:r>
                        <a:rPr lang="en-US" sz="2400" b="1" baseline="0" dirty="0" err="1" smtClean="0">
                          <a:solidFill>
                            <a:schemeClr val="tx1"/>
                          </a:solidFill>
                        </a:rPr>
                        <a:t>Timo</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rPr>
                        <a:t>18</a:t>
                      </a:r>
                      <a:endParaRPr lang="en-US" sz="2400" b="1" dirty="0">
                        <a:solidFill>
                          <a:schemeClr val="tx1"/>
                        </a:solidFill>
                        <a:latin typeface="Times New Roman" pitchFamily="18" charset="0"/>
                        <a:cs typeface="Times New Roman" pitchFamily="18" charset="0"/>
                      </a:endParaRPr>
                    </a:p>
                  </a:txBody>
                  <a:tcPr/>
                </a:tc>
                <a:tc vMerge="1">
                  <a:txBody>
                    <a:bodyPr/>
                    <a:lstStyle/>
                    <a:p>
                      <a:endParaRPr lang="en-US" dirty="0"/>
                    </a:p>
                  </a:txBody>
                  <a:tcPr/>
                </a:tc>
              </a:tr>
              <a:tr h="421520">
                <a:tc>
                  <a:txBody>
                    <a:bodyPr/>
                    <a:lstStyle/>
                    <a:p>
                      <a:r>
                        <a:rPr lang="en-US" sz="2400" b="1" dirty="0" err="1" smtClean="0">
                          <a:solidFill>
                            <a:schemeClr val="tx1"/>
                          </a:solidFill>
                        </a:rPr>
                        <a:t>Singapo</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rPr>
                        <a:t>25</a:t>
                      </a:r>
                      <a:endParaRPr lang="en-US" sz="2400" b="1" dirty="0">
                        <a:solidFill>
                          <a:schemeClr val="tx1"/>
                        </a:solidFill>
                        <a:latin typeface="Times New Roman" pitchFamily="18" charset="0"/>
                        <a:cs typeface="Times New Roman" pitchFamily="18" charset="0"/>
                      </a:endParaRPr>
                    </a:p>
                  </a:txBody>
                  <a:tcPr/>
                </a:tc>
                <a:tc vMerge="1">
                  <a:txBody>
                    <a:bodyPr/>
                    <a:lstStyle/>
                    <a:p>
                      <a:endParaRPr lang="en-US" dirty="0"/>
                    </a:p>
                  </a:txBody>
                  <a:tcPr/>
                </a:tc>
              </a:tr>
              <a:tr h="421520">
                <a:tc>
                  <a:txBody>
                    <a:bodyPr/>
                    <a:lstStyle/>
                    <a:p>
                      <a:r>
                        <a:rPr lang="en-US" sz="2400" b="1" dirty="0" err="1" smtClean="0">
                          <a:solidFill>
                            <a:schemeClr val="tx1"/>
                          </a:solidFill>
                        </a:rPr>
                        <a:t>Malaixia</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rPr>
                        <a:t>26</a:t>
                      </a:r>
                      <a:endParaRPr lang="en-US" sz="2400" b="1" dirty="0">
                        <a:solidFill>
                          <a:schemeClr val="tx1"/>
                        </a:solidFill>
                        <a:latin typeface="Times New Roman" pitchFamily="18" charset="0"/>
                        <a:cs typeface="Times New Roman" pitchFamily="18" charset="0"/>
                      </a:endParaRPr>
                    </a:p>
                  </a:txBody>
                  <a:tcPr/>
                </a:tc>
                <a:tc vMerge="1">
                  <a:txBody>
                    <a:bodyPr/>
                    <a:lstStyle/>
                    <a:p>
                      <a:endParaRPr lang="en-US" dirty="0"/>
                    </a:p>
                  </a:txBody>
                  <a:tcPr/>
                </a:tc>
              </a:tr>
              <a:tr h="421520">
                <a:tc>
                  <a:txBody>
                    <a:bodyPr/>
                    <a:lstStyle/>
                    <a:p>
                      <a:r>
                        <a:rPr lang="en-US" sz="2400" b="1" dirty="0" err="1" smtClean="0">
                          <a:solidFill>
                            <a:schemeClr val="tx1"/>
                          </a:solidFill>
                        </a:rPr>
                        <a:t>Nhật</a:t>
                      </a:r>
                      <a:r>
                        <a:rPr lang="en-US" sz="2400" b="1" baseline="0" dirty="0" smtClean="0">
                          <a:solidFill>
                            <a:schemeClr val="tx1"/>
                          </a:solidFill>
                        </a:rPr>
                        <a:t> </a:t>
                      </a:r>
                      <a:r>
                        <a:rPr lang="en-US" sz="2400" b="1" baseline="0" dirty="0" err="1" smtClean="0">
                          <a:solidFill>
                            <a:schemeClr val="tx1"/>
                          </a:solidFill>
                        </a:rPr>
                        <a:t>Bản</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rPr>
                        <a:t>35</a:t>
                      </a:r>
                      <a:endParaRPr lang="en-US" sz="2400" b="1" dirty="0">
                        <a:solidFill>
                          <a:schemeClr val="tx1"/>
                        </a:solidFill>
                        <a:latin typeface="Times New Roman" pitchFamily="18" charset="0"/>
                        <a:cs typeface="Times New Roman" pitchFamily="18" charset="0"/>
                      </a:endParaRPr>
                    </a:p>
                  </a:txBody>
                  <a:tcPr/>
                </a:tc>
                <a:tc vMerge="1">
                  <a:txBody>
                    <a:bodyPr/>
                    <a:lstStyle/>
                    <a:p>
                      <a:endParaRPr lang="en-US" dirty="0"/>
                    </a:p>
                  </a:txBody>
                  <a:tcPr/>
                </a:tc>
              </a:tr>
              <a:tr h="421520">
                <a:tc>
                  <a:txBody>
                    <a:bodyPr/>
                    <a:lstStyle/>
                    <a:p>
                      <a:r>
                        <a:rPr lang="en-US" sz="2400" b="1" dirty="0" err="1" smtClean="0">
                          <a:solidFill>
                            <a:schemeClr val="tx1"/>
                          </a:solidFill>
                        </a:rPr>
                        <a:t>Trung</a:t>
                      </a:r>
                      <a:r>
                        <a:rPr lang="en-US" sz="2400" b="1" dirty="0" smtClean="0">
                          <a:solidFill>
                            <a:schemeClr val="tx1"/>
                          </a:solidFill>
                        </a:rPr>
                        <a:t> </a:t>
                      </a:r>
                      <a:r>
                        <a:rPr lang="en-US" sz="2400" b="1" dirty="0" err="1" smtClean="0">
                          <a:solidFill>
                            <a:schemeClr val="tx1"/>
                          </a:solidFill>
                        </a:rPr>
                        <a:t>Quốc</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rPr>
                        <a:t>48</a:t>
                      </a:r>
                      <a:endParaRPr lang="en-US" sz="2400" b="1" dirty="0">
                        <a:solidFill>
                          <a:schemeClr val="tx1"/>
                        </a:solidFill>
                        <a:latin typeface="Times New Roman" pitchFamily="18" charset="0"/>
                        <a:cs typeface="Times New Roman" pitchFamily="18" charset="0"/>
                      </a:endParaRPr>
                    </a:p>
                  </a:txBody>
                  <a:tcPr/>
                </a:tc>
                <a:tc vMerge="1">
                  <a:txBody>
                    <a:bodyPr/>
                    <a:lstStyle/>
                    <a:p>
                      <a:endParaRPr lang="en-US" dirty="0"/>
                    </a:p>
                  </a:txBody>
                  <a:tcPr/>
                </a:tc>
              </a:tr>
              <a:tr h="421520">
                <a:tc>
                  <a:txBody>
                    <a:bodyPr/>
                    <a:lstStyle/>
                    <a:p>
                      <a:r>
                        <a:rPr lang="en-US" sz="2400" b="1" dirty="0" err="1" smtClean="0">
                          <a:solidFill>
                            <a:schemeClr val="tx1"/>
                          </a:solidFill>
                        </a:rPr>
                        <a:t>Thái</a:t>
                      </a:r>
                      <a:r>
                        <a:rPr lang="en-US" sz="2400" b="1" baseline="0" dirty="0" smtClean="0">
                          <a:solidFill>
                            <a:schemeClr val="tx1"/>
                          </a:solidFill>
                        </a:rPr>
                        <a:t> </a:t>
                      </a:r>
                      <a:r>
                        <a:rPr lang="en-US" sz="2400" b="1" baseline="0" dirty="0" err="1" smtClean="0">
                          <a:solidFill>
                            <a:schemeClr val="tx1"/>
                          </a:solidFill>
                        </a:rPr>
                        <a:t>Lan</a:t>
                      </a:r>
                      <a:endParaRPr lang="en-US" sz="2400" b="1" dirty="0">
                        <a:solidFill>
                          <a:schemeClr val="tx1"/>
                        </a:solidFill>
                        <a:latin typeface="Times New Roman" pitchFamily="18" charset="0"/>
                        <a:cs typeface="Times New Roman" pitchFamily="18" charset="0"/>
                      </a:endParaRPr>
                    </a:p>
                  </a:txBody>
                  <a:tcPr/>
                </a:tc>
                <a:tc>
                  <a:txBody>
                    <a:bodyPr/>
                    <a:lstStyle/>
                    <a:p>
                      <a:pPr algn="ctr"/>
                      <a:r>
                        <a:rPr lang="en-US" sz="2400" b="1" dirty="0" smtClean="0">
                          <a:solidFill>
                            <a:schemeClr val="tx1"/>
                          </a:solidFill>
                        </a:rPr>
                        <a:t>51</a:t>
                      </a:r>
                      <a:endParaRPr lang="en-US" sz="2400" b="1" dirty="0">
                        <a:solidFill>
                          <a:schemeClr val="tx1"/>
                        </a:solidFill>
                        <a:latin typeface="Times New Roman" pitchFamily="18" charset="0"/>
                        <a:cs typeface="Times New Roman" pitchFamily="18" charset="0"/>
                      </a:endParaRPr>
                    </a:p>
                  </a:txBody>
                  <a:tcPr/>
                </a:tc>
                <a:tc vMerge="1">
                  <a:txBody>
                    <a:bodyPr/>
                    <a:lstStyle/>
                    <a:p>
                      <a:endParaRPr lang="en-US" dirty="0"/>
                    </a:p>
                  </a:txBody>
                  <a:tcPr/>
                </a:tc>
              </a:tr>
              <a:tr h="1080191">
                <a:tc>
                  <a:txBody>
                    <a:bodyPr/>
                    <a:lstStyle/>
                    <a:p>
                      <a:r>
                        <a:rPr lang="en-US" sz="2800" b="1" dirty="0" err="1" smtClean="0">
                          <a:solidFill>
                            <a:srgbClr val="FF0000"/>
                          </a:solidFill>
                        </a:rPr>
                        <a:t>Việt</a:t>
                      </a:r>
                      <a:r>
                        <a:rPr lang="en-US" sz="2800" b="1" baseline="0" dirty="0" smtClean="0">
                          <a:solidFill>
                            <a:srgbClr val="FF0000"/>
                          </a:solidFill>
                        </a:rPr>
                        <a:t> Nam</a:t>
                      </a:r>
                      <a:endParaRPr lang="en-US" sz="2800" b="1" dirty="0">
                        <a:solidFill>
                          <a:srgbClr val="FF0000"/>
                        </a:solidFill>
                        <a:latin typeface="Times New Roman" pitchFamily="18" charset="0"/>
                        <a:cs typeface="Times New Roman" pitchFamily="18" charset="0"/>
                      </a:endParaRPr>
                    </a:p>
                  </a:txBody>
                  <a:tcPr/>
                </a:tc>
                <a:tc>
                  <a:txBody>
                    <a:bodyPr/>
                    <a:lstStyle/>
                    <a:p>
                      <a:pPr algn="ctr"/>
                      <a:r>
                        <a:rPr lang="en-US" sz="2800" b="1" dirty="0" smtClean="0">
                          <a:solidFill>
                            <a:srgbClr val="FF0000"/>
                          </a:solidFill>
                        </a:rPr>
                        <a:t>43</a:t>
                      </a:r>
                      <a:endParaRPr lang="en-US" sz="2800" b="1"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rgbClr val="FF0000"/>
                          </a:solidFill>
                        </a:rPr>
                        <a:t>Chưa</a:t>
                      </a:r>
                      <a:r>
                        <a:rPr lang="en-US" sz="2800" b="1" baseline="0" dirty="0" smtClean="0">
                          <a:solidFill>
                            <a:srgbClr val="FF0000"/>
                          </a:solidFill>
                        </a:rPr>
                        <a:t> </a:t>
                      </a:r>
                      <a:r>
                        <a:rPr lang="en-US" sz="2800" b="1" baseline="0" dirty="0" err="1" smtClean="0">
                          <a:solidFill>
                            <a:srgbClr val="FF0000"/>
                          </a:solidFill>
                        </a:rPr>
                        <a:t>k</a:t>
                      </a:r>
                      <a:r>
                        <a:rPr lang="en-US" sz="2800" b="1" dirty="0" err="1" smtClean="0">
                          <a:solidFill>
                            <a:srgbClr val="FF0000"/>
                          </a:solidFill>
                        </a:rPr>
                        <a:t>ể</a:t>
                      </a:r>
                      <a:r>
                        <a:rPr lang="en-US" sz="2800" b="1" baseline="0" dirty="0" smtClean="0">
                          <a:solidFill>
                            <a:srgbClr val="FF0000"/>
                          </a:solidFill>
                        </a:rPr>
                        <a:t> </a:t>
                      </a:r>
                      <a:r>
                        <a:rPr lang="en-US" sz="2800" b="1" baseline="0" dirty="0" err="1" smtClean="0">
                          <a:solidFill>
                            <a:srgbClr val="FF0000"/>
                          </a:solidFill>
                        </a:rPr>
                        <a:t>cả</a:t>
                      </a:r>
                      <a:r>
                        <a:rPr lang="en-US" sz="2800" b="1" baseline="0" dirty="0" smtClean="0">
                          <a:solidFill>
                            <a:srgbClr val="FF0000"/>
                          </a:solidFill>
                        </a:rPr>
                        <a:t> </a:t>
                      </a:r>
                      <a:r>
                        <a:rPr lang="en-US" sz="2800" b="1" baseline="0" dirty="0" err="1" smtClean="0">
                          <a:solidFill>
                            <a:srgbClr val="FF0000"/>
                          </a:solidFill>
                        </a:rPr>
                        <a:t>lực</a:t>
                      </a:r>
                      <a:r>
                        <a:rPr lang="en-US" sz="2800" b="1" baseline="0" dirty="0" smtClean="0">
                          <a:solidFill>
                            <a:srgbClr val="FF0000"/>
                          </a:solidFill>
                        </a:rPr>
                        <a:t> </a:t>
                      </a:r>
                      <a:r>
                        <a:rPr lang="en-US" sz="2800" b="1" baseline="0" dirty="0" err="1" smtClean="0">
                          <a:solidFill>
                            <a:srgbClr val="FF0000"/>
                          </a:solidFill>
                        </a:rPr>
                        <a:t>lượng</a:t>
                      </a:r>
                      <a:r>
                        <a:rPr lang="en-US" sz="2800" b="1" baseline="0" dirty="0" smtClean="0">
                          <a:solidFill>
                            <a:srgbClr val="FF0000"/>
                          </a:solidFill>
                        </a:rPr>
                        <a:t> </a:t>
                      </a:r>
                      <a:r>
                        <a:rPr lang="en-US" sz="2800" b="1" baseline="0" dirty="0" err="1" smtClean="0">
                          <a:solidFill>
                            <a:srgbClr val="FF0000"/>
                          </a:solidFill>
                        </a:rPr>
                        <a:t>quân</a:t>
                      </a:r>
                      <a:r>
                        <a:rPr lang="en-US" sz="2800" b="1" baseline="0" dirty="0" smtClean="0">
                          <a:solidFill>
                            <a:srgbClr val="FF0000"/>
                          </a:solidFill>
                        </a:rPr>
                        <a:t> </a:t>
                      </a:r>
                      <a:r>
                        <a:rPr lang="en-US" sz="2800" b="1" baseline="0" dirty="0" err="1" smtClean="0">
                          <a:solidFill>
                            <a:srgbClr val="FF0000"/>
                          </a:solidFill>
                        </a:rPr>
                        <a:t>đội</a:t>
                      </a:r>
                      <a:r>
                        <a:rPr lang="en-US" sz="2800" b="1" baseline="0" dirty="0" smtClean="0">
                          <a:solidFill>
                            <a:srgbClr val="FF0000"/>
                          </a:solidFill>
                        </a:rPr>
                        <a:t> </a:t>
                      </a:r>
                      <a:r>
                        <a:rPr lang="en-US" sz="2800" b="1" baseline="0" dirty="0" err="1" smtClean="0">
                          <a:solidFill>
                            <a:srgbClr val="FF0000"/>
                          </a:solidFill>
                        </a:rPr>
                        <a:t>và</a:t>
                      </a:r>
                      <a:r>
                        <a:rPr lang="en-US" sz="2800" b="1" baseline="0" dirty="0" smtClean="0">
                          <a:solidFill>
                            <a:srgbClr val="FF0000"/>
                          </a:solidFill>
                        </a:rPr>
                        <a:t> </a:t>
                      </a:r>
                      <a:r>
                        <a:rPr lang="en-US" sz="2800" b="1" baseline="0" dirty="0" err="1" smtClean="0">
                          <a:solidFill>
                            <a:srgbClr val="FF0000"/>
                          </a:solidFill>
                        </a:rPr>
                        <a:t>công</a:t>
                      </a:r>
                      <a:r>
                        <a:rPr lang="en-US" sz="2800" b="1" baseline="0" dirty="0" smtClean="0">
                          <a:solidFill>
                            <a:srgbClr val="FF0000"/>
                          </a:solidFill>
                        </a:rPr>
                        <a:t> an</a:t>
                      </a:r>
                      <a:endParaRPr lang="en-US" sz="2800" b="1" dirty="0">
                        <a:solidFill>
                          <a:srgbClr val="FF0000"/>
                        </a:solidFill>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val="308948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64" y="1"/>
            <a:ext cx="10515600" cy="450166"/>
          </a:xfrm>
        </p:spPr>
        <p:txBody>
          <a:bodyPr>
            <a:normAutofit fontScale="90000"/>
          </a:bodyPr>
          <a:lstStyle/>
          <a:p>
            <a:r>
              <a:rPr lang="en-US" dirty="0" err="1" smtClean="0"/>
              <a:t>Cán</a:t>
            </a:r>
            <a:r>
              <a:rPr lang="en-US" dirty="0" smtClean="0"/>
              <a:t> </a:t>
            </a:r>
            <a:r>
              <a:rPr lang="en-US" dirty="0" err="1" smtClean="0"/>
              <a:t>bộ</a:t>
            </a:r>
            <a:r>
              <a:rPr lang="en-US" dirty="0" smtClean="0"/>
              <a:t> </a:t>
            </a:r>
            <a:r>
              <a:rPr lang="en-US" dirty="0" err="1" smtClean="0"/>
              <a:t>cấp</a:t>
            </a:r>
            <a:r>
              <a:rPr lang="en-US" dirty="0" smtClean="0"/>
              <a:t> </a:t>
            </a:r>
            <a:r>
              <a:rPr lang="en-US" dirty="0" err="1" smtClean="0"/>
              <a:t>chiến</a:t>
            </a:r>
            <a:r>
              <a:rPr lang="en-US" dirty="0" smtClean="0"/>
              <a:t> </a:t>
            </a:r>
            <a:r>
              <a:rPr lang="en-US" dirty="0" err="1" smtClean="0"/>
              <a:t>lược</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3552825"/>
              </p:ext>
            </p:extLst>
          </p:nvPr>
        </p:nvGraphicFramePr>
        <p:xfrm>
          <a:off x="838200" y="661182"/>
          <a:ext cx="10515600" cy="55157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5110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5" y="114753"/>
            <a:ext cx="10515600" cy="701675"/>
          </a:xfrm>
        </p:spPr>
        <p:txBody>
          <a:bodyPr>
            <a:normAutofit/>
          </a:bodyPr>
          <a:lstStyle/>
          <a:p>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chức</a:t>
            </a:r>
            <a:endParaRPr lang="en-US" sz="3600" dirty="0">
              <a:latin typeface="Times New Roman" pitchFamily="18" charset="0"/>
              <a:cs typeface="Times New Roman" pitchFamily="18" charset="0"/>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379125368"/>
              </p:ext>
            </p:extLst>
          </p:nvPr>
        </p:nvGraphicFramePr>
        <p:xfrm>
          <a:off x="838200" y="914400"/>
          <a:ext cx="10983686" cy="5845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2795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0"/>
            <a:ext cx="10515600" cy="1325563"/>
          </a:xfrm>
        </p:spPr>
        <p:txBody>
          <a:bodyPr>
            <a:normAutofit/>
          </a:bodyPr>
          <a:lstStyle/>
          <a:p>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cấp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tướng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trọng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lực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endParaRPr lang="en-US" sz="36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4394031"/>
              </p:ext>
            </p:extLst>
          </p:nvPr>
        </p:nvGraphicFramePr>
        <p:xfrm>
          <a:off x="609600" y="1338942"/>
          <a:ext cx="11157857" cy="4561116"/>
        </p:xfrm>
        <a:graphic>
          <a:graphicData uri="http://schemas.openxmlformats.org/drawingml/2006/table">
            <a:tbl>
              <a:tblPr firstRow="1" bandRow="1">
                <a:tableStyleId>{FABFCF23-3B69-468F-B69F-88F6DE6A72F2}</a:tableStyleId>
              </a:tblPr>
              <a:tblGrid>
                <a:gridCol w="1723966"/>
                <a:gridCol w="1324034"/>
                <a:gridCol w="1643743"/>
                <a:gridCol w="1469571"/>
                <a:gridCol w="4996543"/>
              </a:tblGrid>
              <a:tr h="786399">
                <a:tc rowSpan="2">
                  <a:txBody>
                    <a:bodyPr/>
                    <a:lstStyle/>
                    <a:p>
                      <a:pPr algn="ctr"/>
                      <a:r>
                        <a:rPr lang="en-US" sz="2400" dirty="0" err="1" smtClean="0">
                          <a:solidFill>
                            <a:schemeClr val="tx1"/>
                          </a:solidFill>
                          <a:latin typeface="Times New Roman" pitchFamily="18" charset="0"/>
                          <a:cs typeface="Times New Roman" pitchFamily="18" charset="0"/>
                        </a:rPr>
                        <a:t>Mốc</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thời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gian</a:t>
                      </a:r>
                      <a:endParaRPr lang="en-US" sz="2400" dirty="0">
                        <a:solidFill>
                          <a:schemeClr val="tx1"/>
                        </a:solidFill>
                        <a:latin typeface="Times New Roman" pitchFamily="18" charset="0"/>
                        <a:cs typeface="Times New Roman" pitchFamily="18" charset="0"/>
                      </a:endParaRPr>
                    </a:p>
                  </a:txBody>
                  <a:tcPr anchor="ctr"/>
                </a:tc>
                <a:tc rowSpan="2">
                  <a:txBody>
                    <a:bodyPr/>
                    <a:lstStyle/>
                    <a:p>
                      <a:pPr algn="ctr"/>
                      <a:r>
                        <a:rPr lang="en-US" sz="2400" dirty="0" err="1" smtClean="0">
                          <a:solidFill>
                            <a:schemeClr val="tx1"/>
                          </a:solidFill>
                          <a:latin typeface="Times New Roman" pitchFamily="18" charset="0"/>
                          <a:cs typeface="Times New Roman" pitchFamily="18" charset="0"/>
                        </a:rPr>
                        <a:t>Tổng</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số</a:t>
                      </a:r>
                      <a:endParaRPr lang="en-US" sz="2400" dirty="0">
                        <a:solidFill>
                          <a:schemeClr val="tx1"/>
                        </a:solidFill>
                        <a:latin typeface="Times New Roman" pitchFamily="18" charset="0"/>
                        <a:cs typeface="Times New Roman" pitchFamily="18" charset="0"/>
                      </a:endParaRPr>
                    </a:p>
                  </a:txBody>
                  <a:tcPr anchor="ctr"/>
                </a:tc>
                <a:tc gridSpan="2">
                  <a:txBody>
                    <a:bodyPr/>
                    <a:lstStyle/>
                    <a:p>
                      <a:pPr algn="ctr"/>
                      <a:r>
                        <a:rPr lang="en-US" sz="2400" dirty="0" err="1" smtClean="0">
                          <a:solidFill>
                            <a:schemeClr val="tx1"/>
                          </a:solidFill>
                          <a:latin typeface="Times New Roman" pitchFamily="18" charset="0"/>
                          <a:cs typeface="Times New Roman" pitchFamily="18" charset="0"/>
                        </a:rPr>
                        <a:t>Trong</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đó</a:t>
                      </a:r>
                      <a:endParaRPr lang="en-US" sz="2400" dirty="0">
                        <a:solidFill>
                          <a:schemeClr val="tx1"/>
                        </a:solidFill>
                        <a:latin typeface="Times New Roman" pitchFamily="18" charset="0"/>
                        <a:cs typeface="Times New Roman" pitchFamily="18" charset="0"/>
                      </a:endParaRPr>
                    </a:p>
                  </a:txBody>
                  <a:tcPr anchor="ctr"/>
                </a:tc>
                <a:tc hMerge="1">
                  <a:txBody>
                    <a:bodyPr/>
                    <a:lstStyle/>
                    <a:p>
                      <a:endParaRPr lang="en-US"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latin typeface="Times New Roman" pitchFamily="18" charset="0"/>
                          <a:cs typeface="Times New Roman" pitchFamily="18" charset="0"/>
                        </a:rPr>
                        <a:t>Ghi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chú</a:t>
                      </a:r>
                      <a:endParaRPr lang="en-US" sz="2400" dirty="0" smtClean="0">
                        <a:solidFill>
                          <a:schemeClr val="tx1"/>
                        </a:solidFill>
                        <a:latin typeface="Times New Roman" pitchFamily="18" charset="0"/>
                        <a:cs typeface="Times New Roman" pitchFamily="18" charset="0"/>
                      </a:endParaRPr>
                    </a:p>
                    <a:p>
                      <a:pPr algn="ctr"/>
                      <a:endParaRPr lang="en-US" sz="2400" dirty="0">
                        <a:solidFill>
                          <a:schemeClr val="tx1"/>
                        </a:solidFill>
                        <a:latin typeface="Times New Roman" pitchFamily="18" charset="0"/>
                        <a:cs typeface="Times New Roman" pitchFamily="18" charset="0"/>
                      </a:endParaRPr>
                    </a:p>
                  </a:txBody>
                  <a:tcPr anchor="ctr"/>
                </a:tc>
              </a:tr>
              <a:tr h="786399">
                <a:tc vMerge="1">
                  <a:txBody>
                    <a:bodyPr/>
                    <a:lstStyle/>
                    <a:p>
                      <a:pPr algn="ctr"/>
                      <a:endParaRPr lang="en-US" dirty="0"/>
                    </a:p>
                  </a:txBody>
                  <a:tcPr anchor="ctr"/>
                </a:tc>
                <a:tc vMerge="1">
                  <a:txBody>
                    <a:bodyPr/>
                    <a:lstStyle/>
                    <a:p>
                      <a:endParaRPr lang="en-US" dirty="0"/>
                    </a:p>
                  </a:txBody>
                  <a:tcPr/>
                </a:tc>
                <a:tc>
                  <a:txBody>
                    <a:bodyPr/>
                    <a:lstStyle/>
                    <a:p>
                      <a:pPr algn="ctr"/>
                      <a:r>
                        <a:rPr lang="en-US" sz="2400" b="1" dirty="0" err="1" smtClean="0">
                          <a:solidFill>
                            <a:schemeClr val="tx1"/>
                          </a:solidFill>
                          <a:latin typeface="Times New Roman" pitchFamily="18" charset="0"/>
                          <a:cs typeface="Times New Roman" pitchFamily="18" charset="0"/>
                        </a:rPr>
                        <a:t>Quân</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đội</a:t>
                      </a:r>
                      <a:r>
                        <a:rPr lang="en-US" sz="2400" b="1" baseline="0"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b="1" dirty="0" err="1" smtClean="0">
                          <a:solidFill>
                            <a:schemeClr val="tx1"/>
                          </a:solidFill>
                          <a:latin typeface="Times New Roman" pitchFamily="18" charset="0"/>
                          <a:cs typeface="Times New Roman" pitchFamily="18" charset="0"/>
                        </a:rPr>
                        <a:t>Công</a:t>
                      </a:r>
                      <a:r>
                        <a:rPr lang="en-US" sz="2400" b="1" baseline="0" dirty="0" smtClean="0">
                          <a:solidFill>
                            <a:schemeClr val="tx1"/>
                          </a:solidFill>
                          <a:latin typeface="Times New Roman" pitchFamily="18" charset="0"/>
                          <a:cs typeface="Times New Roman" pitchFamily="18" charset="0"/>
                        </a:rPr>
                        <a:t> an</a:t>
                      </a:r>
                      <a:endParaRPr lang="en-US" sz="2400" b="1" dirty="0">
                        <a:solidFill>
                          <a:schemeClr val="tx1"/>
                        </a:solidFill>
                        <a:latin typeface="Times New Roman" pitchFamily="18" charset="0"/>
                        <a:cs typeface="Times New Roman" pitchFamily="18" charset="0"/>
                      </a:endParaRPr>
                    </a:p>
                  </a:txBody>
                  <a:tcPr anchor="ctr"/>
                </a:tc>
                <a:tc vMerge="1">
                  <a:txBody>
                    <a:bodyPr/>
                    <a:lstStyle/>
                    <a:p>
                      <a:pPr algn="ctr"/>
                      <a:endParaRPr lang="en-US" dirty="0"/>
                    </a:p>
                  </a:txBody>
                  <a:tcPr anchor="ctr"/>
                </a:tc>
              </a:tr>
              <a:tr h="996106">
                <a:tc>
                  <a:txBody>
                    <a:bodyPr/>
                    <a:lstStyle/>
                    <a:p>
                      <a:pPr algn="ctr"/>
                      <a:r>
                        <a:rPr lang="en-US" sz="2400" dirty="0" smtClean="0">
                          <a:solidFill>
                            <a:schemeClr val="tx1"/>
                          </a:solidFill>
                          <a:latin typeface="Times New Roman" pitchFamily="18" charset="0"/>
                          <a:cs typeface="Times New Roman" pitchFamily="18" charset="0"/>
                        </a:rPr>
                        <a:t>5/1975</a:t>
                      </a:r>
                      <a:endParaRPr lang="en-US" sz="2400" dirty="0">
                        <a:solidFill>
                          <a:schemeClr val="tx1"/>
                        </a:solidFill>
                        <a:latin typeface="Times New Roman" pitchFamily="18" charset="0"/>
                        <a:cs typeface="Times New Roman" pitchFamily="18" charset="0"/>
                      </a:endParaRPr>
                    </a:p>
                  </a:txBody>
                  <a:tcPr anchor="ctr"/>
                </a:tc>
                <a:tc>
                  <a:txBody>
                    <a:bodyPr/>
                    <a:lstStyle/>
                    <a:p>
                      <a:pPr algn="ctr"/>
                      <a:r>
                        <a:rPr lang="en-US" sz="3200" b="1" dirty="0" smtClean="0">
                          <a:solidFill>
                            <a:schemeClr val="tx1"/>
                          </a:solidFill>
                          <a:latin typeface="Times New Roman" pitchFamily="18" charset="0"/>
                          <a:cs typeface="Times New Roman" pitchFamily="18" charset="0"/>
                        </a:rPr>
                        <a:t>92</a:t>
                      </a:r>
                      <a:endParaRPr lang="en-US" sz="3200" b="1" dirty="0">
                        <a:solidFill>
                          <a:schemeClr val="tx1"/>
                        </a:solidFill>
                        <a:latin typeface="Times New Roman" pitchFamily="18" charset="0"/>
                        <a:cs typeface="Times New Roman" pitchFamily="18" charset="0"/>
                      </a:endParaRPr>
                    </a:p>
                  </a:txBody>
                  <a:tcPr anchor="ctr"/>
                </a:tc>
                <a:tc>
                  <a:txBody>
                    <a:bodyPr/>
                    <a:lstStyle/>
                    <a:p>
                      <a:pPr algn="ctr"/>
                      <a:r>
                        <a:rPr lang="en-US" sz="3200" b="1" dirty="0" smtClean="0">
                          <a:solidFill>
                            <a:schemeClr val="tx1"/>
                          </a:solidFill>
                          <a:latin typeface="Times New Roman" pitchFamily="18" charset="0"/>
                          <a:cs typeface="Times New Roman" pitchFamily="18" charset="0"/>
                        </a:rPr>
                        <a:t>90</a:t>
                      </a:r>
                      <a:endParaRPr lang="en-US" sz="3200" b="1" dirty="0">
                        <a:solidFill>
                          <a:schemeClr val="tx1"/>
                        </a:solidFill>
                        <a:latin typeface="Times New Roman" pitchFamily="18" charset="0"/>
                        <a:cs typeface="Times New Roman" pitchFamily="18" charset="0"/>
                      </a:endParaRPr>
                    </a:p>
                  </a:txBody>
                  <a:tcPr anchor="ctr"/>
                </a:tc>
                <a:tc>
                  <a:txBody>
                    <a:bodyPr/>
                    <a:lstStyle/>
                    <a:p>
                      <a:pPr algn="ctr"/>
                      <a:r>
                        <a:rPr lang="en-US" sz="3200" b="1" dirty="0" smtClean="0">
                          <a:solidFill>
                            <a:schemeClr val="tx1"/>
                          </a:solidFill>
                          <a:latin typeface="Times New Roman" pitchFamily="18" charset="0"/>
                          <a:cs typeface="Times New Roman" pitchFamily="18" charset="0"/>
                        </a:rPr>
                        <a:t>2</a:t>
                      </a:r>
                      <a:endParaRPr lang="en-US" sz="3200" b="1" dirty="0">
                        <a:solidFill>
                          <a:schemeClr val="tx1"/>
                        </a:solidFill>
                        <a:latin typeface="Times New Roman" pitchFamily="18" charset="0"/>
                        <a:cs typeface="Times New Roman" pitchFamily="18" charset="0"/>
                      </a:endParaRPr>
                    </a:p>
                  </a:txBody>
                  <a:tcPr anchor="ctr"/>
                </a:tc>
                <a:tc rowSpan="3">
                  <a:txBody>
                    <a:bodyPr/>
                    <a:lstStyle/>
                    <a:p>
                      <a:pPr algn="just"/>
                      <a:r>
                        <a:rPr lang="en-US" sz="2800" dirty="0" err="1" smtClean="0">
                          <a:solidFill>
                            <a:srgbClr val="FF0000"/>
                          </a:solidFill>
                          <a:latin typeface="Times New Roman" pitchFamily="18" charset="0"/>
                          <a:cs typeface="Times New Roman" pitchFamily="18" charset="0"/>
                        </a:rPr>
                        <a:t>Số</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lượng</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tướng</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công</a:t>
                      </a:r>
                      <a:r>
                        <a:rPr lang="en-US" sz="2800" baseline="0" dirty="0" smtClean="0">
                          <a:solidFill>
                            <a:srgbClr val="FF0000"/>
                          </a:solidFill>
                          <a:latin typeface="Times New Roman" pitchFamily="18" charset="0"/>
                          <a:cs typeface="Times New Roman" pitchFamily="18" charset="0"/>
                        </a:rPr>
                        <a:t> an </a:t>
                      </a:r>
                      <a:r>
                        <a:rPr lang="en-US" sz="2800" baseline="0" dirty="0" err="1" smtClean="0">
                          <a:solidFill>
                            <a:srgbClr val="FF0000"/>
                          </a:solidFill>
                          <a:latin typeface="Times New Roman" pitchFamily="18" charset="0"/>
                          <a:cs typeface="Times New Roman" pitchFamily="18" charset="0"/>
                        </a:rPr>
                        <a:t>trong</a:t>
                      </a:r>
                      <a:r>
                        <a:rPr lang="en-US" sz="2800" baseline="0" dirty="0" smtClean="0">
                          <a:solidFill>
                            <a:srgbClr val="FF0000"/>
                          </a:solidFill>
                          <a:latin typeface="Times New Roman" pitchFamily="18" charset="0"/>
                          <a:cs typeface="Times New Roman" pitchFamily="18" charset="0"/>
                        </a:rPr>
                        <a:t> 20 </a:t>
                      </a:r>
                      <a:r>
                        <a:rPr lang="en-US" sz="2800" baseline="0" dirty="0" err="1" smtClean="0">
                          <a:solidFill>
                            <a:srgbClr val="FF0000"/>
                          </a:solidFill>
                          <a:latin typeface="Times New Roman" pitchFamily="18" charset="0"/>
                          <a:cs typeface="Times New Roman" pitchFamily="18" charset="0"/>
                        </a:rPr>
                        <a:t>năm</a:t>
                      </a:r>
                      <a:r>
                        <a:rPr lang="en-US" sz="2800" baseline="0" dirty="0" smtClean="0">
                          <a:solidFill>
                            <a:srgbClr val="FF0000"/>
                          </a:solidFill>
                          <a:latin typeface="Times New Roman" pitchFamily="18" charset="0"/>
                          <a:cs typeface="Times New Roman" pitchFamily="18" charset="0"/>
                        </a:rPr>
                        <a:t> qua </a:t>
                      </a:r>
                      <a:r>
                        <a:rPr lang="en-US" sz="2800" baseline="0" dirty="0" err="1" smtClean="0">
                          <a:solidFill>
                            <a:srgbClr val="FF0000"/>
                          </a:solidFill>
                          <a:latin typeface="Times New Roman" pitchFamily="18" charset="0"/>
                          <a:cs typeface="Times New Roman" pitchFamily="18" charset="0"/>
                        </a:rPr>
                        <a:t>tăng</a:t>
                      </a:r>
                      <a:r>
                        <a:rPr lang="en-US" sz="2800" baseline="0" dirty="0" smtClean="0">
                          <a:solidFill>
                            <a:srgbClr val="FF0000"/>
                          </a:solidFill>
                          <a:latin typeface="Times New Roman" pitchFamily="18" charset="0"/>
                          <a:cs typeface="Times New Roman" pitchFamily="18" charset="0"/>
                        </a:rPr>
                        <a:t> 17 </a:t>
                      </a:r>
                      <a:r>
                        <a:rPr lang="en-US" sz="2800" baseline="0" dirty="0" err="1" smtClean="0">
                          <a:solidFill>
                            <a:srgbClr val="FF0000"/>
                          </a:solidFill>
                          <a:latin typeface="Times New Roman" pitchFamily="18" charset="0"/>
                          <a:cs typeface="Times New Roman" pitchFamily="18" charset="0"/>
                        </a:rPr>
                        <a:t>lần</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biên</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chế</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toàn</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ngành</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trong</a:t>
                      </a:r>
                      <a:r>
                        <a:rPr lang="en-US" sz="2800" baseline="0" dirty="0" smtClean="0">
                          <a:solidFill>
                            <a:srgbClr val="FF0000"/>
                          </a:solidFill>
                          <a:latin typeface="Times New Roman" pitchFamily="18" charset="0"/>
                          <a:cs typeface="Times New Roman" pitchFamily="18" charset="0"/>
                        </a:rPr>
                        <a:t> 10 </a:t>
                      </a:r>
                      <a:r>
                        <a:rPr lang="en-US" sz="2800" baseline="0" dirty="0" err="1" smtClean="0">
                          <a:solidFill>
                            <a:srgbClr val="FF0000"/>
                          </a:solidFill>
                          <a:latin typeface="Times New Roman" pitchFamily="18" charset="0"/>
                          <a:cs typeface="Times New Roman" pitchFamily="18" charset="0"/>
                        </a:rPr>
                        <a:t>năm</a:t>
                      </a:r>
                      <a:r>
                        <a:rPr lang="en-US" sz="2800" baseline="0" dirty="0" smtClean="0">
                          <a:solidFill>
                            <a:srgbClr val="FF0000"/>
                          </a:solidFill>
                          <a:latin typeface="Times New Roman" pitchFamily="18" charset="0"/>
                          <a:cs typeface="Times New Roman" pitchFamily="18" charset="0"/>
                        </a:rPr>
                        <a:t> qua </a:t>
                      </a:r>
                      <a:r>
                        <a:rPr lang="en-US" sz="2800" baseline="0" dirty="0" err="1" smtClean="0">
                          <a:solidFill>
                            <a:srgbClr val="FF0000"/>
                          </a:solidFill>
                          <a:latin typeface="Times New Roman" pitchFamily="18" charset="0"/>
                          <a:cs typeface="Times New Roman" pitchFamily="18" charset="0"/>
                        </a:rPr>
                        <a:t>tăng</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bình</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quân</a:t>
                      </a:r>
                      <a:r>
                        <a:rPr lang="en-US" sz="2800" baseline="0" dirty="0" smtClean="0">
                          <a:solidFill>
                            <a:srgbClr val="FF0000"/>
                          </a:solidFill>
                          <a:latin typeface="Times New Roman" pitchFamily="18" charset="0"/>
                          <a:cs typeface="Times New Roman" pitchFamily="18" charset="0"/>
                        </a:rPr>
                        <a:t> </a:t>
                      </a:r>
                      <a:r>
                        <a:rPr lang="en-US" sz="2800" baseline="0" dirty="0" err="1" smtClean="0">
                          <a:solidFill>
                            <a:srgbClr val="FF0000"/>
                          </a:solidFill>
                          <a:latin typeface="Times New Roman" pitchFamily="18" charset="0"/>
                          <a:cs typeface="Times New Roman" pitchFamily="18" charset="0"/>
                        </a:rPr>
                        <a:t>gần</a:t>
                      </a:r>
                      <a:r>
                        <a:rPr lang="en-US" sz="2800" baseline="0" dirty="0" smtClean="0">
                          <a:solidFill>
                            <a:srgbClr val="FF0000"/>
                          </a:solidFill>
                          <a:latin typeface="Times New Roman" pitchFamily="18" charset="0"/>
                          <a:cs typeface="Times New Roman" pitchFamily="18" charset="0"/>
                        </a:rPr>
                        <a:t> 10.000 </a:t>
                      </a:r>
                      <a:r>
                        <a:rPr lang="en-US" sz="2800" baseline="0" dirty="0" err="1" smtClean="0">
                          <a:solidFill>
                            <a:srgbClr val="FF0000"/>
                          </a:solidFill>
                          <a:latin typeface="Times New Roman" pitchFamily="18" charset="0"/>
                          <a:cs typeface="Times New Roman" pitchFamily="18" charset="0"/>
                        </a:rPr>
                        <a:t>người</a:t>
                      </a:r>
                      <a:r>
                        <a:rPr lang="en-US" sz="2800" baseline="0" dirty="0" smtClean="0">
                          <a:solidFill>
                            <a:srgbClr val="FF0000"/>
                          </a:solidFill>
                          <a:latin typeface="Times New Roman" pitchFamily="18" charset="0"/>
                          <a:cs typeface="Times New Roman" pitchFamily="18" charset="0"/>
                        </a:rPr>
                        <a:t>/</a:t>
                      </a:r>
                      <a:r>
                        <a:rPr lang="en-US" sz="2800" baseline="0" dirty="0" err="1" smtClean="0">
                          <a:solidFill>
                            <a:srgbClr val="FF0000"/>
                          </a:solidFill>
                          <a:latin typeface="Times New Roman" pitchFamily="18" charset="0"/>
                          <a:cs typeface="Times New Roman" pitchFamily="18" charset="0"/>
                        </a:rPr>
                        <a:t>năm</a:t>
                      </a:r>
                      <a:endParaRPr lang="en-US" sz="2800" dirty="0">
                        <a:solidFill>
                          <a:srgbClr val="FF0000"/>
                        </a:solidFill>
                        <a:latin typeface="Times New Roman" pitchFamily="18" charset="0"/>
                        <a:cs typeface="Times New Roman" pitchFamily="18" charset="0"/>
                      </a:endParaRPr>
                    </a:p>
                  </a:txBody>
                  <a:tcPr/>
                </a:tc>
              </a:tr>
              <a:tr h="996106">
                <a:tc>
                  <a:txBody>
                    <a:bodyPr/>
                    <a:lstStyle/>
                    <a:p>
                      <a:pPr algn="ctr"/>
                      <a:r>
                        <a:rPr lang="en-US" sz="2400" dirty="0" smtClean="0">
                          <a:solidFill>
                            <a:schemeClr val="tx1"/>
                          </a:solidFill>
                          <a:latin typeface="Times New Roman" pitchFamily="18" charset="0"/>
                          <a:cs typeface="Times New Roman" pitchFamily="18" charset="0"/>
                        </a:rPr>
                        <a:t>6/1997</a:t>
                      </a:r>
                      <a:endParaRPr lang="en-US" sz="2400" dirty="0">
                        <a:solidFill>
                          <a:schemeClr val="tx1"/>
                        </a:solidFill>
                        <a:latin typeface="Times New Roman" pitchFamily="18" charset="0"/>
                        <a:cs typeface="Times New Roman" pitchFamily="18" charset="0"/>
                      </a:endParaRPr>
                    </a:p>
                  </a:txBody>
                  <a:tcPr anchor="ctr"/>
                </a:tc>
                <a:tc>
                  <a:txBody>
                    <a:bodyPr/>
                    <a:lstStyle/>
                    <a:p>
                      <a:pPr algn="ctr"/>
                      <a:r>
                        <a:rPr lang="en-US" sz="3200" b="1" dirty="0" smtClean="0">
                          <a:solidFill>
                            <a:schemeClr val="tx1"/>
                          </a:solidFill>
                          <a:latin typeface="Times New Roman" pitchFamily="18" charset="0"/>
                          <a:cs typeface="Times New Roman" pitchFamily="18" charset="0"/>
                        </a:rPr>
                        <a:t>298</a:t>
                      </a:r>
                      <a:endParaRPr lang="en-US" sz="3200" b="1" dirty="0">
                        <a:solidFill>
                          <a:schemeClr val="tx1"/>
                        </a:solidFill>
                        <a:latin typeface="Times New Roman" pitchFamily="18" charset="0"/>
                        <a:cs typeface="Times New Roman" pitchFamily="18" charset="0"/>
                      </a:endParaRPr>
                    </a:p>
                  </a:txBody>
                  <a:tcPr anchor="ctr"/>
                </a:tc>
                <a:tc>
                  <a:txBody>
                    <a:bodyPr/>
                    <a:lstStyle/>
                    <a:p>
                      <a:pPr algn="ctr"/>
                      <a:r>
                        <a:rPr lang="en-US" sz="3200" b="1" dirty="0" smtClean="0">
                          <a:solidFill>
                            <a:schemeClr val="tx1"/>
                          </a:solidFill>
                          <a:latin typeface="Times New Roman" pitchFamily="18" charset="0"/>
                          <a:cs typeface="Times New Roman" pitchFamily="18" charset="0"/>
                        </a:rPr>
                        <a:t>284</a:t>
                      </a:r>
                      <a:endParaRPr lang="en-US" sz="3200" b="1" dirty="0">
                        <a:solidFill>
                          <a:schemeClr val="tx1"/>
                        </a:solidFill>
                        <a:latin typeface="Times New Roman" pitchFamily="18" charset="0"/>
                        <a:cs typeface="Times New Roman" pitchFamily="18" charset="0"/>
                      </a:endParaRPr>
                    </a:p>
                  </a:txBody>
                  <a:tcPr anchor="ctr"/>
                </a:tc>
                <a:tc>
                  <a:txBody>
                    <a:bodyPr/>
                    <a:lstStyle/>
                    <a:p>
                      <a:pPr algn="ctr"/>
                      <a:r>
                        <a:rPr lang="en-US" sz="3200" b="1" dirty="0" smtClean="0">
                          <a:solidFill>
                            <a:schemeClr val="tx1"/>
                          </a:solidFill>
                          <a:latin typeface="Times New Roman" pitchFamily="18" charset="0"/>
                          <a:cs typeface="Times New Roman" pitchFamily="18" charset="0"/>
                        </a:rPr>
                        <a:t>14</a:t>
                      </a:r>
                      <a:endParaRPr lang="en-US" sz="3200" b="1" dirty="0">
                        <a:solidFill>
                          <a:schemeClr val="tx1"/>
                        </a:solidFill>
                        <a:latin typeface="Times New Roman" pitchFamily="18" charset="0"/>
                        <a:cs typeface="Times New Roman" pitchFamily="18" charset="0"/>
                      </a:endParaRPr>
                    </a:p>
                  </a:txBody>
                  <a:tcPr anchor="ctr"/>
                </a:tc>
                <a:tc vMerge="1">
                  <a:txBody>
                    <a:bodyPr/>
                    <a:lstStyle/>
                    <a:p>
                      <a:endParaRPr lang="en-US" dirty="0"/>
                    </a:p>
                  </a:txBody>
                  <a:tcPr/>
                </a:tc>
              </a:tr>
              <a:tr h="996106">
                <a:tc>
                  <a:txBody>
                    <a:bodyPr/>
                    <a:lstStyle/>
                    <a:p>
                      <a:pPr algn="ctr"/>
                      <a:r>
                        <a:rPr lang="en-US" sz="2400" dirty="0" err="1" smtClean="0">
                          <a:solidFill>
                            <a:schemeClr val="tx1"/>
                          </a:solidFill>
                          <a:latin typeface="Times New Roman" pitchFamily="18" charset="0"/>
                          <a:cs typeface="Times New Roman" pitchFamily="18" charset="0"/>
                        </a:rPr>
                        <a:t>Hiện</a:t>
                      </a:r>
                      <a:r>
                        <a:rPr lang="en-US" sz="2400" baseline="0" dirty="0" smtClean="0">
                          <a:solidFill>
                            <a:schemeClr val="tx1"/>
                          </a:solidFill>
                          <a:latin typeface="Times New Roman" pitchFamily="18" charset="0"/>
                          <a:cs typeface="Times New Roman" pitchFamily="18" charset="0"/>
                        </a:rPr>
                        <a:t> nay</a:t>
                      </a:r>
                      <a:endParaRPr lang="en-US" sz="2400" dirty="0">
                        <a:solidFill>
                          <a:schemeClr val="tx1"/>
                        </a:solidFill>
                        <a:latin typeface="Times New Roman" pitchFamily="18" charset="0"/>
                        <a:cs typeface="Times New Roman" pitchFamily="18" charset="0"/>
                      </a:endParaRPr>
                    </a:p>
                  </a:txBody>
                  <a:tcPr anchor="ctr"/>
                </a:tc>
                <a:tc>
                  <a:txBody>
                    <a:bodyPr/>
                    <a:lstStyle/>
                    <a:p>
                      <a:pPr algn="ctr"/>
                      <a:r>
                        <a:rPr lang="en-US" sz="3200" b="1" dirty="0" smtClean="0">
                          <a:solidFill>
                            <a:schemeClr val="tx1"/>
                          </a:solidFill>
                          <a:latin typeface="Times New Roman" pitchFamily="18" charset="0"/>
                          <a:cs typeface="Times New Roman" pitchFamily="18" charset="0"/>
                        </a:rPr>
                        <a:t>627</a:t>
                      </a:r>
                      <a:endParaRPr lang="en-US" sz="3200" b="1" dirty="0">
                        <a:solidFill>
                          <a:schemeClr val="tx1"/>
                        </a:solidFill>
                        <a:latin typeface="Times New Roman" pitchFamily="18" charset="0"/>
                        <a:cs typeface="Times New Roman" pitchFamily="18" charset="0"/>
                      </a:endParaRPr>
                    </a:p>
                  </a:txBody>
                  <a:tcPr anchor="ctr"/>
                </a:tc>
                <a:tc>
                  <a:txBody>
                    <a:bodyPr/>
                    <a:lstStyle/>
                    <a:p>
                      <a:pPr algn="ctr"/>
                      <a:r>
                        <a:rPr lang="en-US" sz="3200" b="1" dirty="0" smtClean="0">
                          <a:solidFill>
                            <a:schemeClr val="tx1"/>
                          </a:solidFill>
                          <a:latin typeface="Times New Roman" pitchFamily="18" charset="0"/>
                          <a:cs typeface="Times New Roman" pitchFamily="18" charset="0"/>
                        </a:rPr>
                        <a:t>380</a:t>
                      </a:r>
                      <a:endParaRPr lang="en-US" sz="3200" b="1" dirty="0">
                        <a:solidFill>
                          <a:schemeClr val="tx1"/>
                        </a:solidFill>
                        <a:latin typeface="Times New Roman" pitchFamily="18" charset="0"/>
                        <a:cs typeface="Times New Roman" pitchFamily="18" charset="0"/>
                      </a:endParaRPr>
                    </a:p>
                  </a:txBody>
                  <a:tcPr anchor="ctr"/>
                </a:tc>
                <a:tc>
                  <a:txBody>
                    <a:bodyPr/>
                    <a:lstStyle/>
                    <a:p>
                      <a:pPr algn="ctr"/>
                      <a:r>
                        <a:rPr lang="en-US" sz="3200" b="1" dirty="0" smtClean="0">
                          <a:solidFill>
                            <a:schemeClr val="tx1"/>
                          </a:solidFill>
                          <a:latin typeface="Times New Roman" pitchFamily="18" charset="0"/>
                          <a:cs typeface="Times New Roman" pitchFamily="18" charset="0"/>
                        </a:rPr>
                        <a:t>247</a:t>
                      </a:r>
                      <a:endParaRPr lang="en-US" sz="3200" b="1" dirty="0">
                        <a:solidFill>
                          <a:schemeClr val="tx1"/>
                        </a:solidFill>
                        <a:latin typeface="Times New Roman" pitchFamily="18" charset="0"/>
                        <a:cs typeface="Times New Roman" pitchFamily="18" charset="0"/>
                      </a:endParaRPr>
                    </a:p>
                  </a:txBody>
                  <a:tcPr anchor="ctr"/>
                </a:tc>
                <a:tc vMerge="1">
                  <a:txBody>
                    <a:bodyPr/>
                    <a:lstStyle/>
                    <a:p>
                      <a:endParaRPr lang="en-US" dirty="0"/>
                    </a:p>
                  </a:txBody>
                  <a:tcPr/>
                </a:tc>
              </a:tr>
            </a:tbl>
          </a:graphicData>
        </a:graphic>
      </p:graphicFrame>
    </p:spTree>
    <p:extLst>
      <p:ext uri="{BB962C8B-B14F-4D97-AF65-F5344CB8AC3E}">
        <p14:creationId xmlns:p14="http://schemas.microsoft.com/office/powerpoint/2010/main" val="3120868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err="1" smtClean="0">
                <a:latin typeface="Times New Roman" pitchFamily="18" charset="0"/>
                <a:cs typeface="Times New Roman" pitchFamily="18" charset="0"/>
              </a:rPr>
              <a:t>Cán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bộ</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nghiên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cứu</a:t>
            </a:r>
            <a:r>
              <a:rPr lang="en-US" sz="4000" dirty="0" smtClean="0">
                <a:latin typeface="Times New Roman" pitchFamily="18" charset="0"/>
                <a:cs typeface="Times New Roman" pitchFamily="18" charset="0"/>
              </a:rPr>
              <a:t> KHCN/1 </a:t>
            </a:r>
            <a:r>
              <a:rPr lang="en-US" sz="4000" dirty="0" err="1" smtClean="0">
                <a:latin typeface="Times New Roman" pitchFamily="18" charset="0"/>
                <a:cs typeface="Times New Roman" pitchFamily="18" charset="0"/>
              </a:rPr>
              <a:t>vạn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dân</a:t>
            </a:r>
            <a:endParaRPr lang="en-US" sz="4000"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8005902"/>
              </p:ext>
            </p:extLst>
          </p:nvPr>
        </p:nvGraphicFramePr>
        <p:xfrm>
          <a:off x="838198" y="1219205"/>
          <a:ext cx="11016344" cy="5331138"/>
        </p:xfrm>
        <a:graphic>
          <a:graphicData uri="http://schemas.openxmlformats.org/drawingml/2006/table">
            <a:tbl>
              <a:tblPr firstRow="1" bandRow="1">
                <a:tableStyleId>{5C22544A-7EE6-4342-B048-85BDC9FD1C3A}</a:tableStyleId>
              </a:tblPr>
              <a:tblGrid>
                <a:gridCol w="2754086"/>
                <a:gridCol w="2754086"/>
                <a:gridCol w="5508172"/>
              </a:tblGrid>
              <a:tr h="516916">
                <a:tc>
                  <a:txBody>
                    <a:bodyPr/>
                    <a:lstStyle/>
                    <a:p>
                      <a:pPr algn="ctr"/>
                      <a:r>
                        <a:rPr lang="en-US" sz="2400" dirty="0" err="1" smtClean="0">
                          <a:solidFill>
                            <a:schemeClr val="tx1"/>
                          </a:solidFill>
                          <a:latin typeface="Times New Roman" pitchFamily="18" charset="0"/>
                          <a:cs typeface="Times New Roman" pitchFamily="18" charset="0"/>
                        </a:rPr>
                        <a:t>Tên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nước</a:t>
                      </a:r>
                      <a:endParaRPr lang="en-US" sz="2400" dirty="0">
                        <a:solidFill>
                          <a:schemeClr val="tx1"/>
                        </a:solidFill>
                        <a:latin typeface="Times New Roman" pitchFamily="18" charset="0"/>
                        <a:cs typeface="Times New Roman" pitchFamily="18" charset="0"/>
                      </a:endParaRPr>
                    </a:p>
                  </a:txBody>
                  <a:tcPr anchor="ctr"/>
                </a:tc>
                <a:tc>
                  <a:txBody>
                    <a:bodyPr/>
                    <a:lstStyle/>
                    <a:p>
                      <a:pPr algn="ctr"/>
                      <a:r>
                        <a:rPr lang="en-US" sz="2400" dirty="0" err="1" smtClean="0">
                          <a:solidFill>
                            <a:schemeClr val="tx1"/>
                          </a:solidFill>
                          <a:latin typeface="Times New Roman" pitchFamily="18" charset="0"/>
                          <a:cs typeface="Times New Roman" pitchFamily="18" charset="0"/>
                        </a:rPr>
                        <a:t>Số</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người</a:t>
                      </a:r>
                      <a:endParaRPr lang="en-US" sz="2400" dirty="0">
                        <a:solidFill>
                          <a:schemeClr val="tx1"/>
                        </a:solidFill>
                        <a:latin typeface="Times New Roman" pitchFamily="18" charset="0"/>
                        <a:cs typeface="Times New Roman" pitchFamily="18" charset="0"/>
                      </a:endParaRPr>
                    </a:p>
                  </a:txBody>
                  <a:tcPr anchor="ctr"/>
                </a:tc>
                <a:tc rowSpan="10">
                  <a:txBody>
                    <a:bodyPr/>
                    <a:lstStyle/>
                    <a:p>
                      <a:pPr algn="just"/>
                      <a:r>
                        <a:rPr lang="en-US" sz="3600" dirty="0" err="1" smtClean="0">
                          <a:solidFill>
                            <a:srgbClr val="FF0000"/>
                          </a:solidFill>
                          <a:latin typeface="Times New Roman" pitchFamily="18" charset="0"/>
                          <a:cs typeface="Times New Roman" pitchFamily="18" charset="0"/>
                        </a:rPr>
                        <a:t>Việt</a:t>
                      </a:r>
                      <a:r>
                        <a:rPr lang="en-US" sz="3600" baseline="0" dirty="0" smtClean="0">
                          <a:solidFill>
                            <a:srgbClr val="FF0000"/>
                          </a:solidFill>
                          <a:latin typeface="Times New Roman" pitchFamily="18" charset="0"/>
                          <a:cs typeface="Times New Roman" pitchFamily="18" charset="0"/>
                        </a:rPr>
                        <a:t> Nam </a:t>
                      </a:r>
                      <a:r>
                        <a:rPr lang="en-US" sz="3600" baseline="0" dirty="0" err="1" smtClean="0">
                          <a:solidFill>
                            <a:srgbClr val="FF0000"/>
                          </a:solidFill>
                          <a:latin typeface="Times New Roman" pitchFamily="18" charset="0"/>
                          <a:cs typeface="Times New Roman" pitchFamily="18" charset="0"/>
                        </a:rPr>
                        <a:t>t</a:t>
                      </a:r>
                      <a:r>
                        <a:rPr lang="en-US" sz="3600" dirty="0" err="1" smtClean="0">
                          <a:solidFill>
                            <a:srgbClr val="FF0000"/>
                          </a:solidFill>
                          <a:latin typeface="Times New Roman" pitchFamily="18" charset="0"/>
                          <a:cs typeface="Times New Roman" pitchFamily="18" charset="0"/>
                        </a:rPr>
                        <a:t>hiếu</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những</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cán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bộ</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lãnh</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đạo</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quản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lý</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và</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quản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trị</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giỏi</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nhà</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khoa</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học</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và</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chuyên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gia</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đầu</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ngành</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trên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một</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số</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lĩnh</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vực</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tỷ</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lệ</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cán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bộ</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nghiên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cứu</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khoa</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học</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trên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tổng</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số</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dân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còn</a:t>
                      </a:r>
                      <a:r>
                        <a:rPr lang="en-US" sz="3600" baseline="0" dirty="0" smtClean="0">
                          <a:solidFill>
                            <a:srgbClr val="FF0000"/>
                          </a:solidFill>
                          <a:latin typeface="Times New Roman" pitchFamily="18" charset="0"/>
                          <a:cs typeface="Times New Roman" pitchFamily="18" charset="0"/>
                        </a:rPr>
                        <a:t> </a:t>
                      </a:r>
                      <a:r>
                        <a:rPr lang="en-US" sz="3600" baseline="0" dirty="0" err="1" smtClean="0">
                          <a:solidFill>
                            <a:srgbClr val="FF0000"/>
                          </a:solidFill>
                          <a:latin typeface="Times New Roman" pitchFamily="18" charset="0"/>
                          <a:cs typeface="Times New Roman" pitchFamily="18" charset="0"/>
                        </a:rPr>
                        <a:t>thấp</a:t>
                      </a:r>
                      <a:r>
                        <a:rPr lang="en-US" sz="3600" baseline="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a:txBody>
                  <a:tcPr>
                    <a:solidFill>
                      <a:schemeClr val="accent4">
                        <a:lumMod val="40000"/>
                        <a:lumOff val="60000"/>
                      </a:schemeClr>
                    </a:solidFill>
                  </a:tcPr>
                </a:tc>
              </a:tr>
              <a:tr h="678894">
                <a:tc>
                  <a:txBody>
                    <a:bodyPr/>
                    <a:lstStyle/>
                    <a:p>
                      <a:pPr algn="ctr"/>
                      <a:r>
                        <a:rPr lang="en-US" sz="2800" b="1" dirty="0" err="1" smtClean="0">
                          <a:solidFill>
                            <a:srgbClr val="FF0000"/>
                          </a:solidFill>
                          <a:latin typeface="Times New Roman" pitchFamily="18" charset="0"/>
                          <a:cs typeface="Times New Roman" pitchFamily="18" charset="0"/>
                        </a:rPr>
                        <a:t>Việt</a:t>
                      </a:r>
                      <a:r>
                        <a:rPr lang="en-US" sz="2800" b="1" baseline="0" dirty="0" smtClean="0">
                          <a:solidFill>
                            <a:srgbClr val="FF0000"/>
                          </a:solidFill>
                          <a:latin typeface="Times New Roman" pitchFamily="18" charset="0"/>
                          <a:cs typeface="Times New Roman" pitchFamily="18" charset="0"/>
                        </a:rPr>
                        <a:t> Nam</a:t>
                      </a:r>
                      <a:endParaRPr lang="en-US" sz="2800" b="1" dirty="0">
                        <a:solidFill>
                          <a:srgbClr val="FF0000"/>
                        </a:solidFill>
                        <a:latin typeface="Times New Roman" pitchFamily="18" charset="0"/>
                        <a:cs typeface="Times New Roman" pitchFamily="18" charset="0"/>
                      </a:endParaRPr>
                    </a:p>
                  </a:txBody>
                  <a:tcPr anchor="ctr"/>
                </a:tc>
                <a:tc>
                  <a:txBody>
                    <a:bodyPr/>
                    <a:lstStyle/>
                    <a:p>
                      <a:pPr algn="ctr"/>
                      <a:r>
                        <a:rPr lang="en-US" sz="3600" b="1" dirty="0" smtClean="0">
                          <a:solidFill>
                            <a:srgbClr val="FF0000"/>
                          </a:solidFill>
                          <a:latin typeface="Times New Roman" pitchFamily="18" charset="0"/>
                          <a:cs typeface="Times New Roman" pitchFamily="18" charset="0"/>
                        </a:rPr>
                        <a:t>6.86</a:t>
                      </a:r>
                      <a:endParaRPr lang="en-US" sz="3600" b="1" dirty="0">
                        <a:solidFill>
                          <a:srgbClr val="FF0000"/>
                        </a:solidFill>
                        <a:latin typeface="Times New Roman" pitchFamily="18" charset="0"/>
                        <a:cs typeface="Times New Roman" pitchFamily="18" charset="0"/>
                      </a:endParaRPr>
                    </a:p>
                  </a:txBody>
                  <a:tcPr anchor="ctr"/>
                </a:tc>
                <a:tc vMerge="1">
                  <a:txBody>
                    <a:bodyPr/>
                    <a:lstStyle/>
                    <a:p>
                      <a:endParaRPr lang="en-US" sz="3600" dirty="0">
                        <a:latin typeface="Times New Roman" pitchFamily="18" charset="0"/>
                        <a:cs typeface="Times New Roman" pitchFamily="18" charset="0"/>
                      </a:endParaRPr>
                    </a:p>
                  </a:txBody>
                  <a:tcPr/>
                </a:tc>
              </a:tr>
              <a:tr h="516916">
                <a:tc>
                  <a:txBody>
                    <a:bodyPr/>
                    <a:lstStyle/>
                    <a:p>
                      <a:pPr algn="ctr"/>
                      <a:r>
                        <a:rPr lang="en-US" sz="2400" dirty="0" err="1" smtClean="0">
                          <a:latin typeface="Times New Roman" pitchFamily="18" charset="0"/>
                          <a:cs typeface="Times New Roman" pitchFamily="18" charset="0"/>
                        </a:rPr>
                        <a:t>Hàn</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Quốc</a:t>
                      </a:r>
                      <a:endParaRPr lang="en-US" sz="2400" dirty="0">
                        <a:latin typeface="Times New Roman" pitchFamily="18" charset="0"/>
                        <a:cs typeface="Times New Roman" pitchFamily="18" charset="0"/>
                      </a:endParaRPr>
                    </a:p>
                  </a:txBody>
                  <a:tcPr anchor="ctr"/>
                </a:tc>
                <a:tc>
                  <a:txBody>
                    <a:bodyPr/>
                    <a:lstStyle/>
                    <a:p>
                      <a:pPr algn="ctr"/>
                      <a:r>
                        <a:rPr lang="en-US" sz="2400" dirty="0" smtClean="0">
                          <a:latin typeface="Times New Roman" pitchFamily="18" charset="0"/>
                          <a:cs typeface="Times New Roman" pitchFamily="18" charset="0"/>
                        </a:rPr>
                        <a:t>69</a:t>
                      </a:r>
                      <a:endParaRPr lang="en-US" sz="2400" dirty="0">
                        <a:latin typeface="Times New Roman" pitchFamily="18" charset="0"/>
                        <a:cs typeface="Times New Roman" pitchFamily="18" charset="0"/>
                      </a:endParaRPr>
                    </a:p>
                  </a:txBody>
                  <a:tcPr anchor="ctr"/>
                </a:tc>
                <a:tc vMerge="1">
                  <a:txBody>
                    <a:bodyPr/>
                    <a:lstStyle/>
                    <a:p>
                      <a:endParaRPr lang="en-US" sz="2400">
                        <a:latin typeface="Times New Roman" pitchFamily="18" charset="0"/>
                        <a:cs typeface="Times New Roman" pitchFamily="18" charset="0"/>
                      </a:endParaRPr>
                    </a:p>
                  </a:txBody>
                  <a:tcPr/>
                </a:tc>
              </a:tr>
              <a:tr h="516916">
                <a:tc>
                  <a:txBody>
                    <a:bodyPr/>
                    <a:lstStyle/>
                    <a:p>
                      <a:pPr algn="ctr"/>
                      <a:r>
                        <a:rPr lang="en-US" sz="2400" dirty="0" err="1" smtClean="0">
                          <a:latin typeface="Times New Roman" pitchFamily="18" charset="0"/>
                          <a:cs typeface="Times New Roman" pitchFamily="18" charset="0"/>
                        </a:rPr>
                        <a:t>Singapo</a:t>
                      </a:r>
                      <a:endParaRPr lang="en-US" sz="2400" dirty="0">
                        <a:latin typeface="Times New Roman" pitchFamily="18" charset="0"/>
                        <a:cs typeface="Times New Roman" pitchFamily="18" charset="0"/>
                      </a:endParaRPr>
                    </a:p>
                  </a:txBody>
                  <a:tcPr anchor="ctr"/>
                </a:tc>
                <a:tc>
                  <a:txBody>
                    <a:bodyPr/>
                    <a:lstStyle/>
                    <a:p>
                      <a:pPr algn="ctr"/>
                      <a:r>
                        <a:rPr lang="en-US" sz="2400" dirty="0" smtClean="0">
                          <a:latin typeface="Times New Roman" pitchFamily="18" charset="0"/>
                          <a:cs typeface="Times New Roman" pitchFamily="18" charset="0"/>
                        </a:rPr>
                        <a:t>66.6</a:t>
                      </a:r>
                      <a:endParaRPr lang="en-US" sz="2400" dirty="0">
                        <a:latin typeface="Times New Roman" pitchFamily="18" charset="0"/>
                        <a:cs typeface="Times New Roman" pitchFamily="18" charset="0"/>
                      </a:endParaRPr>
                    </a:p>
                  </a:txBody>
                  <a:tcPr anchor="ctr"/>
                </a:tc>
                <a:tc vMerge="1">
                  <a:txBody>
                    <a:bodyPr/>
                    <a:lstStyle/>
                    <a:p>
                      <a:endParaRPr lang="en-US" sz="2400">
                        <a:latin typeface="Times New Roman" pitchFamily="18" charset="0"/>
                        <a:cs typeface="Times New Roman" pitchFamily="18" charset="0"/>
                      </a:endParaRPr>
                    </a:p>
                  </a:txBody>
                  <a:tcPr/>
                </a:tc>
              </a:tr>
              <a:tr h="516916">
                <a:tc>
                  <a:txBody>
                    <a:bodyPr/>
                    <a:lstStyle/>
                    <a:p>
                      <a:pPr algn="ctr"/>
                      <a:r>
                        <a:rPr lang="en-US" sz="2400" dirty="0" err="1" smtClean="0">
                          <a:latin typeface="Times New Roman" pitchFamily="18" charset="0"/>
                          <a:cs typeface="Times New Roman" pitchFamily="18" charset="0"/>
                        </a:rPr>
                        <a:t>Nhật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Bản</a:t>
                      </a:r>
                      <a:endParaRPr lang="en-US" sz="2400" dirty="0">
                        <a:latin typeface="Times New Roman" pitchFamily="18" charset="0"/>
                        <a:cs typeface="Times New Roman" pitchFamily="18" charset="0"/>
                      </a:endParaRPr>
                    </a:p>
                  </a:txBody>
                  <a:tcPr anchor="ctr"/>
                </a:tc>
                <a:tc>
                  <a:txBody>
                    <a:bodyPr/>
                    <a:lstStyle/>
                    <a:p>
                      <a:pPr algn="ctr"/>
                      <a:r>
                        <a:rPr lang="en-US" sz="2400" dirty="0" smtClean="0">
                          <a:latin typeface="Times New Roman" pitchFamily="18" charset="0"/>
                          <a:cs typeface="Times New Roman" pitchFamily="18" charset="0"/>
                        </a:rPr>
                        <a:t>53.9</a:t>
                      </a:r>
                      <a:endParaRPr lang="en-US" sz="2400" dirty="0">
                        <a:latin typeface="Times New Roman" pitchFamily="18" charset="0"/>
                        <a:cs typeface="Times New Roman" pitchFamily="18" charset="0"/>
                      </a:endParaRPr>
                    </a:p>
                  </a:txBody>
                  <a:tcPr anchor="ctr"/>
                </a:tc>
                <a:tc vMerge="1">
                  <a:txBody>
                    <a:bodyPr/>
                    <a:lstStyle/>
                    <a:p>
                      <a:endParaRPr lang="en-US" sz="2400">
                        <a:latin typeface="Times New Roman" pitchFamily="18" charset="0"/>
                        <a:cs typeface="Times New Roman" pitchFamily="18" charset="0"/>
                      </a:endParaRPr>
                    </a:p>
                  </a:txBody>
                  <a:tcPr/>
                </a:tc>
              </a:tr>
              <a:tr h="516916">
                <a:tc>
                  <a:txBody>
                    <a:bodyPr/>
                    <a:lstStyle/>
                    <a:p>
                      <a:pPr algn="ct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Kỳ</a:t>
                      </a:r>
                      <a:endParaRPr lang="en-US" sz="2400" dirty="0">
                        <a:latin typeface="Times New Roman" pitchFamily="18" charset="0"/>
                        <a:cs typeface="Times New Roman" pitchFamily="18" charset="0"/>
                      </a:endParaRPr>
                    </a:p>
                  </a:txBody>
                  <a:tcPr anchor="ctr"/>
                </a:tc>
                <a:tc>
                  <a:txBody>
                    <a:bodyPr/>
                    <a:lstStyle/>
                    <a:p>
                      <a:pPr algn="ctr"/>
                      <a:r>
                        <a:rPr lang="en-US" sz="2400" dirty="0" smtClean="0">
                          <a:latin typeface="Times New Roman" pitchFamily="18" charset="0"/>
                          <a:cs typeface="Times New Roman" pitchFamily="18" charset="0"/>
                        </a:rPr>
                        <a:t>42.4</a:t>
                      </a:r>
                      <a:endParaRPr lang="en-US" sz="2400" dirty="0">
                        <a:latin typeface="Times New Roman" pitchFamily="18" charset="0"/>
                        <a:cs typeface="Times New Roman" pitchFamily="18" charset="0"/>
                      </a:endParaRPr>
                    </a:p>
                  </a:txBody>
                  <a:tcPr anchor="ctr"/>
                </a:tc>
                <a:tc vMerge="1">
                  <a:txBody>
                    <a:bodyPr/>
                    <a:lstStyle/>
                    <a:p>
                      <a:endParaRPr lang="en-US" sz="2400">
                        <a:latin typeface="Times New Roman" pitchFamily="18" charset="0"/>
                        <a:cs typeface="Times New Roman" pitchFamily="18" charset="0"/>
                      </a:endParaRPr>
                    </a:p>
                  </a:txBody>
                  <a:tcPr/>
                </a:tc>
              </a:tr>
              <a:tr h="516916">
                <a:tc>
                  <a:txBody>
                    <a:bodyPr/>
                    <a:lstStyle/>
                    <a:p>
                      <a:pPr algn="ctr"/>
                      <a:r>
                        <a:rPr lang="en-US" sz="2400" dirty="0" err="1" smtClean="0">
                          <a:latin typeface="Times New Roman" pitchFamily="18" charset="0"/>
                          <a:cs typeface="Times New Roman" pitchFamily="18" charset="0"/>
                        </a:rPr>
                        <a:t>Liêng</a:t>
                      </a:r>
                      <a:r>
                        <a:rPr lang="en-US" sz="2400" baseline="0" dirty="0" smtClean="0">
                          <a:latin typeface="Times New Roman" pitchFamily="18" charset="0"/>
                          <a:cs typeface="Times New Roman" pitchFamily="18" charset="0"/>
                        </a:rPr>
                        <a:t> Bang </a:t>
                      </a:r>
                      <a:r>
                        <a:rPr lang="en-US" sz="2400" baseline="0" dirty="0" err="1" smtClean="0">
                          <a:latin typeface="Times New Roman" pitchFamily="18" charset="0"/>
                          <a:cs typeface="Times New Roman" pitchFamily="18" charset="0"/>
                        </a:rPr>
                        <a:t>Nga</a:t>
                      </a:r>
                      <a:endParaRPr lang="en-US" sz="2400" dirty="0">
                        <a:latin typeface="Times New Roman" pitchFamily="18" charset="0"/>
                        <a:cs typeface="Times New Roman" pitchFamily="18" charset="0"/>
                      </a:endParaRPr>
                    </a:p>
                  </a:txBody>
                  <a:tcPr anchor="ctr"/>
                </a:tc>
                <a:tc>
                  <a:txBody>
                    <a:bodyPr/>
                    <a:lstStyle/>
                    <a:p>
                      <a:pPr algn="ctr"/>
                      <a:r>
                        <a:rPr lang="en-US" sz="2400" dirty="0" smtClean="0">
                          <a:latin typeface="Times New Roman" pitchFamily="18" charset="0"/>
                          <a:cs typeface="Times New Roman" pitchFamily="18" charset="0"/>
                        </a:rPr>
                        <a:t>31</a:t>
                      </a:r>
                      <a:endParaRPr lang="en-US" sz="2400" dirty="0">
                        <a:latin typeface="Times New Roman" pitchFamily="18" charset="0"/>
                        <a:cs typeface="Times New Roman" pitchFamily="18" charset="0"/>
                      </a:endParaRPr>
                    </a:p>
                  </a:txBody>
                  <a:tcPr anchor="ctr"/>
                </a:tc>
                <a:tc vMerge="1">
                  <a:txBody>
                    <a:bodyPr/>
                    <a:lstStyle/>
                    <a:p>
                      <a:endParaRPr lang="en-US" sz="2400">
                        <a:latin typeface="Times New Roman" pitchFamily="18" charset="0"/>
                        <a:cs typeface="Times New Roman" pitchFamily="18" charset="0"/>
                      </a:endParaRPr>
                    </a:p>
                  </a:txBody>
                  <a:tcPr/>
                </a:tc>
              </a:tr>
              <a:tr h="516916">
                <a:tc>
                  <a:txBody>
                    <a:bodyPr/>
                    <a:lstStyle/>
                    <a:p>
                      <a:pPr algn="ctr"/>
                      <a:r>
                        <a:rPr lang="en-US" sz="2400" dirty="0" err="1" smtClean="0">
                          <a:latin typeface="Times New Roman" pitchFamily="18" charset="0"/>
                          <a:cs typeface="Times New Roman" pitchFamily="18" charset="0"/>
                        </a:rPr>
                        <a:t>Malaxia</a:t>
                      </a:r>
                      <a:endParaRPr lang="en-US" sz="2400" dirty="0">
                        <a:latin typeface="Times New Roman" pitchFamily="18" charset="0"/>
                        <a:cs typeface="Times New Roman" pitchFamily="18" charset="0"/>
                      </a:endParaRPr>
                    </a:p>
                  </a:txBody>
                  <a:tcPr anchor="ctr"/>
                </a:tc>
                <a:tc>
                  <a:txBody>
                    <a:bodyPr/>
                    <a:lstStyle/>
                    <a:p>
                      <a:pPr algn="ctr"/>
                      <a:r>
                        <a:rPr lang="en-US" sz="2400" dirty="0" smtClean="0">
                          <a:latin typeface="Times New Roman" pitchFamily="18" charset="0"/>
                          <a:cs typeface="Times New Roman" pitchFamily="18" charset="0"/>
                        </a:rPr>
                        <a:t>20.5</a:t>
                      </a:r>
                      <a:endParaRPr lang="en-US" sz="2400" dirty="0">
                        <a:latin typeface="Times New Roman" pitchFamily="18" charset="0"/>
                        <a:cs typeface="Times New Roman" pitchFamily="18" charset="0"/>
                      </a:endParaRPr>
                    </a:p>
                  </a:txBody>
                  <a:tcPr anchor="ctr"/>
                </a:tc>
                <a:tc vMerge="1">
                  <a:txBody>
                    <a:bodyPr/>
                    <a:lstStyle/>
                    <a:p>
                      <a:endParaRPr lang="en-US" sz="2400">
                        <a:latin typeface="Times New Roman" pitchFamily="18" charset="0"/>
                        <a:cs typeface="Times New Roman" pitchFamily="18" charset="0"/>
                      </a:endParaRPr>
                    </a:p>
                  </a:txBody>
                  <a:tcPr/>
                </a:tc>
              </a:tr>
              <a:tr h="516916">
                <a:tc>
                  <a:txBody>
                    <a:bodyPr/>
                    <a:lstStyle/>
                    <a:p>
                      <a:pPr algn="ct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endParaRPr lang="en-US" sz="2400" dirty="0">
                        <a:latin typeface="Times New Roman" pitchFamily="18" charset="0"/>
                        <a:cs typeface="Times New Roman" pitchFamily="18" charset="0"/>
                      </a:endParaRPr>
                    </a:p>
                  </a:txBody>
                  <a:tcPr anchor="ctr"/>
                </a:tc>
                <a:tc>
                  <a:txBody>
                    <a:bodyPr/>
                    <a:lstStyle/>
                    <a:p>
                      <a:pPr algn="ctr"/>
                      <a:r>
                        <a:rPr lang="en-US" sz="2400" dirty="0" smtClean="0">
                          <a:latin typeface="Times New Roman" pitchFamily="18" charset="0"/>
                          <a:cs typeface="Times New Roman" pitchFamily="18" charset="0"/>
                        </a:rPr>
                        <a:t>11.1</a:t>
                      </a:r>
                      <a:endParaRPr lang="en-US" sz="2400" dirty="0">
                        <a:latin typeface="Times New Roman" pitchFamily="18" charset="0"/>
                        <a:cs typeface="Times New Roman" pitchFamily="18" charset="0"/>
                      </a:endParaRPr>
                    </a:p>
                  </a:txBody>
                  <a:tcPr anchor="ctr"/>
                </a:tc>
                <a:tc vMerge="1">
                  <a:txBody>
                    <a:bodyPr/>
                    <a:lstStyle/>
                    <a:p>
                      <a:endParaRPr lang="en-US" sz="2400">
                        <a:latin typeface="Times New Roman" pitchFamily="18" charset="0"/>
                        <a:cs typeface="Times New Roman" pitchFamily="18" charset="0"/>
                      </a:endParaRPr>
                    </a:p>
                  </a:txBody>
                  <a:tcPr/>
                </a:tc>
              </a:tr>
              <a:tr h="516916">
                <a:tc>
                  <a:txBody>
                    <a:bodyPr/>
                    <a:lstStyle/>
                    <a:p>
                      <a:pPr algn="ctr"/>
                      <a:r>
                        <a:rPr lang="en-US" sz="2400" dirty="0" err="1" smtClean="0">
                          <a:latin typeface="Times New Roman" pitchFamily="18" charset="0"/>
                          <a:cs typeface="Times New Roman" pitchFamily="18" charset="0"/>
                        </a:rPr>
                        <a:t>Thái</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Lan</a:t>
                      </a:r>
                      <a:endParaRPr lang="en-US" sz="2400" dirty="0">
                        <a:latin typeface="Times New Roman" pitchFamily="18" charset="0"/>
                        <a:cs typeface="Times New Roman" pitchFamily="18" charset="0"/>
                      </a:endParaRPr>
                    </a:p>
                  </a:txBody>
                  <a:tcPr anchor="ctr"/>
                </a:tc>
                <a:tc>
                  <a:txBody>
                    <a:bodyPr/>
                    <a:lstStyle/>
                    <a:p>
                      <a:pPr algn="ctr"/>
                      <a:r>
                        <a:rPr lang="en-US" sz="2400" dirty="0" smtClean="0">
                          <a:latin typeface="Times New Roman" pitchFamily="18" charset="0"/>
                          <a:cs typeface="Times New Roman" pitchFamily="18" charset="0"/>
                        </a:rPr>
                        <a:t>9.7</a:t>
                      </a:r>
                      <a:endParaRPr lang="en-US" sz="2400" dirty="0">
                        <a:latin typeface="Times New Roman" pitchFamily="18" charset="0"/>
                        <a:cs typeface="Times New Roman" pitchFamily="18" charset="0"/>
                      </a:endParaRPr>
                    </a:p>
                  </a:txBody>
                  <a:tcPr anchor="ctr"/>
                </a:tc>
                <a:tc vMerge="1">
                  <a:txBody>
                    <a:bodyPr/>
                    <a:lstStyle/>
                    <a:p>
                      <a:endParaRPr lang="en-US" sz="240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79139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1" y="87086"/>
            <a:ext cx="10515600" cy="468086"/>
          </a:xfrm>
        </p:spPr>
        <p:txBody>
          <a:bodyPr>
            <a:normAutofit fontScale="90000"/>
          </a:bodyPr>
          <a:lstStyle/>
          <a:p>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vi </a:t>
            </a:r>
            <a:r>
              <a:rPr lang="en-US" sz="2800" dirty="0" err="1" smtClean="0">
                <a:latin typeface="Times New Roman" pitchFamily="18" charset="0"/>
                <a:cs typeface="Times New Roman" pitchFamily="18" charset="0"/>
              </a:rPr>
              <a:t>phạm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Đảng</a:t>
            </a: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8914288"/>
              </p:ext>
            </p:extLst>
          </p:nvPr>
        </p:nvGraphicFramePr>
        <p:xfrm>
          <a:off x="0" y="696685"/>
          <a:ext cx="9013371" cy="5323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05026613"/>
              </p:ext>
            </p:extLst>
          </p:nvPr>
        </p:nvGraphicFramePr>
        <p:xfrm>
          <a:off x="7271655" y="95793"/>
          <a:ext cx="4833258" cy="3104606"/>
        </p:xfrm>
        <a:graphic>
          <a:graphicData uri="http://schemas.openxmlformats.org/drawingml/2006/table">
            <a:tbl>
              <a:tblPr firstRow="1" bandRow="1">
                <a:tableStyleId>{5C22544A-7EE6-4342-B048-85BDC9FD1C3A}</a:tableStyleId>
              </a:tblPr>
              <a:tblGrid>
                <a:gridCol w="2416629"/>
                <a:gridCol w="2416629"/>
              </a:tblGrid>
              <a:tr h="535277">
                <a:tc>
                  <a:txBody>
                    <a:bodyPr/>
                    <a:lstStyle/>
                    <a:p>
                      <a:pPr algn="ctr"/>
                      <a:r>
                        <a:rPr lang="en-US" sz="2400" b="1" dirty="0" err="1" smtClean="0">
                          <a:solidFill>
                            <a:schemeClr val="tx1"/>
                          </a:solidFill>
                          <a:latin typeface="Times New Roman" pitchFamily="18" charset="0"/>
                          <a:cs typeface="Times New Roman" pitchFamily="18" charset="0"/>
                        </a:rPr>
                        <a:t>Khóa</a:t>
                      </a:r>
                      <a:endParaRPr lang="en-US" sz="2400" b="1" dirty="0">
                        <a:solidFill>
                          <a:schemeClr val="tx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smtClean="0">
                          <a:solidFill>
                            <a:schemeClr val="tx1"/>
                          </a:solidFill>
                          <a:latin typeface="Times New Roman" pitchFamily="18" charset="0"/>
                          <a:cs typeface="Times New Roman" pitchFamily="18" charset="0"/>
                        </a:rPr>
                        <a:t>Tỷ</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lệ</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phần</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trăm</a:t>
                      </a:r>
                      <a:r>
                        <a:rPr lang="en-US" sz="2400" b="1" baseline="0"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a:txBody>
                  <a:tcPr anchor="ctr"/>
                </a:tc>
              </a:tr>
              <a:tr h="535277">
                <a:tc>
                  <a:txBody>
                    <a:bodyPr/>
                    <a:lstStyle/>
                    <a:p>
                      <a:pPr algn="ctr"/>
                      <a:r>
                        <a:rPr lang="en-US" sz="2400" b="1" dirty="0" err="1" smtClean="0">
                          <a:solidFill>
                            <a:schemeClr val="tx1"/>
                          </a:solidFill>
                          <a:latin typeface="Times New Roman" pitchFamily="18" charset="0"/>
                          <a:cs typeface="Times New Roman" pitchFamily="18" charset="0"/>
                        </a:rPr>
                        <a:t>Khóa</a:t>
                      </a:r>
                      <a:r>
                        <a:rPr lang="en-US" sz="2400" b="1" baseline="0" dirty="0" smtClean="0">
                          <a:solidFill>
                            <a:schemeClr val="tx1"/>
                          </a:solidFill>
                          <a:latin typeface="Times New Roman" pitchFamily="18" charset="0"/>
                          <a:cs typeface="Times New Roman" pitchFamily="18" charset="0"/>
                        </a:rPr>
                        <a:t> IX</a:t>
                      </a:r>
                      <a:endParaRPr lang="en-US" sz="2400" b="1" dirty="0">
                        <a:solidFill>
                          <a:schemeClr val="tx1"/>
                        </a:solidFill>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29,68%</a:t>
                      </a:r>
                      <a:endParaRPr lang="en-US" sz="2400" b="1" dirty="0">
                        <a:solidFill>
                          <a:schemeClr val="tx1"/>
                        </a:solidFill>
                        <a:latin typeface="Times New Roman" pitchFamily="18" charset="0"/>
                        <a:cs typeface="Times New Roman" pitchFamily="18" charset="0"/>
                      </a:endParaRPr>
                    </a:p>
                  </a:txBody>
                  <a:tcPr anchor="ctr"/>
                </a:tc>
              </a:tr>
              <a:tr h="5352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smtClean="0">
                          <a:solidFill>
                            <a:schemeClr val="tx1"/>
                          </a:solidFill>
                          <a:latin typeface="Times New Roman" pitchFamily="18" charset="0"/>
                          <a:cs typeface="Times New Roman" pitchFamily="18" charset="0"/>
                        </a:rPr>
                        <a:t>Khóa</a:t>
                      </a:r>
                      <a:r>
                        <a:rPr lang="en-US" sz="2400" b="1" baseline="0" dirty="0" smtClean="0">
                          <a:solidFill>
                            <a:schemeClr val="tx1"/>
                          </a:solidFill>
                          <a:latin typeface="Times New Roman" pitchFamily="18" charset="0"/>
                          <a:cs typeface="Times New Roman" pitchFamily="18" charset="0"/>
                        </a:rPr>
                        <a:t> XI</a:t>
                      </a:r>
                      <a:endParaRPr lang="en-US" sz="2400" b="1" dirty="0" smtClean="0">
                        <a:solidFill>
                          <a:schemeClr val="tx1"/>
                        </a:solidFill>
                        <a:latin typeface="Times New Roman" pitchFamily="18" charset="0"/>
                        <a:cs typeface="Times New Roman" pitchFamily="18" charset="0"/>
                      </a:endParaRPr>
                    </a:p>
                  </a:txBody>
                  <a:tcPr anchor="ctr"/>
                </a:tc>
                <a:tc>
                  <a:txBody>
                    <a:bodyPr/>
                    <a:lstStyle/>
                    <a:p>
                      <a:pPr algn="ctr"/>
                      <a:r>
                        <a:rPr lang="en-US" sz="2400" b="1" dirty="0" smtClean="0">
                          <a:solidFill>
                            <a:schemeClr val="tx1"/>
                          </a:solidFill>
                          <a:latin typeface="Times New Roman" pitchFamily="18" charset="0"/>
                          <a:cs typeface="Times New Roman" pitchFamily="18" charset="0"/>
                        </a:rPr>
                        <a:t>33,45%</a:t>
                      </a:r>
                      <a:endParaRPr lang="en-US" sz="2400" b="1" dirty="0">
                        <a:solidFill>
                          <a:schemeClr val="tx1"/>
                        </a:solidFill>
                        <a:latin typeface="Times New Roman" pitchFamily="18" charset="0"/>
                        <a:cs typeface="Times New Roman" pitchFamily="18" charset="0"/>
                      </a:endParaRPr>
                    </a:p>
                  </a:txBody>
                  <a:tcPr anchor="ctr"/>
                </a:tc>
              </a:tr>
              <a:tr h="5352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err="1" smtClean="0">
                          <a:solidFill>
                            <a:schemeClr val="tx1"/>
                          </a:solidFill>
                          <a:latin typeface="Times New Roman" pitchFamily="18" charset="0"/>
                          <a:cs typeface="Times New Roman" pitchFamily="18" charset="0"/>
                        </a:rPr>
                        <a:t>Khóa</a:t>
                      </a:r>
                      <a:r>
                        <a:rPr lang="en-US" sz="2400" b="1" baseline="0" dirty="0" smtClean="0">
                          <a:solidFill>
                            <a:schemeClr val="tx1"/>
                          </a:solidFill>
                          <a:latin typeface="Times New Roman" pitchFamily="18" charset="0"/>
                          <a:cs typeface="Times New Roman" pitchFamily="18" charset="0"/>
                        </a:rPr>
                        <a:t> XII</a:t>
                      </a:r>
                      <a:endParaRPr lang="en-US" sz="2400" b="1" dirty="0" smtClean="0">
                        <a:solidFill>
                          <a:schemeClr val="tx1"/>
                        </a:solidFill>
                        <a:latin typeface="Times New Roman" pitchFamily="18" charset="0"/>
                        <a:cs typeface="Times New Roman" pitchFamily="18" charset="0"/>
                      </a:endParaRPr>
                    </a:p>
                  </a:txBody>
                  <a:tcPr anchor="ctr"/>
                </a:tc>
                <a:tc>
                  <a:txBody>
                    <a:bodyPr/>
                    <a:lstStyle/>
                    <a:p>
                      <a:pPr algn="ctr"/>
                      <a:r>
                        <a:rPr lang="en-US" sz="2400" b="1" dirty="0" smtClean="0">
                          <a:solidFill>
                            <a:schemeClr val="tx1"/>
                          </a:solidFill>
                          <a:latin typeface="Times New Roman" pitchFamily="18" charset="0"/>
                          <a:cs typeface="Times New Roman" pitchFamily="18" charset="0"/>
                        </a:rPr>
                        <a:t>28,74%</a:t>
                      </a:r>
                      <a:endParaRPr lang="en-US" sz="2400" b="1" dirty="0">
                        <a:solidFill>
                          <a:schemeClr val="tx1"/>
                        </a:solidFill>
                        <a:latin typeface="Times New Roman" pitchFamily="18" charset="0"/>
                        <a:cs typeface="Times New Roman" pitchFamily="18" charset="0"/>
                      </a:endParaRPr>
                    </a:p>
                  </a:txBody>
                  <a:tcPr anchor="ctr"/>
                </a:tc>
              </a:tr>
              <a:tr h="9634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2 </a:t>
                      </a:r>
                      <a:r>
                        <a:rPr lang="en-US" sz="2400" b="1" dirty="0" err="1" smtClean="0">
                          <a:solidFill>
                            <a:schemeClr val="tx1"/>
                          </a:solidFill>
                          <a:latin typeface="Times New Roman" pitchFamily="18" charset="0"/>
                          <a:cs typeface="Times New Roman" pitchFamily="18" charset="0"/>
                        </a:rPr>
                        <a:t>năm</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đầu</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nhiệm</a:t>
                      </a:r>
                      <a:r>
                        <a:rPr lang="en-US" sz="2400" b="1" baseline="0" dirty="0" smtClean="0">
                          <a:solidFill>
                            <a:schemeClr val="tx1"/>
                          </a:solidFill>
                          <a:latin typeface="Times New Roman" pitchFamily="18" charset="0"/>
                          <a:cs typeface="Times New Roman" pitchFamily="18" charset="0"/>
                        </a:rPr>
                        <a:t> </a:t>
                      </a:r>
                      <a:r>
                        <a:rPr lang="en-US" sz="2400" b="1" baseline="0" dirty="0" err="1" smtClean="0">
                          <a:solidFill>
                            <a:schemeClr val="tx1"/>
                          </a:solidFill>
                          <a:latin typeface="Times New Roman" pitchFamily="18" charset="0"/>
                          <a:cs typeface="Times New Roman" pitchFamily="18" charset="0"/>
                        </a:rPr>
                        <a:t>kỳ</a:t>
                      </a:r>
                      <a:r>
                        <a:rPr lang="en-US" sz="2400" b="1" baseline="0" dirty="0" smtClean="0">
                          <a:solidFill>
                            <a:schemeClr val="tx1"/>
                          </a:solidFill>
                          <a:latin typeface="Times New Roman" pitchFamily="18" charset="0"/>
                          <a:cs typeface="Times New Roman" pitchFamily="18" charset="0"/>
                        </a:rPr>
                        <a:t> XII</a:t>
                      </a:r>
                      <a:endParaRPr lang="en-US" sz="2400" b="1" dirty="0">
                        <a:solidFill>
                          <a:schemeClr val="tx1"/>
                        </a:solidFill>
                        <a:latin typeface="Times New Roman" pitchFamily="18" charset="0"/>
                        <a:cs typeface="Times New Roman" pitchFamily="18" charset="0"/>
                      </a:endParaRPr>
                    </a:p>
                  </a:txBody>
                  <a:tcPr anchor="ctr"/>
                </a:tc>
                <a:tc>
                  <a:txBody>
                    <a:bodyPr/>
                    <a:lstStyle/>
                    <a:p>
                      <a:pPr algn="ctr"/>
                      <a:r>
                        <a:rPr lang="en-US" sz="2400" b="1" dirty="0" smtClean="0">
                          <a:solidFill>
                            <a:schemeClr val="tx1"/>
                          </a:solidFill>
                          <a:latin typeface="Times New Roman" pitchFamily="18" charset="0"/>
                          <a:cs typeface="Times New Roman" pitchFamily="18" charset="0"/>
                        </a:rPr>
                        <a:t>22,9%</a:t>
                      </a:r>
                      <a:endParaRPr lang="en-US" sz="2400" b="1" dirty="0">
                        <a:solidFill>
                          <a:schemeClr val="tx1"/>
                        </a:solidFill>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val="2265229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72" y="82096"/>
            <a:ext cx="10515600" cy="1325563"/>
          </a:xfrm>
        </p:spPr>
        <p:txBody>
          <a:bodyPr>
            <a:normAutofit/>
          </a:bodyPr>
          <a:lstStyle/>
          <a:p>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so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thấp</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3111549"/>
              </p:ext>
            </p:extLst>
          </p:nvPr>
        </p:nvGraphicFramePr>
        <p:xfrm>
          <a:off x="838200" y="1382486"/>
          <a:ext cx="10515600" cy="47944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5399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81686"/>
          </a:xfrm>
        </p:spPr>
        <p:txBody>
          <a:bodyPr/>
          <a:lstStyle/>
          <a:p>
            <a:r>
              <a:rPr lang="en-US" dirty="0" smtClean="0">
                <a:latin typeface="Times New Roman" panose="02020603050405020304" pitchFamily="18" charset="0"/>
                <a:cs typeface="Times New Roman" panose="02020603050405020304" pitchFamily="18" charset="0"/>
              </a:rPr>
              <a:t>NQ TW 7 GỒM 3 NQ CHUYÊN ĐỀ:</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5160151"/>
              </p:ext>
            </p:extLst>
          </p:nvPr>
        </p:nvGraphicFramePr>
        <p:xfrm>
          <a:off x="838200" y="1026942"/>
          <a:ext cx="10515600" cy="5831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2767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800" dirty="0" smtClean="0">
                <a:latin typeface="Times New Roman" pitchFamily="18" charset="0"/>
                <a:cs typeface="Times New Roman" pitchFamily="18" charset="0"/>
              </a:rPr>
              <a:t>Theo </a:t>
            </a:r>
            <a:r>
              <a:rPr lang="en-US" sz="2800" dirty="0" err="1" smtClean="0">
                <a:latin typeface="Times New Roman" pitchFamily="18" charset="0"/>
                <a:cs typeface="Times New Roman" pitchFamily="18" charset="0"/>
              </a:rPr>
              <a:t>báo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Doanh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2007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2017,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vi </a:t>
            </a:r>
            <a:r>
              <a:rPr lang="en-US" sz="2800" dirty="0" err="1" smtClean="0">
                <a:latin typeface="Times New Roman" pitchFamily="18" charset="0"/>
                <a:cs typeface="Times New Roman" pitchFamily="18" charset="0"/>
              </a:rPr>
              <a:t>phạm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vi </a:t>
            </a:r>
            <a:r>
              <a:rPr lang="en-US" sz="2800" dirty="0" err="1" smtClean="0">
                <a:latin typeface="Times New Roman" pitchFamily="18" charset="0"/>
                <a:cs typeface="Times New Roman" pitchFamily="18" charset="0"/>
              </a:rPr>
              <a:t>phạm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7.190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916988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9007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389"/>
          </a:xfrm>
        </p:spPr>
        <p:txBody>
          <a:bodyPr>
            <a:normAutofit fontScale="90000"/>
          </a:bodyPr>
          <a:lstStyle/>
          <a:p>
            <a:r>
              <a:rPr lang="en-US" sz="3200" dirty="0" err="1" smtClean="0">
                <a:latin typeface="Times New Roman" pitchFamily="18" charset="0"/>
                <a:cs typeface="Times New Roman" pitchFamily="18" charset="0"/>
              </a:rPr>
              <a:t>Thiếu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tỷ</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lý</a:t>
            </a:r>
            <a:endParaRPr lang="en-US"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281434"/>
              </p:ext>
            </p:extLst>
          </p:nvPr>
        </p:nvGraphicFramePr>
        <p:xfrm>
          <a:off x="195943" y="1458686"/>
          <a:ext cx="11996057" cy="52142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5207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675"/>
          </a:xfrm>
        </p:spPr>
        <p:txBody>
          <a:bodyPr>
            <a:normAutofit fontScale="90000"/>
          </a:bodyPr>
          <a:lstStyle/>
          <a:p>
            <a:pPr algn="just"/>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tăng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hơn</a:t>
            </a:r>
            <a:r>
              <a:rPr lang="en-US" sz="3200" dirty="0" smtClean="0">
                <a:latin typeface="Times New Roman" pitchFamily="18" charset="0"/>
                <a:cs typeface="Times New Roman" pitchFamily="18" charset="0"/>
              </a:rPr>
              <a:t> so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cao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tăng</a:t>
            </a:r>
            <a:r>
              <a:rPr lang="en-US" sz="3200" dirty="0" smtClean="0">
                <a:latin typeface="Times New Roman" pitchFamily="18" charset="0"/>
                <a:cs typeface="Times New Roman" pitchFamily="18" charset="0"/>
              </a:rPr>
              <a:t> 18,11%; </a:t>
            </a:r>
            <a:r>
              <a:rPr lang="en-US" sz="3200" dirty="0" err="1" smtClean="0">
                <a:latin typeface="Times New Roman" pitchFamily="18" charset="0"/>
                <a:cs typeface="Times New Roman" pitchFamily="18" charset="0"/>
              </a:rPr>
              <a:t>trình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lý</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trị</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tăng</a:t>
            </a:r>
            <a:r>
              <a:rPr lang="en-US" sz="3200" dirty="0" smtClean="0">
                <a:latin typeface="Times New Roman" pitchFamily="18" charset="0"/>
                <a:cs typeface="Times New Roman" pitchFamily="18" charset="0"/>
              </a:rPr>
              <a:t> 1,79% so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nhiệm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5198254"/>
              </p:ext>
            </p:extLst>
          </p:nvPr>
        </p:nvGraphicFramePr>
        <p:xfrm>
          <a:off x="3015342" y="1643289"/>
          <a:ext cx="8708572" cy="50187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1307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latin typeface="Times New Roman" pitchFamily="18" charset="0"/>
                <a:cs typeface="Times New Roman" pitchFamily="18" charset="0"/>
              </a:rPr>
              <a:t>Tỷ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LLCT </a:t>
            </a: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xứng</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4886842"/>
              </p:ext>
            </p:extLst>
          </p:nvPr>
        </p:nvGraphicFramePr>
        <p:xfrm>
          <a:off x="838200" y="1825625"/>
          <a:ext cx="10809514" cy="3867605"/>
        </p:xfrm>
        <a:graphic>
          <a:graphicData uri="http://schemas.openxmlformats.org/drawingml/2006/table">
            <a:tbl>
              <a:tblPr firstRow="1" bandRow="1">
                <a:tableStyleId>{0E3FDE45-AF77-4B5C-9715-49D594BDF05E}</a:tableStyleId>
              </a:tblPr>
              <a:tblGrid>
                <a:gridCol w="2475547"/>
                <a:gridCol w="3842139"/>
                <a:gridCol w="4491828"/>
              </a:tblGrid>
              <a:tr h="1854331">
                <a:tc>
                  <a:txBody>
                    <a:bodyPr/>
                    <a:lstStyle/>
                    <a:p>
                      <a:pPr algn="ctr"/>
                      <a:r>
                        <a:rPr lang="en-US" sz="3200" dirty="0" err="1" smtClean="0">
                          <a:latin typeface="Times New Roman" pitchFamily="18" charset="0"/>
                          <a:cs typeface="Times New Roman" pitchFamily="18" charset="0"/>
                        </a:rPr>
                        <a:t>Nhiệm</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kỳ</a:t>
                      </a:r>
                      <a:endParaRPr lang="en-US" sz="3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smtClean="0">
                          <a:latin typeface="Times New Roman" pitchFamily="18" charset="0"/>
                          <a:cs typeface="Times New Roman" pitchFamily="18" charset="0"/>
                        </a:rPr>
                        <a:t>Cán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bộ</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trình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độ</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từ</a:t>
                      </a:r>
                      <a:r>
                        <a:rPr lang="en-US" sz="3200" baseline="0" dirty="0" smtClean="0">
                          <a:latin typeface="Times New Roman" pitchFamily="18" charset="0"/>
                          <a:cs typeface="Times New Roman" pitchFamily="18" charset="0"/>
                        </a:rPr>
                        <a:t> ĐH, CĐ </a:t>
                      </a:r>
                      <a:r>
                        <a:rPr lang="en-US" sz="3200" baseline="0" dirty="0" err="1" smtClean="0">
                          <a:latin typeface="Times New Roman" pitchFamily="18" charset="0"/>
                          <a:cs typeface="Times New Roman" pitchFamily="18" charset="0"/>
                        </a:rPr>
                        <a:t>trở</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lên</a:t>
                      </a:r>
                      <a:endParaRPr lang="en-US" sz="3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err="1" smtClean="0">
                          <a:latin typeface="Times New Roman" pitchFamily="18" charset="0"/>
                          <a:cs typeface="Times New Roman" pitchFamily="18" charset="0"/>
                        </a:rPr>
                        <a:t>Cán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bộ</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trình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độ</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cao</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cấp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cử</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nhân</a:t>
                      </a:r>
                      <a:r>
                        <a:rPr lang="en-US" sz="3200" baseline="0" dirty="0" smtClean="0">
                          <a:latin typeface="Times New Roman" pitchFamily="18" charset="0"/>
                          <a:cs typeface="Times New Roman" pitchFamily="18" charset="0"/>
                        </a:rPr>
                        <a:t> LLCT</a:t>
                      </a:r>
                      <a:endParaRPr lang="en-US" sz="3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6637">
                <a:tc>
                  <a:txBody>
                    <a:bodyPr/>
                    <a:lstStyle/>
                    <a:p>
                      <a:pPr algn="ctr"/>
                      <a:r>
                        <a:rPr lang="en-US" sz="3200" dirty="0" smtClean="0">
                          <a:latin typeface="Times New Roman" pitchFamily="18" charset="0"/>
                          <a:cs typeface="Times New Roman" pitchFamily="18" charset="0"/>
                        </a:rPr>
                        <a:t>2010-2015</a:t>
                      </a:r>
                      <a:endParaRPr lang="en-US" sz="3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latin typeface="Times New Roman" pitchFamily="18" charset="0"/>
                          <a:cs typeface="Times New Roman" pitchFamily="18" charset="0"/>
                        </a:rPr>
                        <a:t>50/63 </a:t>
                      </a:r>
                      <a:r>
                        <a:rPr lang="en-US" sz="3200" dirty="0" err="1" smtClean="0">
                          <a:latin typeface="Times New Roman" pitchFamily="18" charset="0"/>
                          <a:cs typeface="Times New Roman" pitchFamily="18" charset="0"/>
                        </a:rPr>
                        <a:t>tỉnh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thành</a:t>
                      </a:r>
                      <a:endParaRPr lang="en-US" sz="3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latin typeface="Times New Roman" pitchFamily="18" charset="0"/>
                          <a:cs typeface="Times New Roman" pitchFamily="18" charset="0"/>
                        </a:rPr>
                        <a:t>51/63 </a:t>
                      </a:r>
                      <a:r>
                        <a:rPr lang="en-US" sz="3200" dirty="0" err="1" smtClean="0">
                          <a:latin typeface="Times New Roman" pitchFamily="18" charset="0"/>
                          <a:cs typeface="Times New Roman" pitchFamily="18" charset="0"/>
                        </a:rPr>
                        <a:t>tình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thành</a:t>
                      </a:r>
                      <a:endParaRPr lang="en-US" sz="3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6637">
                <a:tc>
                  <a:txBody>
                    <a:bodyPr/>
                    <a:lstStyle/>
                    <a:p>
                      <a:pPr algn="ctr"/>
                      <a:r>
                        <a:rPr lang="en-US" sz="3200" dirty="0" smtClean="0">
                          <a:latin typeface="Times New Roman" pitchFamily="18" charset="0"/>
                          <a:cs typeface="Times New Roman" pitchFamily="18" charset="0"/>
                        </a:rPr>
                        <a:t>2015-2020</a:t>
                      </a:r>
                      <a:endParaRPr lang="en-US" sz="3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latin typeface="Times New Roman" pitchFamily="18" charset="0"/>
                          <a:cs typeface="Times New Roman" pitchFamily="18" charset="0"/>
                        </a:rPr>
                        <a:t>63/63 </a:t>
                      </a:r>
                      <a:r>
                        <a:rPr lang="en-US" sz="3200" dirty="0" err="1" smtClean="0">
                          <a:latin typeface="Times New Roman" pitchFamily="18" charset="0"/>
                          <a:cs typeface="Times New Roman" pitchFamily="18" charset="0"/>
                        </a:rPr>
                        <a:t>tỉnh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thành</a:t>
                      </a:r>
                      <a:endParaRPr lang="en-US" sz="3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latin typeface="Times New Roman" pitchFamily="18" charset="0"/>
                          <a:cs typeface="Times New Roman" pitchFamily="18" charset="0"/>
                        </a:rPr>
                        <a:t>61/63 </a:t>
                      </a:r>
                      <a:r>
                        <a:rPr lang="en-US" sz="3200" dirty="0" err="1" smtClean="0">
                          <a:latin typeface="Times New Roman" pitchFamily="18" charset="0"/>
                          <a:cs typeface="Times New Roman" pitchFamily="18" charset="0"/>
                        </a:rPr>
                        <a:t>tỉnh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thành</a:t>
                      </a:r>
                      <a:endParaRPr lang="en-US" sz="3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77890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55" y="0"/>
            <a:ext cx="10515600" cy="675249"/>
          </a:xfrm>
        </p:spPr>
        <p:txBody>
          <a:bodyPr>
            <a:normAutofit/>
          </a:bodyPr>
          <a:lstStyle/>
          <a:p>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bộ</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86032692"/>
              </p:ext>
            </p:extLst>
          </p:nvPr>
        </p:nvGraphicFramePr>
        <p:xfrm>
          <a:off x="838200" y="555172"/>
          <a:ext cx="11353800" cy="6150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61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b="1" dirty="0">
                <a:solidFill>
                  <a:prstClr val="black"/>
                </a:solidFill>
                <a:latin typeface="Times New Roman" pitchFamily="18" charset="0"/>
                <a:cs typeface="Times New Roman" pitchFamily="18" charset="0"/>
              </a:rPr>
              <a:t>II- QUAN ĐIỂM CHỈ ĐẠO VÀ MỤC TIÊU</a:t>
            </a:r>
            <a:r>
              <a:rPr lang="en-US" sz="2500" dirty="0">
                <a:solidFill>
                  <a:prstClr val="black"/>
                </a:solidFill>
                <a:latin typeface="Times New Roman" pitchFamily="18" charset="0"/>
                <a:cs typeface="Times New Roman" pitchFamily="18" charset="0"/>
              </a:rPr>
              <a:t/>
            </a:r>
            <a:br>
              <a:rPr lang="en-US" sz="2500" dirty="0">
                <a:solidFill>
                  <a:prstClr val="black"/>
                </a:solidFill>
                <a:latin typeface="Times New Roman" pitchFamily="18" charset="0"/>
                <a:cs typeface="Times New Roman" pitchFamily="18" charset="0"/>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8915" y="1001486"/>
            <a:ext cx="5551714" cy="5431972"/>
          </a:xfrm>
        </p:spPr>
      </p:pic>
      <p:pic>
        <p:nvPicPr>
          <p:cNvPr id="2050" name="Picture 2" descr="Káº¿t quáº£ hÃ¬nh áº£nh cho cong tac can bo xay va ch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979714"/>
            <a:ext cx="5472339" cy="54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908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8" y="0"/>
            <a:ext cx="10515600" cy="664028"/>
          </a:xfrm>
        </p:spPr>
        <p:txBody>
          <a:bodyPr>
            <a:normAutofit/>
          </a:bodyPr>
          <a:lstStyle/>
          <a:p>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endParaRPr lang="en-US" sz="28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0738327"/>
              </p:ext>
            </p:extLst>
          </p:nvPr>
        </p:nvGraphicFramePr>
        <p:xfrm>
          <a:off x="239486" y="457200"/>
          <a:ext cx="11952514"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638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81743"/>
          </a:xfrm>
        </p:spPr>
        <p:txBody>
          <a:bodyPr/>
          <a:lstStyle/>
          <a:p>
            <a:r>
              <a:rPr lang="en-US" sz="2800" b="1" dirty="0">
                <a:solidFill>
                  <a:srgbClr val="000000"/>
                </a:solidFill>
                <a:latin typeface="Times New Roman" pitchFamily="18" charset="0"/>
                <a:ea typeface="Times New Roman"/>
                <a:cs typeface="Times New Roman" pitchFamily="18" charset="0"/>
              </a:rPr>
              <a:t>2. </a:t>
            </a:r>
            <a:r>
              <a:rPr lang="en-US" sz="2800" b="1" dirty="0" err="1">
                <a:solidFill>
                  <a:srgbClr val="000000"/>
                </a:solidFill>
                <a:latin typeface="Times New Roman" pitchFamily="18" charset="0"/>
                <a:ea typeface="Times New Roman"/>
                <a:cs typeface="Times New Roman" pitchFamily="18" charset="0"/>
              </a:rPr>
              <a:t>Mục</a:t>
            </a:r>
            <a:r>
              <a:rPr lang="en-US" sz="2800" b="1" dirty="0">
                <a:solidFill>
                  <a:srgbClr val="000000"/>
                </a:solidFill>
                <a:latin typeface="Times New Roman" pitchFamily="18" charset="0"/>
                <a:ea typeface="Times New Roman"/>
                <a:cs typeface="Times New Roman" pitchFamily="18" charset="0"/>
              </a:rPr>
              <a:t> </a:t>
            </a:r>
            <a:r>
              <a:rPr lang="en-US" sz="2800" b="1" dirty="0" err="1">
                <a:solidFill>
                  <a:srgbClr val="000000"/>
                </a:solidFill>
                <a:latin typeface="Times New Roman" pitchFamily="18" charset="0"/>
                <a:ea typeface="Times New Roman"/>
                <a:cs typeface="Times New Roman" pitchFamily="18" charset="0"/>
              </a:rPr>
              <a:t>tiêu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6017981"/>
              </p:ext>
            </p:extLst>
          </p:nvPr>
        </p:nvGraphicFramePr>
        <p:xfrm>
          <a:off x="729343" y="729343"/>
          <a:ext cx="11364686" cy="6128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9728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0"/>
            <a:ext cx="10515600" cy="1325563"/>
          </a:xfrm>
        </p:spPr>
        <p:txBody>
          <a:bodyPr>
            <a:normAutofit/>
          </a:bodyPr>
          <a:lstStyle/>
          <a:p>
            <a:r>
              <a:rPr lang="en-US" sz="3200" b="1" i="1" dirty="0" err="1">
                <a:solidFill>
                  <a:srgbClr val="000000"/>
                </a:solidFill>
                <a:latin typeface="Times New Roman" pitchFamily="18" charset="0"/>
                <a:ea typeface="Times New Roman"/>
                <a:cs typeface="Times New Roman" pitchFamily="18" charset="0"/>
              </a:rPr>
              <a:t>Mục</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tiêu</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cụ</a:t>
            </a:r>
            <a:r>
              <a:rPr lang="en-US" sz="3200" b="1" i="1" dirty="0">
                <a:solidFill>
                  <a:srgbClr val="000000"/>
                </a:solidFill>
                <a:latin typeface="Times New Roman" pitchFamily="18" charset="0"/>
                <a:ea typeface="Times New Roman"/>
                <a:cs typeface="Times New Roman" pitchFamily="18" charset="0"/>
              </a:rPr>
              <a:t> </a:t>
            </a:r>
            <a:r>
              <a:rPr lang="en-US" sz="3200" b="1" i="1" dirty="0" err="1" smtClean="0">
                <a:solidFill>
                  <a:srgbClr val="000000"/>
                </a:solidFill>
                <a:latin typeface="Times New Roman" pitchFamily="18" charset="0"/>
                <a:ea typeface="Times New Roman"/>
                <a:cs typeface="Times New Roman" pitchFamily="18" charset="0"/>
              </a:rPr>
              <a:t>thể</a:t>
            </a:r>
            <a:r>
              <a:rPr lang="en-US" sz="3200" b="1" i="1" dirty="0" smtClean="0">
                <a:solidFill>
                  <a:srgbClr val="000000"/>
                </a:solidFill>
                <a:latin typeface="Times New Roman" pitchFamily="18" charset="0"/>
                <a:ea typeface="Times New Roman"/>
                <a:cs typeface="Times New Roman" pitchFamily="18" charset="0"/>
              </a:rPr>
              <a:t> </a:t>
            </a:r>
            <a:r>
              <a:rPr lang="en-US" sz="3200" b="1" i="1" dirty="0" err="1" smtClean="0">
                <a:solidFill>
                  <a:srgbClr val="000000"/>
                </a:solidFill>
                <a:latin typeface="Times New Roman" pitchFamily="18" charset="0"/>
                <a:ea typeface="Times New Roman"/>
                <a:cs typeface="Times New Roman" pitchFamily="18" charset="0"/>
              </a:rPr>
              <a:t>đến</a:t>
            </a:r>
            <a:r>
              <a:rPr lang="en-US" sz="3200" b="1" i="1" dirty="0" smtClean="0">
                <a:solidFill>
                  <a:srgbClr val="000000"/>
                </a:solidFill>
                <a:latin typeface="Times New Roman" pitchFamily="18" charset="0"/>
                <a:ea typeface="Times New Roman"/>
                <a:cs typeface="Times New Roman" pitchFamily="18" charset="0"/>
              </a:rPr>
              <a:t> </a:t>
            </a:r>
            <a:r>
              <a:rPr lang="en-US" sz="3200" b="1" i="1" dirty="0" err="1" smtClean="0">
                <a:solidFill>
                  <a:srgbClr val="000000"/>
                </a:solidFill>
                <a:latin typeface="Times New Roman" pitchFamily="18" charset="0"/>
                <a:ea typeface="Times New Roman"/>
                <a:cs typeface="Times New Roman" pitchFamily="18" charset="0"/>
              </a:rPr>
              <a:t>năm</a:t>
            </a:r>
            <a:r>
              <a:rPr lang="en-US" sz="3200" b="1" i="1" dirty="0" smtClean="0">
                <a:solidFill>
                  <a:srgbClr val="000000"/>
                </a:solidFill>
                <a:latin typeface="Times New Roman" pitchFamily="18" charset="0"/>
                <a:ea typeface="Times New Roman"/>
                <a:cs typeface="Times New Roman" pitchFamily="18" charset="0"/>
              </a:rPr>
              <a:t> 2020</a:t>
            </a:r>
            <a:endParaRPr lang="en-US"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5923078"/>
              </p:ext>
            </p:extLst>
          </p:nvPr>
        </p:nvGraphicFramePr>
        <p:xfrm>
          <a:off x="838200" y="1208314"/>
          <a:ext cx="10515600" cy="5573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3148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0"/>
            <a:ext cx="10515600" cy="1325563"/>
          </a:xfrm>
        </p:spPr>
        <p:txBody>
          <a:bodyPr>
            <a:normAutofit/>
          </a:bodyPr>
          <a:lstStyle/>
          <a:p>
            <a:r>
              <a:rPr lang="en-US" sz="3200" b="1" i="1" dirty="0" err="1">
                <a:solidFill>
                  <a:srgbClr val="000000"/>
                </a:solidFill>
                <a:latin typeface="Times New Roman" pitchFamily="18" charset="0"/>
                <a:ea typeface="Times New Roman"/>
                <a:cs typeface="Times New Roman" pitchFamily="18" charset="0"/>
              </a:rPr>
              <a:t>Mục</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tiêu</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cụ</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thể</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đến</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năm</a:t>
            </a:r>
            <a:r>
              <a:rPr lang="en-US" sz="3200" b="1" i="1" dirty="0">
                <a:solidFill>
                  <a:srgbClr val="000000"/>
                </a:solidFill>
                <a:latin typeface="Times New Roman" pitchFamily="18" charset="0"/>
                <a:ea typeface="Times New Roman"/>
                <a:cs typeface="Times New Roman" pitchFamily="18" charset="0"/>
              </a:rPr>
              <a:t> </a:t>
            </a:r>
            <a:r>
              <a:rPr lang="en-US" sz="3200" b="1" i="1" dirty="0" smtClean="0">
                <a:solidFill>
                  <a:srgbClr val="000000"/>
                </a:solidFill>
                <a:latin typeface="Times New Roman" pitchFamily="18" charset="0"/>
                <a:ea typeface="Times New Roman"/>
                <a:cs typeface="Times New Roman" pitchFamily="18" charset="0"/>
              </a:rPr>
              <a:t>2025</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6326716"/>
              </p:ext>
            </p:extLst>
          </p:nvPr>
        </p:nvGraphicFramePr>
        <p:xfrm>
          <a:off x="838200" y="1197428"/>
          <a:ext cx="10515600" cy="5660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563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10515600" cy="2053883"/>
          </a:xfrm>
        </p:spPr>
        <p:txBody>
          <a:bodyPr>
            <a:noAutofit/>
          </a:bodyPr>
          <a:lstStyle/>
          <a:p>
            <a:r>
              <a:rPr lang="en-US" sz="3200" dirty="0" err="1" smtClean="0">
                <a:latin typeface="Times New Roman" panose="02020603050405020304" pitchFamily="18" charset="0"/>
                <a:cs typeface="Times New Roman" panose="02020603050405020304" pitchFamily="18" charset="0"/>
              </a:rPr>
              <a:t>Phần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thứ</a:t>
            </a:r>
            <a:r>
              <a:rPr lang="en-US" sz="3200" dirty="0" smtClean="0">
                <a:latin typeface="Times New Roman" panose="02020603050405020304" pitchFamily="18" charset="0"/>
                <a:cs typeface="Times New Roman" panose="02020603050405020304" pitchFamily="18" charset="0"/>
              </a:rPr>
              <a:t> 1: NQ SỐ 26-NQ/TW VỀ  TẬP TRUNG XÂY DỰNG ĐỘI NGŨ CÁN BỘ CÁC CẤP, NHẤT LÀ CẤP CHIẾN LƯỢC, ĐỦ PHẨM CHẤT, NĂNG LỰC VÀ UY TÍN, NGANG TẦM NHIỆM VỤ</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672861"/>
            <a:ext cx="10515600" cy="3504101"/>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I-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cần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ban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quyết</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II-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III-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tiêu</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IV- </a:t>
            </a:r>
            <a:r>
              <a:rPr lang="en-US" sz="3200" dirty="0" err="1" smtClean="0">
                <a:latin typeface="Times New Roman" panose="02020603050405020304" pitchFamily="18" charset="0"/>
                <a:cs typeface="Times New Roman" panose="02020603050405020304" pitchFamily="18" charset="0"/>
              </a:rPr>
              <a:t>Nhiệm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vụ</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yếu</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V-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endParaRPr lang="en-US" sz="3200" dirty="0">
              <a:latin typeface="Times New Roman" panose="02020603050405020304" pitchFamily="18" charset="0"/>
              <a:cs typeface="Times New Roman" panose="02020603050405020304" pitchFamily="18" charset="0"/>
            </a:endParaRPr>
          </a:p>
        </p:txBody>
      </p:sp>
      <p:pic>
        <p:nvPicPr>
          <p:cNvPr id="1026" name="Picture 2" descr="Káº¿t quáº£ hÃ¬nh áº£nh cho CONG TAC CAN 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770" y="3609974"/>
            <a:ext cx="4550229"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03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7" y="1"/>
            <a:ext cx="10515600" cy="1066800"/>
          </a:xfrm>
        </p:spPr>
        <p:txBody>
          <a:bodyPr/>
          <a:lstStyle/>
          <a:p>
            <a:r>
              <a:rPr lang="en-US" sz="3200" b="1" i="1" dirty="0" err="1">
                <a:solidFill>
                  <a:srgbClr val="000000"/>
                </a:solidFill>
                <a:latin typeface="Times New Roman" pitchFamily="18" charset="0"/>
                <a:ea typeface="Times New Roman"/>
                <a:cs typeface="Times New Roman" pitchFamily="18" charset="0"/>
              </a:rPr>
              <a:t>Mục</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tiêu</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cụ</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thể</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đến</a:t>
            </a:r>
            <a:r>
              <a:rPr lang="en-US" sz="3200" b="1" i="1" dirty="0">
                <a:solidFill>
                  <a:srgbClr val="000000"/>
                </a:solidFill>
                <a:latin typeface="Times New Roman" pitchFamily="18" charset="0"/>
                <a:ea typeface="Times New Roman"/>
                <a:cs typeface="Times New Roman" pitchFamily="18" charset="0"/>
              </a:rPr>
              <a:t> </a:t>
            </a:r>
            <a:r>
              <a:rPr lang="en-US" sz="3200" b="1" i="1" dirty="0" err="1">
                <a:solidFill>
                  <a:srgbClr val="000000"/>
                </a:solidFill>
                <a:latin typeface="Times New Roman" pitchFamily="18" charset="0"/>
                <a:ea typeface="Times New Roman"/>
                <a:cs typeface="Times New Roman" pitchFamily="18" charset="0"/>
              </a:rPr>
              <a:t>năm</a:t>
            </a:r>
            <a:r>
              <a:rPr lang="en-US" sz="3200" b="1" i="1" dirty="0">
                <a:solidFill>
                  <a:srgbClr val="000000"/>
                </a:solidFill>
                <a:latin typeface="Times New Roman" pitchFamily="18" charset="0"/>
                <a:ea typeface="Times New Roman"/>
                <a:cs typeface="Times New Roman" pitchFamily="18" charset="0"/>
              </a:rPr>
              <a:t> </a:t>
            </a:r>
            <a:r>
              <a:rPr lang="en-US" sz="3200" b="1" i="1" dirty="0" smtClean="0">
                <a:solidFill>
                  <a:srgbClr val="000000"/>
                </a:solidFill>
                <a:latin typeface="Times New Roman" pitchFamily="18" charset="0"/>
                <a:ea typeface="Times New Roman"/>
                <a:cs typeface="Times New Roman" pitchFamily="18" charset="0"/>
              </a:rPr>
              <a:t>2030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0212057"/>
              </p:ext>
            </p:extLst>
          </p:nvPr>
        </p:nvGraphicFramePr>
        <p:xfrm>
          <a:off x="228600" y="816429"/>
          <a:ext cx="11865429" cy="574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4442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365125"/>
            <a:ext cx="10515600" cy="1325563"/>
          </a:xfrm>
        </p:spPr>
        <p:txBody>
          <a:bodyPr/>
          <a:lstStyle/>
          <a:p>
            <a:r>
              <a:rPr lang="en-US" sz="2900" b="1" dirty="0">
                <a:solidFill>
                  <a:srgbClr val="000000"/>
                </a:solidFill>
                <a:latin typeface="Times New Roman"/>
                <a:ea typeface="Times New Roman"/>
              </a:rPr>
              <a:t>III. NHIỆM VỤ, GIẢI PHÁP CHỦ YẾU</a:t>
            </a:r>
            <a:r>
              <a:rPr lang="en-US" sz="2900" dirty="0">
                <a:solidFill>
                  <a:prstClr val="black"/>
                </a:solidFill>
                <a:latin typeface="Times New Roman"/>
                <a:ea typeface="Times New Roman"/>
              </a:rPr>
              <a:t/>
            </a:r>
            <a:br>
              <a:rPr lang="en-US" sz="2900" dirty="0">
                <a:solidFill>
                  <a:prstClr val="black"/>
                </a:solidFill>
                <a:latin typeface="Times New Roman"/>
                <a:ea typeface="Times New Roman"/>
              </a:rPr>
            </a:br>
            <a:endParaRPr lang="en-US" dirty="0"/>
          </a:p>
        </p:txBody>
      </p:sp>
      <p:sp>
        <p:nvSpPr>
          <p:cNvPr id="4" name="Content Placeholder 3"/>
          <p:cNvSpPr>
            <a:spLocks noGrp="1"/>
          </p:cNvSpPr>
          <p:nvPr>
            <p:ph sz="half" idx="2"/>
          </p:nvPr>
        </p:nvSpPr>
        <p:spPr>
          <a:xfrm>
            <a:off x="5638800" y="1705882"/>
            <a:ext cx="5181600" cy="4351338"/>
          </a:xfrm>
        </p:spPr>
        <p:txBody>
          <a:bodyPr>
            <a:normAutofit/>
          </a:bodyPr>
          <a:lstStyle/>
          <a:p>
            <a:pPr marL="0" indent="0" algn="just">
              <a:buNone/>
            </a:pPr>
            <a:r>
              <a:rPr lang="en-US" sz="3600" dirty="0" err="1" smtClean="0">
                <a:latin typeface="Times New Roman" pitchFamily="18" charset="0"/>
                <a:cs typeface="Times New Roman" pitchFamily="18" charset="0"/>
              </a:rPr>
              <a:t>Nghị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định</a:t>
            </a:r>
            <a:r>
              <a:rPr lang="en-US" sz="3600" dirty="0" smtClean="0">
                <a:latin typeface="Times New Roman" pitchFamily="18" charset="0"/>
                <a:cs typeface="Times New Roman" pitchFamily="18" charset="0"/>
              </a:rPr>
              <a:t> 8 </a:t>
            </a:r>
            <a:r>
              <a:rPr lang="en-US" sz="3600" dirty="0" err="1" smtClean="0">
                <a:latin typeface="Times New Roman" pitchFamily="18" charset="0"/>
                <a:cs typeface="Times New Roman" pitchFamily="18" charset="0"/>
              </a:rPr>
              <a:t>nhóm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nhiệm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chủ</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yếu</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trọng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tâm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5 </a:t>
            </a:r>
            <a:r>
              <a:rPr lang="en-US" sz="3600" dirty="0" err="1" smtClean="0">
                <a:latin typeface="Times New Roman" pitchFamily="18" charset="0"/>
                <a:cs typeface="Times New Roman" pitchFamily="18" charset="0"/>
              </a:rPr>
              <a:t>đột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phá</a:t>
            </a:r>
            <a:endParaRPr lang="en-US" sz="3600" dirty="0">
              <a:latin typeface="Times New Roman" pitchFamily="18" charset="0"/>
              <a:cs typeface="Times New Roman" pitchFamily="18" charset="0"/>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5806" y="1542596"/>
            <a:ext cx="4037074" cy="4351338"/>
          </a:xfrm>
        </p:spPr>
      </p:pic>
    </p:spTree>
    <p:extLst>
      <p:ext uri="{BB962C8B-B14F-4D97-AF65-F5344CB8AC3E}">
        <p14:creationId xmlns:p14="http://schemas.microsoft.com/office/powerpoint/2010/main" val="2764404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6529747"/>
              </p:ext>
            </p:extLst>
          </p:nvPr>
        </p:nvGraphicFramePr>
        <p:xfrm>
          <a:off x="293913" y="76200"/>
          <a:ext cx="11789229" cy="648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823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8504"/>
          </a:xfrm>
        </p:spPr>
        <p:txBody>
          <a:bodyPr>
            <a:noAutofit/>
          </a:bodyPr>
          <a:lstStyle/>
          <a:p>
            <a:pPr indent="457200" fontAlgn="base">
              <a:spcBef>
                <a:spcPts val="600"/>
              </a:spcBef>
              <a:spcAft>
                <a:spcPts val="600"/>
              </a:spcAft>
            </a:pPr>
            <a:r>
              <a:rPr lang="en-US" sz="2800" b="1" dirty="0">
                <a:solidFill>
                  <a:srgbClr val="000000"/>
                </a:solidFill>
                <a:latin typeface="Times New Roman"/>
                <a:ea typeface="Times New Roman"/>
              </a:rPr>
              <a:t>2. </a:t>
            </a:r>
            <a:r>
              <a:rPr lang="en-US" sz="2800" b="1" dirty="0" err="1">
                <a:solidFill>
                  <a:srgbClr val="000000"/>
                </a:solidFill>
                <a:latin typeface="Times New Roman"/>
                <a:ea typeface="Times New Roman"/>
              </a:rPr>
              <a:t>Tiếp</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tục</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đổi</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mới</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nâng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cao</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chất</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lượng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hiệu</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quả</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công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tác</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cán</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bộ</a:t>
            </a:r>
            <a:r>
              <a:rPr lang="en-US" sz="2800" dirty="0">
                <a:latin typeface="Times New Roman"/>
                <a:ea typeface="Times New Roman"/>
              </a:rPr>
              <a:t/>
            </a:r>
            <a:br>
              <a:rPr lang="en-US" sz="2800" dirty="0">
                <a:latin typeface="Times New Roman"/>
                <a:ea typeface="Times New Roman"/>
              </a:rPr>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357309"/>
              </p:ext>
            </p:extLst>
          </p:nvPr>
        </p:nvGraphicFramePr>
        <p:xfrm>
          <a:off x="130629" y="1153886"/>
          <a:ext cx="12061371" cy="570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389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108857"/>
            <a:ext cx="10515600" cy="930275"/>
          </a:xfrm>
        </p:spPr>
        <p:txBody>
          <a:bodyPr>
            <a:normAutofit fontScale="90000"/>
          </a:bodyPr>
          <a:lstStyle/>
          <a:p>
            <a:r>
              <a:rPr lang="en-US" sz="2800" b="1" dirty="0">
                <a:latin typeface="Times New Roman" pitchFamily="18" charset="0"/>
                <a:cs typeface="Times New Roman" pitchFamily="18" charset="0"/>
              </a:rPr>
              <a:t>3. </a:t>
            </a:r>
            <a:r>
              <a:rPr lang="en-US" sz="2800" b="1" dirty="0" err="1">
                <a:latin typeface="Times New Roman" pitchFamily="18" charset="0"/>
                <a:cs typeface="Times New Roman" pitchFamily="18" charset="0"/>
              </a:rPr>
              <a:t>Xây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3124423"/>
              </p:ext>
            </p:extLst>
          </p:nvPr>
        </p:nvGraphicFramePr>
        <p:xfrm>
          <a:off x="76200" y="751114"/>
          <a:ext cx="12115800" cy="610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2120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3703"/>
          </a:xfrm>
        </p:spPr>
        <p:txBody>
          <a:bodyPr>
            <a:normAutofit fontScale="90000"/>
          </a:bodyPr>
          <a:lstStyle/>
          <a:p>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6977141"/>
              </p:ext>
            </p:extLst>
          </p:nvPr>
        </p:nvGraphicFramePr>
        <p:xfrm>
          <a:off x="0" y="914400"/>
          <a:ext cx="12192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64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733314" cy="560160"/>
          </a:xfrm>
        </p:spPr>
        <p:txBody>
          <a:bodyPr>
            <a:noAutofit/>
          </a:bodyPr>
          <a:lstStyle/>
          <a:p>
            <a:pPr indent="457200" fontAlgn="base">
              <a:spcBef>
                <a:spcPts val="600"/>
              </a:spcBef>
              <a:spcAft>
                <a:spcPts val="600"/>
              </a:spcAft>
            </a:pPr>
            <a:r>
              <a:rPr lang="en-US" sz="2800" b="1" dirty="0">
                <a:solidFill>
                  <a:srgbClr val="000000"/>
                </a:solidFill>
                <a:latin typeface="Times New Roman"/>
                <a:ea typeface="Times New Roman"/>
              </a:rPr>
              <a:t>5. </a:t>
            </a:r>
            <a:r>
              <a:rPr lang="en-US" sz="2800" b="1" dirty="0" err="1">
                <a:solidFill>
                  <a:srgbClr val="000000"/>
                </a:solidFill>
                <a:latin typeface="Times New Roman"/>
                <a:ea typeface="Times New Roman"/>
              </a:rPr>
              <a:t>Kiểm</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soát</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chặt</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chẽ</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quyền</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lực</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trong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công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tác</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cán</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bộ</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chống</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chạy</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chức</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chạy</a:t>
            </a:r>
            <a:r>
              <a:rPr lang="en-US" sz="2800" b="1" dirty="0">
                <a:solidFill>
                  <a:srgbClr val="000000"/>
                </a:solidFill>
                <a:latin typeface="Times New Roman"/>
                <a:ea typeface="Times New Roman"/>
              </a:rPr>
              <a:t> </a:t>
            </a:r>
            <a:r>
              <a:rPr lang="en-US" sz="2800" b="1" dirty="0" err="1">
                <a:solidFill>
                  <a:srgbClr val="000000"/>
                </a:solidFill>
                <a:latin typeface="Times New Roman"/>
                <a:ea typeface="Times New Roman"/>
              </a:rPr>
              <a:t>quyền</a:t>
            </a:r>
            <a:r>
              <a:rPr lang="en-US" sz="2800" dirty="0">
                <a:latin typeface="Times New Roman"/>
                <a:ea typeface="Times New Roman"/>
              </a:rPr>
              <a:t/>
            </a:r>
            <a:br>
              <a:rPr lang="en-US" sz="2800" dirty="0">
                <a:latin typeface="Times New Roman"/>
                <a:ea typeface="Times New Roman"/>
              </a:rPr>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3111662"/>
              </p:ext>
            </p:extLst>
          </p:nvPr>
        </p:nvGraphicFramePr>
        <p:xfrm>
          <a:off x="97971" y="827314"/>
          <a:ext cx="12094029" cy="6030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25707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58131"/>
          </a:xfrm>
        </p:spPr>
        <p:txBody>
          <a:bodyPr>
            <a:normAutofit fontScale="90000"/>
          </a:bodyPr>
          <a:lstStyle/>
          <a:p>
            <a:r>
              <a:rPr lang="en-US" sz="2800" b="1" dirty="0">
                <a:latin typeface="Times New Roman" pitchFamily="18" charset="0"/>
                <a:cs typeface="Times New Roman" pitchFamily="18" charset="0"/>
              </a:rPr>
              <a:t>6.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trò</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dựng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143747"/>
              </p:ext>
            </p:extLst>
          </p:nvPr>
        </p:nvGraphicFramePr>
        <p:xfrm>
          <a:off x="0" y="652462"/>
          <a:ext cx="12192000" cy="6205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152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0875018"/>
              </p:ext>
            </p:extLst>
          </p:nvPr>
        </p:nvGraphicFramePr>
        <p:xfrm>
          <a:off x="0" y="0"/>
          <a:ext cx="12192000" cy="678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099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244944" cy="647245"/>
          </a:xfrm>
        </p:spPr>
        <p:txBody>
          <a:bodyPr>
            <a:normAutofit fontScale="90000"/>
          </a:bodyPr>
          <a:lstStyle/>
          <a:p>
            <a:r>
              <a:rPr lang="en-US" sz="2800" b="1" dirty="0">
                <a:latin typeface="Times New Roman" pitchFamily="18" charset="0"/>
                <a:cs typeface="Times New Roman" pitchFamily="18" charset="0"/>
              </a:rPr>
              <a:t>8.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toàn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9683241"/>
              </p:ext>
            </p:extLst>
          </p:nvPr>
        </p:nvGraphicFramePr>
        <p:xfrm>
          <a:off x="0" y="990600"/>
          <a:ext cx="12192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958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268" y="0"/>
            <a:ext cx="10515600" cy="590843"/>
          </a:xfrm>
        </p:spPr>
        <p:txBody>
          <a:bodyPr>
            <a:normAutofit fontScale="90000"/>
          </a:bodyPr>
          <a:lstStyle/>
          <a:p>
            <a:r>
              <a:rPr lang="en-US" dirty="0" smtClean="0">
                <a:latin typeface="Times New Roman" panose="02020603050405020304" pitchFamily="18" charset="0"/>
                <a:cs typeface="Times New Roman" panose="02020603050405020304" pitchFamily="18" charset="0"/>
              </a:rPr>
              <a:t>I-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việc</a:t>
            </a:r>
            <a:r>
              <a:rPr lang="en-US" dirty="0" smtClean="0">
                <a:latin typeface="Times New Roman" panose="02020603050405020304" pitchFamily="18" charset="0"/>
                <a:cs typeface="Times New Roman" panose="02020603050405020304" pitchFamily="18" charset="0"/>
              </a:rPr>
              <a:t> ban </a:t>
            </a:r>
            <a:r>
              <a:rPr lang="en-US" dirty="0" err="1" smtClean="0">
                <a:latin typeface="Times New Roman" panose="02020603050405020304" pitchFamily="18" charset="0"/>
                <a:cs typeface="Times New Roman" panose="02020603050405020304" pitchFamily="18" charset="0"/>
              </a:rPr>
              <a: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quyết</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2534116"/>
              </p:ext>
            </p:extLst>
          </p:nvPr>
        </p:nvGraphicFramePr>
        <p:xfrm>
          <a:off x="0" y="548640"/>
          <a:ext cx="12192000" cy="6668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5285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51303"/>
          </a:xfrm>
        </p:spPr>
        <p:txBody>
          <a:bodyPr>
            <a:normAutofit fontScale="90000"/>
          </a:bodyPr>
          <a:lstStyle/>
          <a:p>
            <a:pPr indent="457200" fontAlgn="base">
              <a:spcBef>
                <a:spcPts val="600"/>
              </a:spcBef>
              <a:spcAft>
                <a:spcPts val="600"/>
              </a:spcAft>
            </a:pPr>
            <a:r>
              <a:rPr lang="en-US" sz="2800" b="1" dirty="0">
                <a:solidFill>
                  <a:srgbClr val="000000"/>
                </a:solidFill>
                <a:latin typeface="Times New Roman"/>
                <a:ea typeface="Times New Roman"/>
              </a:rPr>
              <a:t>IV. KẾT LUẬN</a:t>
            </a:r>
            <a:r>
              <a:rPr lang="en-US" sz="2800" dirty="0">
                <a:latin typeface="Times New Roman"/>
                <a:ea typeface="Times New Roman"/>
              </a:rPr>
              <a:t/>
            </a:r>
            <a:br>
              <a:rPr lang="en-US" sz="2800" dirty="0">
                <a:latin typeface="Times New Roman"/>
                <a:ea typeface="Times New Roman"/>
              </a:rPr>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0506960"/>
              </p:ext>
            </p:extLst>
          </p:nvPr>
        </p:nvGraphicFramePr>
        <p:xfrm>
          <a:off x="0" y="555170"/>
          <a:ext cx="12192000" cy="6302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8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6617"/>
          </a:xfrm>
        </p:spPr>
        <p:txBody>
          <a:bodyPr>
            <a:normAutofit fontScale="90000"/>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Năm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9230046"/>
              </p:ext>
            </p:extLst>
          </p:nvPr>
        </p:nvGraphicFramePr>
        <p:xfrm>
          <a:off x="0" y="805542"/>
          <a:ext cx="12192000" cy="6052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7553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3886"/>
            <a:ext cx="10515600" cy="5023077"/>
          </a:xfrm>
        </p:spPr>
        <p:txBody>
          <a:bodyPr>
            <a:normAutofit/>
          </a:bodyPr>
          <a:lstStyle/>
          <a:p>
            <a:pPr marL="0" indent="0">
              <a:buNone/>
            </a:pPr>
            <a:endParaRPr lang="en-US" sz="6000" dirty="0" smtClean="0">
              <a:latin typeface="Times New Roman" pitchFamily="18" charset="0"/>
              <a:cs typeface="Times New Roman" pitchFamily="18" charset="0"/>
            </a:endParaRPr>
          </a:p>
          <a:p>
            <a:pPr marL="0" indent="0" algn="ctr">
              <a:buNone/>
            </a:pP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4">
                      <a:satMod val="175000"/>
                      <a:alpha val="40000"/>
                    </a:schemeClr>
                  </a:glow>
                  <a:innerShdw blurRad="69850" dist="43180" dir="5400000">
                    <a:srgbClr val="000000">
                      <a:alpha val="65000"/>
                    </a:srgbClr>
                  </a:innerShdw>
                </a:effectLst>
                <a:latin typeface="Times New Roman" pitchFamily="18" charset="0"/>
                <a:cs typeface="Times New Roman" pitchFamily="18" charset="0"/>
              </a:rPr>
              <a:t>XIN TRÂN TRỌNG CẢM ƠN CÁC ĐỒNG CHÍ ĐÃ CHÚ Ý LẮNG NGHE!</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4">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59809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658" y="111906"/>
            <a:ext cx="10515600" cy="999441"/>
          </a:xfrm>
        </p:spPr>
        <p:txBody>
          <a:bodyPr>
            <a:normAutofit/>
          </a:bodyPr>
          <a:lstStyle/>
          <a:p>
            <a:r>
              <a:rPr lang="en-US" sz="4000" dirty="0" smtClean="0">
                <a:latin typeface="Times New Roman" panose="02020603050405020304" pitchFamily="18" charset="0"/>
                <a:cs typeface="Times New Roman" panose="02020603050405020304" pitchFamily="18" charset="0"/>
              </a:rPr>
              <a:t>II- THỰC TRẠNG VỀ CÔNG TÁC CÁN BỘ</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09821"/>
            <a:ext cx="10515600" cy="5303520"/>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20 </a:t>
            </a:r>
            <a:r>
              <a:rPr lang="en-US" dirty="0" err="1" smtClean="0">
                <a:latin typeface="Times New Roman" panose="02020603050405020304" pitchFamily="18" charset="0"/>
                <a:cs typeface="Times New Roman" panose="02020603050405020304" pitchFamily="18" charset="0"/>
              </a:rPr>
              <a:t>năm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NQ TW3 (</a:t>
            </a:r>
            <a:r>
              <a:rPr lang="en-US" dirty="0" err="1" smtClean="0">
                <a:latin typeface="Times New Roman" panose="02020603050405020304" pitchFamily="18" charset="0"/>
                <a:cs typeface="Times New Roman" panose="02020603050405020304" pitchFamily="18" charset="0"/>
              </a:rPr>
              <a:t>Khóa</a:t>
            </a:r>
            <a:r>
              <a:rPr lang="en-US" dirty="0" smtClean="0">
                <a:latin typeface="Times New Roman" panose="02020603050405020304" pitchFamily="18" charset="0"/>
                <a:cs typeface="Times New Roman" panose="02020603050405020304" pitchFamily="18" charset="0"/>
              </a:rPr>
              <a:t> VIII)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trưởng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càng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nâng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từng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kỳ</a:t>
            </a:r>
            <a:r>
              <a:rPr lang="en-US" dirty="0" smtClean="0">
                <a:latin typeface="Times New Roman" panose="02020603050405020304" pitchFamily="18" charset="0"/>
                <a:cs typeface="Times New Roman" panose="02020603050405020304" pitchFamily="18" charset="0"/>
              </a:rPr>
              <a:t> CNH, HĐH </a:t>
            </a:r>
            <a:r>
              <a:rPr lang="en-US" dirty="0" err="1" smtClean="0">
                <a:latin typeface="Times New Roman" panose="02020603050405020304" pitchFamily="18" charset="0"/>
                <a:cs typeface="Times New Roman" panose="02020603050405020304" pitchFamily="18" charset="0"/>
              </a:rPr>
              <a:t>đất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a:t>
            </a:r>
          </a:p>
          <a:p>
            <a:pPr algn="just">
              <a:buFontTx/>
              <a:buChar char="-"/>
            </a:pP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lĩnh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Cụ</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Tỷ</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dưới</a:t>
            </a:r>
            <a:r>
              <a:rPr lang="en-US" dirty="0" smtClean="0">
                <a:latin typeface="Times New Roman" panose="02020603050405020304" pitchFamily="18" charset="0"/>
                <a:cs typeface="Times New Roman" panose="02020603050405020304" pitchFamily="18" charset="0"/>
              </a:rPr>
              <a:t> 40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tác</a:t>
            </a:r>
            <a:r>
              <a:rPr lang="en-US" dirty="0" smtClean="0">
                <a:latin typeface="Times New Roman" panose="02020603050405020304" pitchFamily="18" charset="0"/>
                <a:cs typeface="Times New Roman" panose="02020603050405020304" pitchFamily="18" charset="0"/>
              </a:rPr>
              <a:t> ở ban,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ngành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6,22%,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tỉnh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6,41%,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dưới</a:t>
            </a:r>
            <a:r>
              <a:rPr lang="en-US" dirty="0" smtClean="0">
                <a:latin typeface="Times New Roman" panose="02020603050405020304" pitchFamily="18" charset="0"/>
                <a:cs typeface="Times New Roman" panose="02020603050405020304" pitchFamily="18" charset="0"/>
              </a:rPr>
              <a:t> 35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6,5%...;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lý</a:t>
            </a:r>
            <a:r>
              <a:rPr lang="en-US" dirty="0" smtClean="0">
                <a:latin typeface="Times New Roman" panose="02020603050405020304" pitchFamily="18" charset="0"/>
                <a:cs typeface="Times New Roman" panose="02020603050405020304" pitchFamily="18" charset="0"/>
              </a:rPr>
              <a:t> ở </a:t>
            </a:r>
            <a:r>
              <a:rPr lang="en-US" dirty="0" err="1" smtClean="0">
                <a:latin typeface="Times New Roman" panose="02020603050405020304" pitchFamily="18" charset="0"/>
                <a:cs typeface="Times New Roman" panose="02020603050405020304" pitchFamily="18" charset="0"/>
              </a:rPr>
              <a:t>địa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10,53%; </a:t>
            </a:r>
            <a:r>
              <a:rPr lang="en-US" dirty="0" err="1" smtClean="0">
                <a:latin typeface="Times New Roman" panose="02020603050405020304" pitchFamily="18" charset="0"/>
                <a:cs typeface="Times New Roman" panose="02020603050405020304" pitchFamily="18" charset="0"/>
              </a:rPr>
              <a:t>tỷ</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nhiệm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kỳ</a:t>
            </a:r>
            <a:r>
              <a:rPr lang="en-US" dirty="0" smtClean="0">
                <a:latin typeface="Times New Roman" panose="02020603050405020304" pitchFamily="18" charset="0"/>
                <a:cs typeface="Times New Roman" panose="02020603050405020304" pitchFamily="18" charset="0"/>
              </a:rPr>
              <a:t> qua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2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a:t>
            </a:r>
          </a:p>
          <a:p>
            <a:pPr algn="just">
              <a:buFontTx/>
              <a:buChar char="-"/>
            </a:pP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Nguồn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sự</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chuyển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giữa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0858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1140"/>
          </a:xfrm>
        </p:spPr>
        <p:txBody>
          <a:bodyPr>
            <a:noAutofit/>
          </a:bodyPr>
          <a:lstStyle/>
          <a:p>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tháng</a:t>
            </a:r>
            <a:r>
              <a:rPr lang="en-US" sz="3600" dirty="0" smtClean="0">
                <a:latin typeface="Times New Roman" pitchFamily="18" charset="0"/>
                <a:cs typeface="Times New Roman" pitchFamily="18" charset="0"/>
              </a:rPr>
              <a:t> 3/2017: </a:t>
            </a:r>
            <a:r>
              <a:rPr lang="en-US" sz="3600" dirty="0" err="1" smtClean="0">
                <a:latin typeface="Times New Roman" pitchFamily="18" charset="0"/>
                <a:cs typeface="Times New Roman" pitchFamily="18" charset="0"/>
              </a:rPr>
              <a:t>Tổng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bộ</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chức</a:t>
            </a:r>
            <a:r>
              <a:rPr lang="en-US" sz="3600" dirty="0" smtClean="0">
                <a:latin typeface="Times New Roman" pitchFamily="18" charset="0"/>
                <a:cs typeface="Times New Roman" pitchFamily="18" charset="0"/>
              </a:rPr>
              <a:t>: 2.736.917</a:t>
            </a:r>
            <a:endParaRPr lang="en-US" sz="3600" dirty="0">
              <a:latin typeface="Times New Roman" pitchFamily="18" charset="0"/>
              <a:cs typeface="Times New Roman"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68847348"/>
              </p:ext>
            </p:extLst>
          </p:nvPr>
        </p:nvGraphicFramePr>
        <p:xfrm>
          <a:off x="822960" y="1280159"/>
          <a:ext cx="1115568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7123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03" y="0"/>
            <a:ext cx="10515600" cy="1325563"/>
          </a:xfrm>
        </p:spPr>
        <p:txBody>
          <a:bodyPr>
            <a:normAutofit/>
          </a:bodyPr>
          <a:lstStyle/>
          <a:p>
            <a:r>
              <a:rPr lang="en-US" sz="3600" dirty="0" err="1" smtClean="0">
                <a:latin typeface="Times New Roman" panose="02020603050405020304" pitchFamily="18" charset="0"/>
                <a:cs typeface="Times New Roman" panose="02020603050405020304" pitchFamily="18" charset="0"/>
              </a:rPr>
              <a:t>Chất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lượng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bộ</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ngày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càng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ứng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cầu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nhiệm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vụ</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mới</a:t>
            </a:r>
            <a:endParaRPr lang="en-US" sz="3600" dirty="0">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90385499"/>
              </p:ext>
            </p:extLst>
          </p:nvPr>
        </p:nvGraphicFramePr>
        <p:xfrm>
          <a:off x="838200" y="1223889"/>
          <a:ext cx="10515600" cy="5634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360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1270180"/>
              </p:ext>
            </p:extLst>
          </p:nvPr>
        </p:nvGraphicFramePr>
        <p:xfrm>
          <a:off x="359898" y="-98473"/>
          <a:ext cx="11381935" cy="6998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9073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7526887"/>
              </p:ext>
            </p:extLst>
          </p:nvPr>
        </p:nvGraphicFramePr>
        <p:xfrm>
          <a:off x="317694" y="126608"/>
          <a:ext cx="11442897" cy="656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439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9565</TotalTime>
  <Words>5389</Words>
  <Application>Microsoft Office PowerPoint</Application>
  <PresentationFormat>Custom</PresentationFormat>
  <Paragraphs>254</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ĐẢNG CỘNG SẢN VIỆT NAM</vt:lpstr>
      <vt:lpstr>NQ TW 7 GỒM 3 NQ CHUYÊN ĐỀ:</vt:lpstr>
      <vt:lpstr>Phần thứ 1: NQ SỐ 26-NQ/TW VỀ  TẬP TRUNG XÂY DỰNG ĐỘI NGŨ CÁN BỘ CÁC CẤP, NHẤT LÀ CẤP CHIẾN LƯỢC, ĐỦ PHẨM CHẤT, NĂNG LỰC VÀ UY TÍN, NGANG TẦM NHIỆM VỤ</vt:lpstr>
      <vt:lpstr>I- Sự cần thiết của việc ban hành Nghị quyết</vt:lpstr>
      <vt:lpstr>II- THỰC TRẠNG VỀ CÔNG TÁC CÁN BỘ</vt:lpstr>
      <vt:lpstr>Số lượng cán bộ được thống kê đến tháng 3/2017: Tổng số cán bộ, công chức, viên chức: 2.736.917</vt:lpstr>
      <vt:lpstr>Chất lượng đội ngũ cán bộ ngày càng đáp ứng yêu cầu, nhiệm vụ trong tình hình mới</vt:lpstr>
      <vt:lpstr>PowerPoint Presentation</vt:lpstr>
      <vt:lpstr>PowerPoint Presentation</vt:lpstr>
      <vt:lpstr> Tình trạng chạy chức, chạy quyền, chạy tuổi, chạy quy hoạch, chạy luân chuyển, chạy bằng cấp, chạy khen thưởng, chạy danh hiệu, chạy tội…trong đó có cả cán bộ cao cấp, chậm được ngăn chặn, đẩy lùi. </vt:lpstr>
      <vt:lpstr>Về công tác cán bộ:</vt:lpstr>
      <vt:lpstr>PowerPoint Presentation</vt:lpstr>
      <vt:lpstr>Tỷ lệ công chức và người hưởng lương, phụ cấp từ ngân sách Nhà nước/1000 dân</vt:lpstr>
      <vt:lpstr>Cán bộ cấp chiến lược</vt:lpstr>
      <vt:lpstr>Số lượng cán bộ, công chức, viên chức</vt:lpstr>
      <vt:lpstr>Số lượng sĩ quan cấp tướng trọng lực lượng vũ trang</vt:lpstr>
      <vt:lpstr>Cán bộ nghiên cứu KHCN/1 vạn dân</vt:lpstr>
      <vt:lpstr>Số lượng, tỷ lệ cán bộ vi phạm kỷ luật Đảng</vt:lpstr>
      <vt:lpstr>Năng suất lao động, hiệu quả làm việc của Việt Nam so với các nước trong khu vực là rất thấp. </vt:lpstr>
      <vt:lpstr>Theo báo cáo của Đảng ủy Khối Doanh nghiệp Trung ương từ năm 2007 đến năm 2017, trong các tập đoàn, công ty đã phát hiện ra rất nhiều vụ vi phạm pháp luật. Tổng số vụ vi phạm là 7.190 vụ.</vt:lpstr>
      <vt:lpstr>Thiếu sự cân đối về tỷ lệ giữa các chuyên môn đào tạo trong đội ngũ lãnh đạo, quản lý</vt:lpstr>
      <vt:lpstr>Trình độ chuyên môn đào tạo của cán bộ cấp xã nhiệm kỳ sau tăng hơn so với nhiệm kỳ trước. Trong đó, người có trình độ đại học, cao đẳng tăng 18,11%; trình độ lý luận chính trị tăng 1,79% so với nhiệm kỳ trước.</vt:lpstr>
      <vt:lpstr>Tỷ lệ cán bộ lãnh đạo, quản lý có bằng cấp chuyên môn và LLCT tăng nhưng năng lực công tác chưa tương xứng </vt:lpstr>
      <vt:lpstr>Nguyên nhân của những hạn chế, bất cập trong công tác cán bộ:</vt:lpstr>
      <vt:lpstr>II- QUAN ĐIỂM CHỈ ĐẠO VÀ MỤC TIÊU </vt:lpstr>
      <vt:lpstr>1. Quan điểm</vt:lpstr>
      <vt:lpstr>2. Mục tiêu</vt:lpstr>
      <vt:lpstr>Mục tiêu cụ thể đến năm 2020</vt:lpstr>
      <vt:lpstr>Mục tiêu cụ thể đến năm 2025</vt:lpstr>
      <vt:lpstr>Mục tiêu cụ thể đến năm 2030</vt:lpstr>
      <vt:lpstr>III. NHIỆM VỤ, GIẢI PHÁP CHỦ YẾU </vt:lpstr>
      <vt:lpstr>PowerPoint Presentation</vt:lpstr>
      <vt:lpstr>2. Tiếp tục đổi mới, nâng cao chất lượng, hiệu quả công tác cán bộ </vt:lpstr>
      <vt:lpstr>3. Xây dựng đội ngũ cán bộ các cấp có phẩm chất, năng lực, uy tín, đáp ứng yêu cầu trong thời kỳ mới </vt:lpstr>
      <vt:lpstr>4. Tập trung xây dựng đội ngũ cán bộ cấp chiến lược ngang tầm nhiệm vụ </vt:lpstr>
      <vt:lpstr>5. Kiểm soát chặt chẽ quyền lực trong công tác cán bộ; chống chạy chức, chạy quyền </vt:lpstr>
      <vt:lpstr>6. Phát huy vai trò của nhân dân tham gia xây dựng đội ngũ cán bộ </vt:lpstr>
      <vt:lpstr>PowerPoint Presentation</vt:lpstr>
      <vt:lpstr>8. Một số nội dung cơ bản về công tác nhân sự  đại hội đảng bộ các cấp và Đại hội Đảng toàn quốc </vt:lpstr>
      <vt:lpstr>IV. KẾT LUẬN </vt:lpstr>
      <vt:lpstr>2. Năm đột phá  </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1 </dc:title>
  <dc:creator>Admin</dc:creator>
  <cp:lastModifiedBy>My</cp:lastModifiedBy>
  <cp:revision>98</cp:revision>
  <dcterms:created xsi:type="dcterms:W3CDTF">2018-07-04T07:26:25Z</dcterms:created>
  <dcterms:modified xsi:type="dcterms:W3CDTF">2018-07-19T00:22:43Z</dcterms:modified>
</cp:coreProperties>
</file>