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49"/>
  </p:notesMasterIdLst>
  <p:sldIdLst>
    <p:sldId id="257" r:id="rId5"/>
    <p:sldId id="259" r:id="rId6"/>
    <p:sldId id="260" r:id="rId7"/>
    <p:sldId id="273" r:id="rId8"/>
    <p:sldId id="274" r:id="rId9"/>
    <p:sldId id="261" r:id="rId10"/>
    <p:sldId id="262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8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92248-5289-455A-B732-438B14590A1A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369798-A025-4537-8E19-766924A36876}">
      <dgm:prSet phldrT="[Text]" custT="1"/>
      <dgm:spPr/>
      <dgm:t>
        <a:bodyPr/>
        <a:lstStyle/>
        <a:p>
          <a:pPr algn="just"/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khu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vực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cán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viên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vũ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trang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đã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từng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bước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cải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thiện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n-US" sz="23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1F1DD4-DD06-400D-BA5C-006213F91362}" type="parTrans" cxnId="{25457219-3209-418A-BBDD-3CB4BE0223CB}">
      <dgm:prSet/>
      <dgm:spPr/>
      <dgm:t>
        <a:bodyPr/>
        <a:lstStyle/>
        <a:p>
          <a:endParaRPr lang="en-US"/>
        </a:p>
      </dgm:t>
    </dgm:pt>
    <dgm:pt modelId="{DD54CE7D-DE20-45B1-AF3F-986942549364}" type="sibTrans" cxnId="{25457219-3209-418A-BBDD-3CB4BE0223CB}">
      <dgm:prSet/>
      <dgm:spPr/>
      <dgm:t>
        <a:bodyPr/>
        <a:lstStyle/>
        <a:p>
          <a:endParaRPr lang="en-US"/>
        </a:p>
      </dgm:t>
    </dgm:pt>
    <dgm:pt modelId="{6C2A5BFA-89F9-41C2-9935-3AB0B5C9E710}">
      <dgm:prSet phldrT="[Text]" custT="1"/>
      <dgm:spPr/>
      <dgm:t>
        <a:bodyPr/>
        <a:lstStyle/>
        <a:p>
          <a:pPr algn="just"/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sở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chỉnh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mức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tối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thiểu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bổ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sung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mới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3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CA9DE4-2A3C-4C6F-8634-13FA9D940050}" type="parTrans" cxnId="{2228D94C-1829-4E68-A2E3-CDDBE019FA7F}">
      <dgm:prSet/>
      <dgm:spPr/>
      <dgm:t>
        <a:bodyPr/>
        <a:lstStyle/>
        <a:p>
          <a:endParaRPr lang="en-US"/>
        </a:p>
      </dgm:t>
    </dgm:pt>
    <dgm:pt modelId="{5B855412-D2A2-4BEB-BDFE-6E8F5F73D2D1}" type="sibTrans" cxnId="{2228D94C-1829-4E68-A2E3-CDDBE019FA7F}">
      <dgm:prSet/>
      <dgm:spPr/>
      <dgm:t>
        <a:bodyPr/>
        <a:lstStyle/>
        <a:p>
          <a:endParaRPr lang="en-US"/>
        </a:p>
      </dgm:t>
    </dgm:pt>
    <dgm:pt modelId="{E77D9148-1188-4592-B223-883E8DFB8DEA}">
      <dgm:prSet phldrT="[Text]" custT="1"/>
      <dgm:spPr/>
      <dgm:t>
        <a:bodyPr/>
        <a:lstStyle/>
        <a:p>
          <a:pPr algn="just"/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thêm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ngành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nghề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đặc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thù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3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8C082C-1F38-4523-874A-A6971759A3E0}" type="parTrans" cxnId="{228D567D-B28F-4E42-9312-99E7CF78B697}">
      <dgm:prSet/>
      <dgm:spPr/>
      <dgm:t>
        <a:bodyPr/>
        <a:lstStyle/>
        <a:p>
          <a:endParaRPr lang="en-US"/>
        </a:p>
      </dgm:t>
    </dgm:pt>
    <dgm:pt modelId="{2A277031-C84B-4075-A4EC-A685C09E301B}" type="sibTrans" cxnId="{228D567D-B28F-4E42-9312-99E7CF78B697}">
      <dgm:prSet/>
      <dgm:spPr/>
      <dgm:t>
        <a:bodyPr/>
        <a:lstStyle/>
        <a:p>
          <a:endParaRPr lang="en-US"/>
        </a:p>
      </dgm:t>
    </dgm:pt>
    <dgm:pt modelId="{A179362B-E68C-4F3C-BEE2-B0300BA126F7}">
      <dgm:prSet phldrT="[Text]" custT="1"/>
      <dgm:spPr/>
      <dgm:t>
        <a:bodyPr/>
        <a:lstStyle/>
        <a:p>
          <a:pPr algn="just"/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Khuyến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khích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đơn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vị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nghiệp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lập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3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A5DFC9-6C99-4975-BB73-819B0BC88824}" type="parTrans" cxnId="{286E12AE-C8D4-419D-80A6-D4D1DB1C2F6B}">
      <dgm:prSet/>
      <dgm:spPr/>
      <dgm:t>
        <a:bodyPr/>
        <a:lstStyle/>
        <a:p>
          <a:endParaRPr lang="en-US"/>
        </a:p>
      </dgm:t>
    </dgm:pt>
    <dgm:pt modelId="{679B3690-EAB2-47D8-A2D3-0C568BA6BAF9}" type="sibTrans" cxnId="{286E12AE-C8D4-419D-80A6-D4D1DB1C2F6B}">
      <dgm:prSet/>
      <dgm:spPr/>
      <dgm:t>
        <a:bodyPr/>
        <a:lstStyle/>
        <a:p>
          <a:endParaRPr lang="en-US"/>
        </a:p>
      </dgm:t>
    </dgm:pt>
    <dgm:pt modelId="{B7593214-8929-4C4A-A108-A8498E0A4D52}">
      <dgm:prSet phldrT="[Text]" custT="1"/>
      <dgm:spPr/>
      <dgm:t>
        <a:bodyPr/>
        <a:lstStyle/>
        <a:p>
          <a:pPr algn="just"/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Huy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nguồn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nguồn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cải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kiện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lao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nhập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ổn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cải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thiện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3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2186C5-7B3D-42AB-BCEE-D41AD6D3B066}" type="parTrans" cxnId="{F94D9416-6F63-4E11-A6FC-0AB5A8F697CE}">
      <dgm:prSet/>
      <dgm:spPr/>
      <dgm:t>
        <a:bodyPr/>
        <a:lstStyle/>
        <a:p>
          <a:endParaRPr lang="en-US"/>
        </a:p>
      </dgm:t>
    </dgm:pt>
    <dgm:pt modelId="{9EEC8333-06B2-48D5-A044-BE4913D69148}" type="sibTrans" cxnId="{F94D9416-6F63-4E11-A6FC-0AB5A8F697CE}">
      <dgm:prSet/>
      <dgm:spPr/>
      <dgm:t>
        <a:bodyPr/>
        <a:lstStyle/>
        <a:p>
          <a:endParaRPr lang="en-US"/>
        </a:p>
      </dgm:t>
    </dgm:pt>
    <dgm:pt modelId="{B90D4B07-8D59-4400-A454-06829D93ED82}">
      <dgm:prSet phldrT="[Text]" custT="1"/>
      <dgm:spPr/>
      <dgm:t>
        <a:bodyPr/>
        <a:lstStyle/>
        <a:p>
          <a:pPr algn="just"/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khu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vực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doanh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nghiệp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sách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từng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bước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hoàn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thiện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theo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thị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lý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Nhà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3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3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BB2A6B-972F-4F24-94FE-89E87F7A8AC1}" type="parTrans" cxnId="{3320EC71-F2D9-4DDD-A751-3847B24D0468}">
      <dgm:prSet/>
      <dgm:spPr/>
      <dgm:t>
        <a:bodyPr/>
        <a:lstStyle/>
        <a:p>
          <a:endParaRPr lang="en-US"/>
        </a:p>
      </dgm:t>
    </dgm:pt>
    <dgm:pt modelId="{EE93CC1C-CA2E-4577-B3F4-F637A8CFDFD6}" type="sibTrans" cxnId="{3320EC71-F2D9-4DDD-A751-3847B24D0468}">
      <dgm:prSet/>
      <dgm:spPr/>
      <dgm:t>
        <a:bodyPr/>
        <a:lstStyle/>
        <a:p>
          <a:endParaRPr lang="en-US"/>
        </a:p>
      </dgm:t>
    </dgm:pt>
    <dgm:pt modelId="{7FEA0538-6267-4CA0-9230-7505DEC7A101}" type="pres">
      <dgm:prSet presAssocID="{F6092248-5289-455A-B732-438B14590A1A}" presName="Name0" presStyleCnt="0">
        <dgm:presLayoutVars>
          <dgm:chMax val="7"/>
          <dgm:chPref val="7"/>
          <dgm:dir/>
        </dgm:presLayoutVars>
      </dgm:prSet>
      <dgm:spPr/>
    </dgm:pt>
    <dgm:pt modelId="{C8579AC3-B410-4409-9BEE-536CBD928063}" type="pres">
      <dgm:prSet presAssocID="{F6092248-5289-455A-B732-438B14590A1A}" presName="Name1" presStyleCnt="0"/>
      <dgm:spPr/>
    </dgm:pt>
    <dgm:pt modelId="{FEB3FF98-8CF5-40E5-A946-B3795C88B908}" type="pres">
      <dgm:prSet presAssocID="{F6092248-5289-455A-B732-438B14590A1A}" presName="cycle" presStyleCnt="0"/>
      <dgm:spPr/>
    </dgm:pt>
    <dgm:pt modelId="{B1ED98FE-205E-4355-BB32-39F466FB1B23}" type="pres">
      <dgm:prSet presAssocID="{F6092248-5289-455A-B732-438B14590A1A}" presName="srcNode" presStyleLbl="node1" presStyleIdx="0" presStyleCnt="6"/>
      <dgm:spPr/>
    </dgm:pt>
    <dgm:pt modelId="{C1ACA6DB-B659-48A2-9EA0-6CDE6C003654}" type="pres">
      <dgm:prSet presAssocID="{F6092248-5289-455A-B732-438B14590A1A}" presName="conn" presStyleLbl="parChTrans1D2" presStyleIdx="0" presStyleCnt="1"/>
      <dgm:spPr/>
    </dgm:pt>
    <dgm:pt modelId="{43BF4F74-5C6D-471A-85BA-BE0B381240F6}" type="pres">
      <dgm:prSet presAssocID="{F6092248-5289-455A-B732-438B14590A1A}" presName="extraNode" presStyleLbl="node1" presStyleIdx="0" presStyleCnt="6"/>
      <dgm:spPr/>
    </dgm:pt>
    <dgm:pt modelId="{6F70A880-AC79-46F4-9713-E22BEEEA08E0}" type="pres">
      <dgm:prSet presAssocID="{F6092248-5289-455A-B732-438B14590A1A}" presName="dstNode" presStyleLbl="node1" presStyleIdx="0" presStyleCnt="6"/>
      <dgm:spPr/>
    </dgm:pt>
    <dgm:pt modelId="{FC568BBE-439B-4E50-889D-649B0075AAE5}" type="pres">
      <dgm:prSet presAssocID="{42369798-A025-4537-8E19-766924A36876}" presName="text_1" presStyleLbl="node1" presStyleIdx="0" presStyleCnt="6">
        <dgm:presLayoutVars>
          <dgm:bulletEnabled val="1"/>
        </dgm:presLayoutVars>
      </dgm:prSet>
      <dgm:spPr/>
    </dgm:pt>
    <dgm:pt modelId="{9D5CD0F3-0A94-4172-B9D7-586D7BC06AEB}" type="pres">
      <dgm:prSet presAssocID="{42369798-A025-4537-8E19-766924A36876}" presName="accent_1" presStyleCnt="0"/>
      <dgm:spPr/>
    </dgm:pt>
    <dgm:pt modelId="{4197D265-0578-4789-BB99-0A4CD144B424}" type="pres">
      <dgm:prSet presAssocID="{42369798-A025-4537-8E19-766924A36876}" presName="accentRepeatNode" presStyleLbl="solidFgAcc1" presStyleIdx="0" presStyleCnt="6"/>
      <dgm:spPr/>
    </dgm:pt>
    <dgm:pt modelId="{814B1F06-4492-4BCD-B7A3-54FCA8DA3DAB}" type="pres">
      <dgm:prSet presAssocID="{6C2A5BFA-89F9-41C2-9935-3AB0B5C9E710}" presName="text_2" presStyleLbl="node1" presStyleIdx="1" presStyleCnt="6">
        <dgm:presLayoutVars>
          <dgm:bulletEnabled val="1"/>
        </dgm:presLayoutVars>
      </dgm:prSet>
      <dgm:spPr/>
    </dgm:pt>
    <dgm:pt modelId="{99F1F079-C1F2-44D4-998C-B2D12E00AADC}" type="pres">
      <dgm:prSet presAssocID="{6C2A5BFA-89F9-41C2-9935-3AB0B5C9E710}" presName="accent_2" presStyleCnt="0"/>
      <dgm:spPr/>
    </dgm:pt>
    <dgm:pt modelId="{D202CE38-09DC-47E6-A1E1-7F706A62288C}" type="pres">
      <dgm:prSet presAssocID="{6C2A5BFA-89F9-41C2-9935-3AB0B5C9E710}" presName="accentRepeatNode" presStyleLbl="solidFgAcc1" presStyleIdx="1" presStyleCnt="6"/>
      <dgm:spPr/>
    </dgm:pt>
    <dgm:pt modelId="{59D67ED5-32B9-437C-BDB6-1E9A9EAB1955}" type="pres">
      <dgm:prSet presAssocID="{E77D9148-1188-4592-B223-883E8DFB8DEA}" presName="text_3" presStyleLbl="node1" presStyleIdx="2" presStyleCnt="6">
        <dgm:presLayoutVars>
          <dgm:bulletEnabled val="1"/>
        </dgm:presLayoutVars>
      </dgm:prSet>
      <dgm:spPr/>
    </dgm:pt>
    <dgm:pt modelId="{350051DC-F064-4385-A6EE-671072A8E391}" type="pres">
      <dgm:prSet presAssocID="{E77D9148-1188-4592-B223-883E8DFB8DEA}" presName="accent_3" presStyleCnt="0"/>
      <dgm:spPr/>
    </dgm:pt>
    <dgm:pt modelId="{992689DE-6EF2-4590-BBEB-58A03CD19A74}" type="pres">
      <dgm:prSet presAssocID="{E77D9148-1188-4592-B223-883E8DFB8DEA}" presName="accentRepeatNode" presStyleLbl="solidFgAcc1" presStyleIdx="2" presStyleCnt="6"/>
      <dgm:spPr/>
    </dgm:pt>
    <dgm:pt modelId="{722BDD22-5711-400C-9396-6671A84ABE70}" type="pres">
      <dgm:prSet presAssocID="{A179362B-E68C-4F3C-BEE2-B0300BA126F7}" presName="text_4" presStyleLbl="node1" presStyleIdx="3" presStyleCnt="6">
        <dgm:presLayoutVars>
          <dgm:bulletEnabled val="1"/>
        </dgm:presLayoutVars>
      </dgm:prSet>
      <dgm:spPr/>
    </dgm:pt>
    <dgm:pt modelId="{CC74A787-CBC1-47F5-AAF6-C9AFAEB21F8A}" type="pres">
      <dgm:prSet presAssocID="{A179362B-E68C-4F3C-BEE2-B0300BA126F7}" presName="accent_4" presStyleCnt="0"/>
      <dgm:spPr/>
    </dgm:pt>
    <dgm:pt modelId="{86E2822C-7173-47F9-8AFC-558EF3EE22BF}" type="pres">
      <dgm:prSet presAssocID="{A179362B-E68C-4F3C-BEE2-B0300BA126F7}" presName="accentRepeatNode" presStyleLbl="solidFgAcc1" presStyleIdx="3" presStyleCnt="6"/>
      <dgm:spPr/>
    </dgm:pt>
    <dgm:pt modelId="{EDBD3DBE-9B3E-4538-AA00-63ED4CC6781C}" type="pres">
      <dgm:prSet presAssocID="{B7593214-8929-4C4A-A108-A8498E0A4D52}" presName="text_5" presStyleLbl="node1" presStyleIdx="4" presStyleCnt="6" custScaleY="118505">
        <dgm:presLayoutVars>
          <dgm:bulletEnabled val="1"/>
        </dgm:presLayoutVars>
      </dgm:prSet>
      <dgm:spPr/>
    </dgm:pt>
    <dgm:pt modelId="{0044D12A-5F8C-49E4-9C14-D0E38F8000CF}" type="pres">
      <dgm:prSet presAssocID="{B7593214-8929-4C4A-A108-A8498E0A4D52}" presName="accent_5" presStyleCnt="0"/>
      <dgm:spPr/>
    </dgm:pt>
    <dgm:pt modelId="{A9D7285E-8F61-49F0-A19B-44C7969C7453}" type="pres">
      <dgm:prSet presAssocID="{B7593214-8929-4C4A-A108-A8498E0A4D52}" presName="accentRepeatNode" presStyleLbl="solidFgAcc1" presStyleIdx="4" presStyleCnt="6" custLinFactNeighborX="-12825" custLinFactNeighborY="279"/>
      <dgm:spPr/>
    </dgm:pt>
    <dgm:pt modelId="{368A1A66-B617-4B6B-844E-3E25C62642CA}" type="pres">
      <dgm:prSet presAssocID="{B90D4B07-8D59-4400-A454-06829D93ED82}" presName="text_6" presStyleLbl="node1" presStyleIdx="5" presStyleCnt="6" custScaleY="131305" custLinFactNeighborX="106" custLinFactNeighborY="23322">
        <dgm:presLayoutVars>
          <dgm:bulletEnabled val="1"/>
        </dgm:presLayoutVars>
      </dgm:prSet>
      <dgm:spPr/>
    </dgm:pt>
    <dgm:pt modelId="{660200C1-56DE-4408-BF85-997805211ABB}" type="pres">
      <dgm:prSet presAssocID="{B90D4B07-8D59-4400-A454-06829D93ED82}" presName="accent_6" presStyleCnt="0"/>
      <dgm:spPr/>
    </dgm:pt>
    <dgm:pt modelId="{195549F5-3281-46AF-90E7-E66AE63EFCFF}" type="pres">
      <dgm:prSet presAssocID="{B90D4B07-8D59-4400-A454-06829D93ED82}" presName="accentRepeatNode" presStyleLbl="solidFgAcc1" presStyleIdx="5" presStyleCnt="6" custLinFactNeighborX="-11752" custLinFactNeighborY="14191"/>
      <dgm:spPr/>
    </dgm:pt>
  </dgm:ptLst>
  <dgm:cxnLst>
    <dgm:cxn modelId="{D9BF7852-EE1E-4186-BAB0-B2F983293FC8}" type="presOf" srcId="{F6092248-5289-455A-B732-438B14590A1A}" destId="{7FEA0538-6267-4CA0-9230-7505DEC7A101}" srcOrd="0" destOrd="0" presId="urn:microsoft.com/office/officeart/2008/layout/VerticalCurvedList"/>
    <dgm:cxn modelId="{1F7D8294-6370-4319-B8B6-26A008B8D2D6}" type="presOf" srcId="{B7593214-8929-4C4A-A108-A8498E0A4D52}" destId="{EDBD3DBE-9B3E-4538-AA00-63ED4CC6781C}" srcOrd="0" destOrd="0" presId="urn:microsoft.com/office/officeart/2008/layout/VerticalCurvedList"/>
    <dgm:cxn modelId="{AC56EAB7-3041-4D76-BD69-3C3D785332B3}" type="presOf" srcId="{B90D4B07-8D59-4400-A454-06829D93ED82}" destId="{368A1A66-B617-4B6B-844E-3E25C62642CA}" srcOrd="0" destOrd="0" presId="urn:microsoft.com/office/officeart/2008/layout/VerticalCurvedList"/>
    <dgm:cxn modelId="{25457219-3209-418A-BBDD-3CB4BE0223CB}" srcId="{F6092248-5289-455A-B732-438B14590A1A}" destId="{42369798-A025-4537-8E19-766924A36876}" srcOrd="0" destOrd="0" parTransId="{471F1DD4-DD06-400D-BA5C-006213F91362}" sibTransId="{DD54CE7D-DE20-45B1-AF3F-986942549364}"/>
    <dgm:cxn modelId="{3320EC71-F2D9-4DDD-A751-3847B24D0468}" srcId="{F6092248-5289-455A-B732-438B14590A1A}" destId="{B90D4B07-8D59-4400-A454-06829D93ED82}" srcOrd="5" destOrd="0" parTransId="{F7BB2A6B-972F-4F24-94FE-89E87F7A8AC1}" sibTransId="{EE93CC1C-CA2E-4577-B3F4-F637A8CFDFD6}"/>
    <dgm:cxn modelId="{228D567D-B28F-4E42-9312-99E7CF78B697}" srcId="{F6092248-5289-455A-B732-438B14590A1A}" destId="{E77D9148-1188-4592-B223-883E8DFB8DEA}" srcOrd="2" destOrd="0" parTransId="{B78C082C-1F38-4523-874A-A6971759A3E0}" sibTransId="{2A277031-C84B-4075-A4EC-A685C09E301B}"/>
    <dgm:cxn modelId="{F94D9416-6F63-4E11-A6FC-0AB5A8F697CE}" srcId="{F6092248-5289-455A-B732-438B14590A1A}" destId="{B7593214-8929-4C4A-A108-A8498E0A4D52}" srcOrd="4" destOrd="0" parTransId="{0E2186C5-7B3D-42AB-BCEE-D41AD6D3B066}" sibTransId="{9EEC8333-06B2-48D5-A044-BE4913D69148}"/>
    <dgm:cxn modelId="{25A15F07-8824-4E4E-A342-FD13BE3EE32C}" type="presOf" srcId="{42369798-A025-4537-8E19-766924A36876}" destId="{FC568BBE-439B-4E50-889D-649B0075AAE5}" srcOrd="0" destOrd="0" presId="urn:microsoft.com/office/officeart/2008/layout/VerticalCurvedList"/>
    <dgm:cxn modelId="{286E12AE-C8D4-419D-80A6-D4D1DB1C2F6B}" srcId="{F6092248-5289-455A-B732-438B14590A1A}" destId="{A179362B-E68C-4F3C-BEE2-B0300BA126F7}" srcOrd="3" destOrd="0" parTransId="{B3A5DFC9-6C99-4975-BB73-819B0BC88824}" sibTransId="{679B3690-EAB2-47D8-A2D3-0C568BA6BAF9}"/>
    <dgm:cxn modelId="{4C0ECEEA-1F84-4FE6-8197-EF1D0BE0429B}" type="presOf" srcId="{E77D9148-1188-4592-B223-883E8DFB8DEA}" destId="{59D67ED5-32B9-437C-BDB6-1E9A9EAB1955}" srcOrd="0" destOrd="0" presId="urn:microsoft.com/office/officeart/2008/layout/VerticalCurvedList"/>
    <dgm:cxn modelId="{DF0F0CCB-400E-44C2-B106-4774530E6903}" type="presOf" srcId="{A179362B-E68C-4F3C-BEE2-B0300BA126F7}" destId="{722BDD22-5711-400C-9396-6671A84ABE70}" srcOrd="0" destOrd="0" presId="urn:microsoft.com/office/officeart/2008/layout/VerticalCurvedList"/>
    <dgm:cxn modelId="{2228D94C-1829-4E68-A2E3-CDDBE019FA7F}" srcId="{F6092248-5289-455A-B732-438B14590A1A}" destId="{6C2A5BFA-89F9-41C2-9935-3AB0B5C9E710}" srcOrd="1" destOrd="0" parTransId="{8CCA9DE4-2A3C-4C6F-8634-13FA9D940050}" sibTransId="{5B855412-D2A2-4BEB-BDFE-6E8F5F73D2D1}"/>
    <dgm:cxn modelId="{B028F00A-AA02-48A6-87E3-76300CA3B6AD}" type="presOf" srcId="{DD54CE7D-DE20-45B1-AF3F-986942549364}" destId="{C1ACA6DB-B659-48A2-9EA0-6CDE6C003654}" srcOrd="0" destOrd="0" presId="urn:microsoft.com/office/officeart/2008/layout/VerticalCurvedList"/>
    <dgm:cxn modelId="{CE7950DE-CAE4-4B5B-9E80-F9319B9A3064}" type="presOf" srcId="{6C2A5BFA-89F9-41C2-9935-3AB0B5C9E710}" destId="{814B1F06-4492-4BCD-B7A3-54FCA8DA3DAB}" srcOrd="0" destOrd="0" presId="urn:microsoft.com/office/officeart/2008/layout/VerticalCurvedList"/>
    <dgm:cxn modelId="{4168E551-FE4D-490C-8EB8-4DFD8992D83A}" type="presParOf" srcId="{7FEA0538-6267-4CA0-9230-7505DEC7A101}" destId="{C8579AC3-B410-4409-9BEE-536CBD928063}" srcOrd="0" destOrd="0" presId="urn:microsoft.com/office/officeart/2008/layout/VerticalCurvedList"/>
    <dgm:cxn modelId="{BF7C627B-C1EE-4F24-B434-385374B911F0}" type="presParOf" srcId="{C8579AC3-B410-4409-9BEE-536CBD928063}" destId="{FEB3FF98-8CF5-40E5-A946-B3795C88B908}" srcOrd="0" destOrd="0" presId="urn:microsoft.com/office/officeart/2008/layout/VerticalCurvedList"/>
    <dgm:cxn modelId="{CC28C7EF-C7BD-4A32-B90A-2B18B3AF8E3F}" type="presParOf" srcId="{FEB3FF98-8CF5-40E5-A946-B3795C88B908}" destId="{B1ED98FE-205E-4355-BB32-39F466FB1B23}" srcOrd="0" destOrd="0" presId="urn:microsoft.com/office/officeart/2008/layout/VerticalCurvedList"/>
    <dgm:cxn modelId="{C6CC2739-AC42-436A-8437-DC2AA8E1E0A8}" type="presParOf" srcId="{FEB3FF98-8CF5-40E5-A946-B3795C88B908}" destId="{C1ACA6DB-B659-48A2-9EA0-6CDE6C003654}" srcOrd="1" destOrd="0" presId="urn:microsoft.com/office/officeart/2008/layout/VerticalCurvedList"/>
    <dgm:cxn modelId="{8E1A7ED1-7AF3-434D-B66B-92A1325B743C}" type="presParOf" srcId="{FEB3FF98-8CF5-40E5-A946-B3795C88B908}" destId="{43BF4F74-5C6D-471A-85BA-BE0B381240F6}" srcOrd="2" destOrd="0" presId="urn:microsoft.com/office/officeart/2008/layout/VerticalCurvedList"/>
    <dgm:cxn modelId="{D85F3E35-6AEA-46DA-A977-2E9640A9C69F}" type="presParOf" srcId="{FEB3FF98-8CF5-40E5-A946-B3795C88B908}" destId="{6F70A880-AC79-46F4-9713-E22BEEEA08E0}" srcOrd="3" destOrd="0" presId="urn:microsoft.com/office/officeart/2008/layout/VerticalCurvedList"/>
    <dgm:cxn modelId="{6749B52D-4352-441A-AA6A-5AAE487C8642}" type="presParOf" srcId="{C8579AC3-B410-4409-9BEE-536CBD928063}" destId="{FC568BBE-439B-4E50-889D-649B0075AAE5}" srcOrd="1" destOrd="0" presId="urn:microsoft.com/office/officeart/2008/layout/VerticalCurvedList"/>
    <dgm:cxn modelId="{385CCC0F-CD35-4259-B4C2-0B4BB2E2F130}" type="presParOf" srcId="{C8579AC3-B410-4409-9BEE-536CBD928063}" destId="{9D5CD0F3-0A94-4172-B9D7-586D7BC06AEB}" srcOrd="2" destOrd="0" presId="urn:microsoft.com/office/officeart/2008/layout/VerticalCurvedList"/>
    <dgm:cxn modelId="{99218B74-6F0C-46B9-8369-B75A25FBC82A}" type="presParOf" srcId="{9D5CD0F3-0A94-4172-B9D7-586D7BC06AEB}" destId="{4197D265-0578-4789-BB99-0A4CD144B424}" srcOrd="0" destOrd="0" presId="urn:microsoft.com/office/officeart/2008/layout/VerticalCurvedList"/>
    <dgm:cxn modelId="{41C6D4EA-1E24-4C3C-8E3A-D4DD59A991D1}" type="presParOf" srcId="{C8579AC3-B410-4409-9BEE-536CBD928063}" destId="{814B1F06-4492-4BCD-B7A3-54FCA8DA3DAB}" srcOrd="3" destOrd="0" presId="urn:microsoft.com/office/officeart/2008/layout/VerticalCurvedList"/>
    <dgm:cxn modelId="{57E951E8-C42E-430C-96AF-9FFFDCFB447C}" type="presParOf" srcId="{C8579AC3-B410-4409-9BEE-536CBD928063}" destId="{99F1F079-C1F2-44D4-998C-B2D12E00AADC}" srcOrd="4" destOrd="0" presId="urn:microsoft.com/office/officeart/2008/layout/VerticalCurvedList"/>
    <dgm:cxn modelId="{AEC71DC6-0EE0-4251-9742-1AEC1A211EA3}" type="presParOf" srcId="{99F1F079-C1F2-44D4-998C-B2D12E00AADC}" destId="{D202CE38-09DC-47E6-A1E1-7F706A62288C}" srcOrd="0" destOrd="0" presId="urn:microsoft.com/office/officeart/2008/layout/VerticalCurvedList"/>
    <dgm:cxn modelId="{AA27366B-D90A-46B9-93B9-45449C123247}" type="presParOf" srcId="{C8579AC3-B410-4409-9BEE-536CBD928063}" destId="{59D67ED5-32B9-437C-BDB6-1E9A9EAB1955}" srcOrd="5" destOrd="0" presId="urn:microsoft.com/office/officeart/2008/layout/VerticalCurvedList"/>
    <dgm:cxn modelId="{6B119C94-9BD8-4073-AC5F-FFA65FC17791}" type="presParOf" srcId="{C8579AC3-B410-4409-9BEE-536CBD928063}" destId="{350051DC-F064-4385-A6EE-671072A8E391}" srcOrd="6" destOrd="0" presId="urn:microsoft.com/office/officeart/2008/layout/VerticalCurvedList"/>
    <dgm:cxn modelId="{576DE83F-A348-4568-8960-17B55A4AB040}" type="presParOf" srcId="{350051DC-F064-4385-A6EE-671072A8E391}" destId="{992689DE-6EF2-4590-BBEB-58A03CD19A74}" srcOrd="0" destOrd="0" presId="urn:microsoft.com/office/officeart/2008/layout/VerticalCurvedList"/>
    <dgm:cxn modelId="{2713CAB1-D948-4550-9151-3F741B7D03B7}" type="presParOf" srcId="{C8579AC3-B410-4409-9BEE-536CBD928063}" destId="{722BDD22-5711-400C-9396-6671A84ABE70}" srcOrd="7" destOrd="0" presId="urn:microsoft.com/office/officeart/2008/layout/VerticalCurvedList"/>
    <dgm:cxn modelId="{D9C27EC6-2933-4104-88ED-9651A20BAE4C}" type="presParOf" srcId="{C8579AC3-B410-4409-9BEE-536CBD928063}" destId="{CC74A787-CBC1-47F5-AAF6-C9AFAEB21F8A}" srcOrd="8" destOrd="0" presId="urn:microsoft.com/office/officeart/2008/layout/VerticalCurvedList"/>
    <dgm:cxn modelId="{CD0D4DCA-848F-4CA1-884C-5C2399639C7A}" type="presParOf" srcId="{CC74A787-CBC1-47F5-AAF6-C9AFAEB21F8A}" destId="{86E2822C-7173-47F9-8AFC-558EF3EE22BF}" srcOrd="0" destOrd="0" presId="urn:microsoft.com/office/officeart/2008/layout/VerticalCurvedList"/>
    <dgm:cxn modelId="{DB8AC97A-CF30-45FA-8D7A-312C9F55E97A}" type="presParOf" srcId="{C8579AC3-B410-4409-9BEE-536CBD928063}" destId="{EDBD3DBE-9B3E-4538-AA00-63ED4CC6781C}" srcOrd="9" destOrd="0" presId="urn:microsoft.com/office/officeart/2008/layout/VerticalCurvedList"/>
    <dgm:cxn modelId="{3ED78327-2276-4AAA-B215-C6F192BF9BE5}" type="presParOf" srcId="{C8579AC3-B410-4409-9BEE-536CBD928063}" destId="{0044D12A-5F8C-49E4-9C14-D0E38F8000CF}" srcOrd="10" destOrd="0" presId="urn:microsoft.com/office/officeart/2008/layout/VerticalCurvedList"/>
    <dgm:cxn modelId="{E765C68C-D9AF-4F5B-B582-F9DC87A1E697}" type="presParOf" srcId="{0044D12A-5F8C-49E4-9C14-D0E38F8000CF}" destId="{A9D7285E-8F61-49F0-A19B-44C7969C7453}" srcOrd="0" destOrd="0" presId="urn:microsoft.com/office/officeart/2008/layout/VerticalCurvedList"/>
    <dgm:cxn modelId="{FB09CDE8-469E-49BA-A48C-FF6917663883}" type="presParOf" srcId="{C8579AC3-B410-4409-9BEE-536CBD928063}" destId="{368A1A66-B617-4B6B-844E-3E25C62642CA}" srcOrd="11" destOrd="0" presId="urn:microsoft.com/office/officeart/2008/layout/VerticalCurvedList"/>
    <dgm:cxn modelId="{E857E4D0-6E58-47E1-9DCF-02BA0918EFEA}" type="presParOf" srcId="{C8579AC3-B410-4409-9BEE-536CBD928063}" destId="{660200C1-56DE-4408-BF85-997805211ABB}" srcOrd="12" destOrd="0" presId="urn:microsoft.com/office/officeart/2008/layout/VerticalCurvedList"/>
    <dgm:cxn modelId="{12C8AFE6-8913-43B4-8059-EDDFF4CE9DA3}" type="presParOf" srcId="{660200C1-56DE-4408-BF85-997805211ABB}" destId="{195549F5-3281-46AF-90E7-E66AE63EFC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59C83-7173-472E-A8A3-542D2BD35DFC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2A664A-80B9-4D7A-B162-77A1743DBC79}">
      <dgm:prSet phldrT="[Text]" custT="1"/>
      <dgm:spPr/>
      <dgm:t>
        <a:bodyPr/>
        <a:lstStyle/>
        <a:p>
          <a:pPr algn="l"/>
          <a:r>
            <a:rPr lang="en-US" sz="2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Chính sách tiền lương phức tạp, hệ thống bảng lương chưa phù hợp.</a:t>
          </a:r>
          <a:endParaRPr lang="en-US" sz="2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91770E-1AD7-4DDA-9869-4F62FBC7093F}" type="parTrans" cxnId="{A4C817FB-452F-4032-A710-B3A62A0E67FE}">
      <dgm:prSet/>
      <dgm:spPr/>
      <dgm:t>
        <a:bodyPr/>
        <a:lstStyle/>
        <a:p>
          <a:endParaRPr lang="en-US"/>
        </a:p>
      </dgm:t>
    </dgm:pt>
    <dgm:pt modelId="{0D098A98-E20B-4C08-8B9D-D326C9299801}" type="sibTrans" cxnId="{A4C817FB-452F-4032-A710-B3A62A0E67FE}">
      <dgm:prSet/>
      <dgm:spPr/>
      <dgm:t>
        <a:bodyPr/>
        <a:lstStyle/>
        <a:p>
          <a:endParaRPr lang="en-US"/>
        </a:p>
      </dgm:t>
    </dgm:pt>
    <dgm:pt modelId="{8D68EA5A-58F3-4FC1-9FB7-18958FE30CC5}">
      <dgm:prSet phldrT="[Text]" custT="1"/>
      <dgm:spPr/>
      <dgm:t>
        <a:bodyPr/>
        <a:lstStyle/>
        <a:p>
          <a:pPr algn="l"/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bình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quân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cào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bằng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thấp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hơn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khu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vực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doanh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nghiệp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C409F2-53EF-44AE-AE11-DBC9F4FA16C2}" type="parTrans" cxnId="{E4C0C768-3FF8-4ECC-AFE1-830062D74219}">
      <dgm:prSet/>
      <dgm:spPr/>
      <dgm:t>
        <a:bodyPr/>
        <a:lstStyle/>
        <a:p>
          <a:endParaRPr lang="en-US"/>
        </a:p>
      </dgm:t>
    </dgm:pt>
    <dgm:pt modelId="{1703F698-C826-4DE5-B182-ECC263E955AA}" type="sibTrans" cxnId="{E4C0C768-3FF8-4ECC-AFE1-830062D74219}">
      <dgm:prSet/>
      <dgm:spPr/>
      <dgm:t>
        <a:bodyPr/>
        <a:lstStyle/>
        <a:p>
          <a:endParaRPr lang="en-US"/>
        </a:p>
      </dgm:t>
    </dgm:pt>
    <dgm:pt modelId="{0FCD8585-62AB-4F6D-8CD1-568AAAEF7A37}">
      <dgm:prSet phldrT="[Text]" custT="1"/>
      <dgm:spPr/>
      <dgm:t>
        <a:bodyPr/>
        <a:lstStyle/>
        <a:p>
          <a:pPr algn="l"/>
          <a:r>
            <a:rPr lang="en-US" sz="2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Các khoản thu nhập ngoài lương chiếm tỷ lệ lớn.</a:t>
          </a:r>
          <a:endParaRPr lang="en-US" sz="2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01895C-A3DE-47C2-A9F6-DC3FD9DFCCBF}" type="parTrans" cxnId="{2E1A1946-C516-41F7-8F5C-1550190BB05D}">
      <dgm:prSet/>
      <dgm:spPr/>
      <dgm:t>
        <a:bodyPr/>
        <a:lstStyle/>
        <a:p>
          <a:endParaRPr lang="en-US"/>
        </a:p>
      </dgm:t>
    </dgm:pt>
    <dgm:pt modelId="{AA33ADF5-7EAA-4C01-B5F9-3CA3E273F687}" type="sibTrans" cxnId="{2E1A1946-C516-41F7-8F5C-1550190BB05D}">
      <dgm:prSet/>
      <dgm:spPr/>
      <dgm:t>
        <a:bodyPr/>
        <a:lstStyle/>
        <a:p>
          <a:endParaRPr lang="en-US"/>
        </a:p>
      </dgm:t>
    </dgm:pt>
    <dgm:pt modelId="{7E33A921-5BFB-4226-94EE-47B4583E6B05}">
      <dgm:prSet phldrT="[Text]" custT="1"/>
      <dgm:spPr/>
      <dgm:t>
        <a:bodyPr/>
        <a:lstStyle/>
        <a:p>
          <a:pPr algn="l"/>
          <a:r>
            <a:rPr lang="en-US" sz="2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 đảm bảo đời sống của người hưởng lương.</a:t>
          </a:r>
          <a:endParaRPr lang="en-US" sz="2200" dirty="0" smtClean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964989-A5FC-42D7-9D45-D96B4E1EE1C6}" type="parTrans" cxnId="{2ED06EA5-F406-462C-BD29-D3CB86E5580B}">
      <dgm:prSet/>
      <dgm:spPr/>
      <dgm:t>
        <a:bodyPr/>
        <a:lstStyle/>
        <a:p>
          <a:endParaRPr lang="en-US"/>
        </a:p>
      </dgm:t>
    </dgm:pt>
    <dgm:pt modelId="{0041B867-C041-40F6-A329-651563BD2104}" type="sibTrans" cxnId="{2ED06EA5-F406-462C-BD29-D3CB86E5580B}">
      <dgm:prSet/>
      <dgm:spPr/>
      <dgm:t>
        <a:bodyPr/>
        <a:lstStyle/>
        <a:p>
          <a:endParaRPr lang="en-US"/>
        </a:p>
      </dgm:t>
    </dgm:pt>
    <dgm:pt modelId="{E5C64E0D-48C3-4140-8366-AF4F7E8FE3A1}">
      <dgm:prSet phldrT="[Text]" custT="1"/>
      <dgm:spPr/>
      <dgm:t>
        <a:bodyPr/>
        <a:lstStyle/>
        <a:p>
          <a:pPr algn="l"/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doanh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nghiệp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phản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ánh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phối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3D8397-26A8-44A1-BB32-4BD9C9CD4E5B}" type="parTrans" cxnId="{E5ACD1DB-02D6-4546-B0BC-A0C4D960150B}">
      <dgm:prSet/>
      <dgm:spPr/>
      <dgm:t>
        <a:bodyPr/>
        <a:lstStyle/>
        <a:p>
          <a:endParaRPr lang="en-US"/>
        </a:p>
      </dgm:t>
    </dgm:pt>
    <dgm:pt modelId="{5F1C0B51-0E40-4146-904E-AF68E6FC8A13}" type="sibTrans" cxnId="{E5ACD1DB-02D6-4546-B0BC-A0C4D960150B}">
      <dgm:prSet/>
      <dgm:spPr/>
      <dgm:t>
        <a:bodyPr/>
        <a:lstStyle/>
        <a:p>
          <a:endParaRPr lang="en-US"/>
        </a:p>
      </dgm:t>
    </dgm:pt>
    <dgm:pt modelId="{128E66C3-558A-4564-B557-F2F644A0C59E}">
      <dgm:prSet phldrT="[Text]" custT="1"/>
      <dgm:spPr/>
      <dgm:t>
        <a:bodyPr/>
        <a:lstStyle/>
        <a:p>
          <a:pPr algn="l"/>
          <a:r>
            <a:rPr lang="en-US" sz="2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 tạo động lực thúc đẩy phát triển kinh tế - xã hội.</a:t>
          </a:r>
          <a:endParaRPr lang="en-US" sz="2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786423-B741-4DFD-A94D-2F43076E439C}" type="parTrans" cxnId="{256A6091-6BDC-4852-AC0C-687979D0E8C8}">
      <dgm:prSet/>
      <dgm:spPr/>
      <dgm:t>
        <a:bodyPr/>
        <a:lstStyle/>
        <a:p>
          <a:endParaRPr lang="en-US"/>
        </a:p>
      </dgm:t>
    </dgm:pt>
    <dgm:pt modelId="{A1B9C0CF-657C-49BC-8CB9-82198F18B8FF}" type="sibTrans" cxnId="{256A6091-6BDC-4852-AC0C-687979D0E8C8}">
      <dgm:prSet/>
      <dgm:spPr/>
      <dgm:t>
        <a:bodyPr/>
        <a:lstStyle/>
        <a:p>
          <a:endParaRPr lang="en-US"/>
        </a:p>
      </dgm:t>
    </dgm:pt>
    <dgm:pt modelId="{825872EC-857F-41B5-AC62-1268C3737DA3}">
      <dgm:prSet phldrT="[Text]" custT="1"/>
      <dgm:spPr/>
      <dgm:t>
        <a:bodyPr/>
        <a:lstStyle/>
        <a:p>
          <a:pPr algn="l"/>
          <a:r>
            <a:rPr lang="en-US" sz="2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Nhà nước can thiệp vào quyền tự chủ tiền lương của doanh nghiệp.</a:t>
          </a:r>
          <a:endParaRPr lang="en-US" sz="2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88085E-AB60-4AB4-9520-030D24789F01}" type="parTrans" cxnId="{3848A026-EB66-4941-A422-6DF894061F1E}">
      <dgm:prSet/>
      <dgm:spPr/>
      <dgm:t>
        <a:bodyPr/>
        <a:lstStyle/>
        <a:p>
          <a:endParaRPr lang="en-US"/>
        </a:p>
      </dgm:t>
    </dgm:pt>
    <dgm:pt modelId="{AB7A62F1-3F68-46BC-AE4A-DA5155062F8D}" type="sibTrans" cxnId="{3848A026-EB66-4941-A422-6DF894061F1E}">
      <dgm:prSet/>
      <dgm:spPr/>
      <dgm:t>
        <a:bodyPr/>
        <a:lstStyle/>
        <a:p>
          <a:endParaRPr lang="en-US"/>
        </a:p>
      </dgm:t>
    </dgm:pt>
    <dgm:pt modelId="{89137F89-678F-4351-B725-1D278F817D7F}">
      <dgm:prSet phldrT="[Text]" custT="1"/>
      <dgm:spPr/>
      <dgm:t>
        <a:bodyPr/>
        <a:lstStyle/>
        <a:p>
          <a:pPr algn="l"/>
          <a:r>
            <a:rPr lang="en-US" sz="2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 phát huy cơ chế thương lượng, định đoạt tiền lương.</a:t>
          </a:r>
          <a:endParaRPr lang="en-US" sz="22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CE3CAA-AA7D-4DE7-8FFA-F34A703C0099}" type="parTrans" cxnId="{82E1AE52-5A54-4165-97AD-3B39B96C86D4}">
      <dgm:prSet/>
      <dgm:spPr/>
      <dgm:t>
        <a:bodyPr/>
        <a:lstStyle/>
        <a:p>
          <a:endParaRPr lang="en-US"/>
        </a:p>
      </dgm:t>
    </dgm:pt>
    <dgm:pt modelId="{3955AC7C-111E-45BF-80AF-3C55D1EFC249}" type="sibTrans" cxnId="{82E1AE52-5A54-4165-97AD-3B39B96C86D4}">
      <dgm:prSet/>
      <dgm:spPr/>
      <dgm:t>
        <a:bodyPr/>
        <a:lstStyle/>
        <a:p>
          <a:endParaRPr lang="en-US"/>
        </a:p>
      </dgm:t>
    </dgm:pt>
    <dgm:pt modelId="{F7D9F179-2926-4D1C-8759-229CC06B5590}">
      <dgm:prSet phldrT="[Text]" custT="1"/>
      <dgm:spPr/>
      <dgm:t>
        <a:bodyPr/>
        <a:lstStyle/>
        <a:p>
          <a:pPr algn="l"/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lý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gắn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suất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lao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hiệu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xuất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kinh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doanh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2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4317D3-7F08-4443-B49B-C253BD6EFD69}" type="parTrans" cxnId="{2B766DA0-89B1-4A98-9BDC-7413A9CC5B4C}">
      <dgm:prSet/>
      <dgm:spPr/>
      <dgm:t>
        <a:bodyPr/>
        <a:lstStyle/>
        <a:p>
          <a:endParaRPr lang="en-US"/>
        </a:p>
      </dgm:t>
    </dgm:pt>
    <dgm:pt modelId="{B76F6F9D-2472-4937-B56F-FE979899EB8C}" type="sibTrans" cxnId="{2B766DA0-89B1-4A98-9BDC-7413A9CC5B4C}">
      <dgm:prSet/>
      <dgm:spPr/>
      <dgm:t>
        <a:bodyPr/>
        <a:lstStyle/>
        <a:p>
          <a:endParaRPr lang="en-US"/>
        </a:p>
      </dgm:t>
    </dgm:pt>
    <dgm:pt modelId="{9CF6C1DD-BAA7-46AF-A6AA-B8553039250E}">
      <dgm:prSet phldrT="[Text]" custT="1"/>
      <dgm:spPr/>
      <dgm:t>
        <a:bodyPr/>
        <a:lstStyle/>
        <a:p>
          <a:pPr algn="l"/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huy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quyền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trách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nhiệm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đứng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đơn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vị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đánh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giá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trả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thưởng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gắn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suất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lao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...</a:t>
          </a:r>
          <a:endParaRPr lang="en-US" sz="2200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FAC39E-988C-41C8-B43B-08D1DBC659F5}" type="parTrans" cxnId="{C7EBA5C6-7028-44D3-B8A9-1AA0AA1116A6}">
      <dgm:prSet/>
      <dgm:spPr/>
      <dgm:t>
        <a:bodyPr/>
        <a:lstStyle/>
        <a:p>
          <a:endParaRPr lang="en-US"/>
        </a:p>
      </dgm:t>
    </dgm:pt>
    <dgm:pt modelId="{644761E3-89EF-4DA4-8501-A603D803D014}" type="sibTrans" cxnId="{C7EBA5C6-7028-44D3-B8A9-1AA0AA1116A6}">
      <dgm:prSet/>
      <dgm:spPr/>
      <dgm:t>
        <a:bodyPr/>
        <a:lstStyle/>
        <a:p>
          <a:endParaRPr lang="en-US"/>
        </a:p>
      </dgm:t>
    </dgm:pt>
    <dgm:pt modelId="{F8794C0B-B0E8-4FB4-BEC0-7704899950B8}" type="pres">
      <dgm:prSet presAssocID="{38659C83-7173-472E-A8A3-542D2BD35DFC}" presName="linearFlow" presStyleCnt="0">
        <dgm:presLayoutVars>
          <dgm:dir/>
          <dgm:resizeHandles val="exact"/>
        </dgm:presLayoutVars>
      </dgm:prSet>
      <dgm:spPr/>
    </dgm:pt>
    <dgm:pt modelId="{2BB69147-B1BC-4C8D-926A-E10A7C744138}" type="pres">
      <dgm:prSet presAssocID="{F92A664A-80B9-4D7A-B162-77A1743DBC79}" presName="composite" presStyleCnt="0"/>
      <dgm:spPr/>
    </dgm:pt>
    <dgm:pt modelId="{044C534F-227D-4ADA-AC61-C96F9C231AC9}" type="pres">
      <dgm:prSet presAssocID="{F92A664A-80B9-4D7A-B162-77A1743DBC79}" presName="imgShp" presStyleLbl="fgImgPlace1" presStyleIdx="0" presStyleCnt="10" custLinFactX="-100000" custLinFactNeighborX="-191333" custLinFactNeighborY="-547"/>
      <dgm:spPr/>
    </dgm:pt>
    <dgm:pt modelId="{F4971D02-79E8-482A-8ABF-F2C8DED9C8B3}" type="pres">
      <dgm:prSet presAssocID="{F92A664A-80B9-4D7A-B162-77A1743DBC79}" presName="txShp" presStyleLbl="node1" presStyleIdx="0" presStyleCnt="10" custScaleX="14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9CD5C-0CE2-4E7B-B0CA-9C6C56BC1B43}" type="pres">
      <dgm:prSet presAssocID="{0D098A98-E20B-4C08-8B9D-D326C9299801}" presName="spacing" presStyleCnt="0"/>
      <dgm:spPr/>
    </dgm:pt>
    <dgm:pt modelId="{E0E5F269-AE18-4EED-B3BA-D3117BFB7830}" type="pres">
      <dgm:prSet presAssocID="{8D68EA5A-58F3-4FC1-9FB7-18958FE30CC5}" presName="composite" presStyleCnt="0"/>
      <dgm:spPr/>
    </dgm:pt>
    <dgm:pt modelId="{8A3D6662-1020-4D95-B0F8-68E599F2F2A1}" type="pres">
      <dgm:prSet presAssocID="{8D68EA5A-58F3-4FC1-9FB7-18958FE30CC5}" presName="imgShp" presStyleLbl="fgImgPlace1" presStyleIdx="1" presStyleCnt="10" custLinFactX="-100000" custLinFactNeighborX="-191333" custLinFactNeighborY="5457"/>
      <dgm:spPr/>
      <dgm:t>
        <a:bodyPr/>
        <a:lstStyle/>
        <a:p>
          <a:endParaRPr lang="en-US"/>
        </a:p>
      </dgm:t>
    </dgm:pt>
    <dgm:pt modelId="{50125C84-B4FA-4B23-8091-ACB1CF7B3051}" type="pres">
      <dgm:prSet presAssocID="{8D68EA5A-58F3-4FC1-9FB7-18958FE30CC5}" presName="txShp" presStyleLbl="node1" presStyleIdx="1" presStyleCnt="10" custScaleX="14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49EA1-79B9-4578-84BC-34644D620CF3}" type="pres">
      <dgm:prSet presAssocID="{1703F698-C826-4DE5-B182-ECC263E955AA}" presName="spacing" presStyleCnt="0"/>
      <dgm:spPr/>
    </dgm:pt>
    <dgm:pt modelId="{F9D86CD6-D754-4C6E-A06C-FDE445B0493E}" type="pres">
      <dgm:prSet presAssocID="{7E33A921-5BFB-4226-94EE-47B4583E6B05}" presName="composite" presStyleCnt="0"/>
      <dgm:spPr/>
    </dgm:pt>
    <dgm:pt modelId="{274C5942-6F8A-4D73-B938-6D5FA8421CFA}" type="pres">
      <dgm:prSet presAssocID="{7E33A921-5BFB-4226-94EE-47B4583E6B05}" presName="imgShp" presStyleLbl="fgImgPlace1" presStyleIdx="2" presStyleCnt="10" custLinFactX="-100000" custLinFactNeighborX="-191333" custLinFactNeighborY="-5522"/>
      <dgm:spPr/>
    </dgm:pt>
    <dgm:pt modelId="{A9AD051A-612D-4036-A096-5D08FE9F9E6B}" type="pres">
      <dgm:prSet presAssocID="{7E33A921-5BFB-4226-94EE-47B4583E6B05}" presName="txShp" presStyleLbl="node1" presStyleIdx="2" presStyleCnt="10" custScaleX="14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129D7-0901-47AB-9A99-8834F65D95CD}" type="pres">
      <dgm:prSet presAssocID="{0041B867-C041-40F6-A329-651563BD2104}" presName="spacing" presStyleCnt="0"/>
      <dgm:spPr/>
    </dgm:pt>
    <dgm:pt modelId="{5549AF64-589A-46EE-9940-A5B608E8AD87}" type="pres">
      <dgm:prSet presAssocID="{0FCD8585-62AB-4F6D-8CD1-568AAAEF7A37}" presName="composite" presStyleCnt="0"/>
      <dgm:spPr/>
    </dgm:pt>
    <dgm:pt modelId="{AE6C39AD-072A-4EDD-B58E-2BEFF4CFCBC2}" type="pres">
      <dgm:prSet presAssocID="{0FCD8585-62AB-4F6D-8CD1-568AAAEF7A37}" presName="imgShp" presStyleLbl="fgImgPlace1" presStyleIdx="3" presStyleCnt="10" custLinFactX="-100000" custLinFactNeighborX="-191333" custLinFactNeighborY="481"/>
      <dgm:spPr/>
    </dgm:pt>
    <dgm:pt modelId="{3311BD55-BA06-4FD5-8A41-CC7588D9E348}" type="pres">
      <dgm:prSet presAssocID="{0FCD8585-62AB-4F6D-8CD1-568AAAEF7A37}" presName="txShp" presStyleLbl="node1" presStyleIdx="3" presStyleCnt="10" custScaleX="14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7FC37-7C99-4536-9F59-12DE25494BBB}" type="pres">
      <dgm:prSet presAssocID="{AA33ADF5-7EAA-4C01-B5F9-3CA3E273F687}" presName="spacing" presStyleCnt="0"/>
      <dgm:spPr/>
    </dgm:pt>
    <dgm:pt modelId="{DFBB95FE-C619-4FA8-9059-0175C2CC1D08}" type="pres">
      <dgm:prSet presAssocID="{E5C64E0D-48C3-4140-8366-AF4F7E8FE3A1}" presName="composite" presStyleCnt="0"/>
      <dgm:spPr/>
    </dgm:pt>
    <dgm:pt modelId="{3D4C1AAD-54F4-4947-89FC-8D3DF8969991}" type="pres">
      <dgm:prSet presAssocID="{E5C64E0D-48C3-4140-8366-AF4F7E8FE3A1}" presName="imgShp" presStyleLbl="fgImgPlace1" presStyleIdx="4" presStyleCnt="10" custLinFactX="-100000" custLinFactNeighborX="-191333" custLinFactNeighborY="-6838"/>
      <dgm:spPr/>
    </dgm:pt>
    <dgm:pt modelId="{095AA8EC-760B-46E4-A914-75859D159710}" type="pres">
      <dgm:prSet presAssocID="{E5C64E0D-48C3-4140-8366-AF4F7E8FE3A1}" presName="txShp" presStyleLbl="node1" presStyleIdx="4" presStyleCnt="10" custScaleX="145363" custScaleY="126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EA8CF-9D7E-43CC-A92D-79EA3296295D}" type="pres">
      <dgm:prSet presAssocID="{5F1C0B51-0E40-4146-904E-AF68E6FC8A13}" presName="spacing" presStyleCnt="0"/>
      <dgm:spPr/>
    </dgm:pt>
    <dgm:pt modelId="{CFEBD1EE-77B9-426C-AE11-28CA952A392A}" type="pres">
      <dgm:prSet presAssocID="{128E66C3-558A-4564-B557-F2F644A0C59E}" presName="composite" presStyleCnt="0"/>
      <dgm:spPr/>
    </dgm:pt>
    <dgm:pt modelId="{2CD8E4FF-D5CF-4A12-9F8B-EFB39BF1E394}" type="pres">
      <dgm:prSet presAssocID="{128E66C3-558A-4564-B557-F2F644A0C59E}" presName="imgShp" presStyleLbl="fgImgPlace1" presStyleIdx="5" presStyleCnt="10" custLinFactX="-100000" custLinFactNeighborX="-191333" custLinFactNeighborY="2824"/>
      <dgm:spPr/>
    </dgm:pt>
    <dgm:pt modelId="{D6F73CE0-048B-4B58-8E80-6C7F6BD98D33}" type="pres">
      <dgm:prSet presAssocID="{128E66C3-558A-4564-B557-F2F644A0C59E}" presName="txShp" presStyleLbl="node1" presStyleIdx="5" presStyleCnt="10" custScaleX="14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A1663-38E3-4AB6-B21C-D464A628A53B}" type="pres">
      <dgm:prSet presAssocID="{A1B9C0CF-657C-49BC-8CB9-82198F18B8FF}" presName="spacing" presStyleCnt="0"/>
      <dgm:spPr/>
    </dgm:pt>
    <dgm:pt modelId="{CAE57CEE-8C0A-463C-8D24-FAE718ADAEFB}" type="pres">
      <dgm:prSet presAssocID="{825872EC-857F-41B5-AC62-1268C3737DA3}" presName="composite" presStyleCnt="0"/>
      <dgm:spPr/>
    </dgm:pt>
    <dgm:pt modelId="{46BBCCD1-342E-4AFB-A78C-C94435296C28}" type="pres">
      <dgm:prSet presAssocID="{825872EC-857F-41B5-AC62-1268C3737DA3}" presName="imgShp" presStyleLbl="fgImgPlace1" presStyleIdx="6" presStyleCnt="10" custLinFactX="-100000" custLinFactNeighborX="-191333" custLinFactNeighborY="8827"/>
      <dgm:spPr/>
    </dgm:pt>
    <dgm:pt modelId="{68D7A3BF-87BE-430E-85FD-39CB7A8520E6}" type="pres">
      <dgm:prSet presAssocID="{825872EC-857F-41B5-AC62-1268C3737DA3}" presName="txShp" presStyleLbl="node1" presStyleIdx="6" presStyleCnt="10" custScaleX="14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94709-27FE-4F26-BAE7-84218B7F068B}" type="pres">
      <dgm:prSet presAssocID="{AB7A62F1-3F68-46BC-AE4A-DA5155062F8D}" presName="spacing" presStyleCnt="0"/>
      <dgm:spPr/>
    </dgm:pt>
    <dgm:pt modelId="{8BC26552-7DFA-4C7D-A1A2-17E0A8324B88}" type="pres">
      <dgm:prSet presAssocID="{89137F89-678F-4351-B725-1D278F817D7F}" presName="composite" presStyleCnt="0"/>
      <dgm:spPr/>
    </dgm:pt>
    <dgm:pt modelId="{235A22B3-C404-4E35-9A94-EC78A8B1E32A}" type="pres">
      <dgm:prSet presAssocID="{89137F89-678F-4351-B725-1D278F817D7F}" presName="imgShp" presStyleLbl="fgImgPlace1" presStyleIdx="7" presStyleCnt="10" custLinFactX="-100000" custLinFactNeighborX="-191333" custLinFactNeighborY="-2151"/>
      <dgm:spPr/>
    </dgm:pt>
    <dgm:pt modelId="{343171AE-1FD3-41D3-85CA-3349FF08001F}" type="pres">
      <dgm:prSet presAssocID="{89137F89-678F-4351-B725-1D278F817D7F}" presName="txShp" presStyleLbl="node1" presStyleIdx="7" presStyleCnt="10" custScaleX="145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97989-EAB7-44CA-9659-73B76B230918}" type="pres">
      <dgm:prSet presAssocID="{3955AC7C-111E-45BF-80AF-3C55D1EFC249}" presName="spacing" presStyleCnt="0"/>
      <dgm:spPr/>
    </dgm:pt>
    <dgm:pt modelId="{1CEAFA07-3C77-454B-808B-7F50ADB24748}" type="pres">
      <dgm:prSet presAssocID="{F7D9F179-2926-4D1C-8759-229CC06B5590}" presName="composite" presStyleCnt="0"/>
      <dgm:spPr/>
    </dgm:pt>
    <dgm:pt modelId="{B70CB36C-D2FE-419C-A9DD-6F8EE6F80AC8}" type="pres">
      <dgm:prSet presAssocID="{F7D9F179-2926-4D1C-8759-229CC06B5590}" presName="imgShp" presStyleLbl="fgImgPlace1" presStyleIdx="8" presStyleCnt="10" custLinFactX="-100000" custLinFactNeighborX="-191333" custLinFactNeighborY="6573"/>
      <dgm:spPr/>
    </dgm:pt>
    <dgm:pt modelId="{F8887C09-5362-43D9-B406-11620CFB822A}" type="pres">
      <dgm:prSet presAssocID="{F7D9F179-2926-4D1C-8759-229CC06B5590}" presName="txShp" presStyleLbl="node1" presStyleIdx="8" presStyleCnt="10" custScaleX="145363" custScaleY="128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6B6CC-C5E6-43C9-8979-37500143A90F}" type="pres">
      <dgm:prSet presAssocID="{B76F6F9D-2472-4937-B56F-FE979899EB8C}" presName="spacing" presStyleCnt="0"/>
      <dgm:spPr/>
    </dgm:pt>
    <dgm:pt modelId="{F35121AA-DFEF-4680-BBC5-DCD716FD0B5A}" type="pres">
      <dgm:prSet presAssocID="{9CF6C1DD-BAA7-46AF-A6AA-B8553039250E}" presName="composite" presStyleCnt="0"/>
      <dgm:spPr/>
    </dgm:pt>
    <dgm:pt modelId="{F70A14BD-01F9-4F07-820A-15DB442D9161}" type="pres">
      <dgm:prSet presAssocID="{9CF6C1DD-BAA7-46AF-A6AA-B8553039250E}" presName="imgShp" presStyleLbl="fgImgPlace1" presStyleIdx="9" presStyleCnt="10" custLinFactX="-100000" custLinFactNeighborX="-186481" custLinFactNeighborY="-1514"/>
      <dgm:spPr/>
    </dgm:pt>
    <dgm:pt modelId="{B71FF8CC-8C7B-4AB7-90C3-574527E94BD4}" type="pres">
      <dgm:prSet presAssocID="{9CF6C1DD-BAA7-46AF-A6AA-B8553039250E}" presName="txShp" presStyleLbl="node1" presStyleIdx="9" presStyleCnt="10" custScaleX="145363" custScaleY="133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766DA0-89B1-4A98-9BDC-7413A9CC5B4C}" srcId="{38659C83-7173-472E-A8A3-542D2BD35DFC}" destId="{F7D9F179-2926-4D1C-8759-229CC06B5590}" srcOrd="8" destOrd="0" parTransId="{A54317D3-7F08-4443-B49B-C253BD6EFD69}" sibTransId="{B76F6F9D-2472-4937-B56F-FE979899EB8C}"/>
    <dgm:cxn modelId="{E7FA21EC-E56E-4809-9EAC-1463AA2E5C14}" type="presOf" srcId="{F7D9F179-2926-4D1C-8759-229CC06B5590}" destId="{F8887C09-5362-43D9-B406-11620CFB822A}" srcOrd="0" destOrd="0" presId="urn:microsoft.com/office/officeart/2005/8/layout/vList3"/>
    <dgm:cxn modelId="{A4C817FB-452F-4032-A710-B3A62A0E67FE}" srcId="{38659C83-7173-472E-A8A3-542D2BD35DFC}" destId="{F92A664A-80B9-4D7A-B162-77A1743DBC79}" srcOrd="0" destOrd="0" parTransId="{4B91770E-1AD7-4DDA-9869-4F62FBC7093F}" sibTransId="{0D098A98-E20B-4C08-8B9D-D326C9299801}"/>
    <dgm:cxn modelId="{2E1A1946-C516-41F7-8F5C-1550190BB05D}" srcId="{38659C83-7173-472E-A8A3-542D2BD35DFC}" destId="{0FCD8585-62AB-4F6D-8CD1-568AAAEF7A37}" srcOrd="3" destOrd="0" parTransId="{5201895C-A3DE-47C2-A9F6-DC3FD9DFCCBF}" sibTransId="{AA33ADF5-7EAA-4C01-B5F9-3CA3E273F687}"/>
    <dgm:cxn modelId="{4EBEBF3B-32FF-4700-A092-21E9D9E5F767}" type="presOf" srcId="{38659C83-7173-472E-A8A3-542D2BD35DFC}" destId="{F8794C0B-B0E8-4FB4-BEC0-7704899950B8}" srcOrd="0" destOrd="0" presId="urn:microsoft.com/office/officeart/2005/8/layout/vList3"/>
    <dgm:cxn modelId="{5985799F-DF69-48EB-BD41-054EEC946B40}" type="presOf" srcId="{89137F89-678F-4351-B725-1D278F817D7F}" destId="{343171AE-1FD3-41D3-85CA-3349FF08001F}" srcOrd="0" destOrd="0" presId="urn:microsoft.com/office/officeart/2005/8/layout/vList3"/>
    <dgm:cxn modelId="{822B7142-76AC-48EA-8CFB-C86B07DAB792}" type="presOf" srcId="{7E33A921-5BFB-4226-94EE-47B4583E6B05}" destId="{A9AD051A-612D-4036-A096-5D08FE9F9E6B}" srcOrd="0" destOrd="0" presId="urn:microsoft.com/office/officeart/2005/8/layout/vList3"/>
    <dgm:cxn modelId="{B6B404A3-2E46-4612-AA6E-6458EB083900}" type="presOf" srcId="{0FCD8585-62AB-4F6D-8CD1-568AAAEF7A37}" destId="{3311BD55-BA06-4FD5-8A41-CC7588D9E348}" srcOrd="0" destOrd="0" presId="urn:microsoft.com/office/officeart/2005/8/layout/vList3"/>
    <dgm:cxn modelId="{82E1AE52-5A54-4165-97AD-3B39B96C86D4}" srcId="{38659C83-7173-472E-A8A3-542D2BD35DFC}" destId="{89137F89-678F-4351-B725-1D278F817D7F}" srcOrd="7" destOrd="0" parTransId="{2BCE3CAA-AA7D-4DE7-8FFA-F34A703C0099}" sibTransId="{3955AC7C-111E-45BF-80AF-3C55D1EFC249}"/>
    <dgm:cxn modelId="{46AFDA5A-96ED-48F2-A9D6-EF8502B63DCE}" type="presOf" srcId="{128E66C3-558A-4564-B557-F2F644A0C59E}" destId="{D6F73CE0-048B-4B58-8E80-6C7F6BD98D33}" srcOrd="0" destOrd="0" presId="urn:microsoft.com/office/officeart/2005/8/layout/vList3"/>
    <dgm:cxn modelId="{256A6091-6BDC-4852-AC0C-687979D0E8C8}" srcId="{38659C83-7173-472E-A8A3-542D2BD35DFC}" destId="{128E66C3-558A-4564-B557-F2F644A0C59E}" srcOrd="5" destOrd="0" parTransId="{2C786423-B741-4DFD-A94D-2F43076E439C}" sibTransId="{A1B9C0CF-657C-49BC-8CB9-82198F18B8FF}"/>
    <dgm:cxn modelId="{C7EBA5C6-7028-44D3-B8A9-1AA0AA1116A6}" srcId="{38659C83-7173-472E-A8A3-542D2BD35DFC}" destId="{9CF6C1DD-BAA7-46AF-A6AA-B8553039250E}" srcOrd="9" destOrd="0" parTransId="{6BFAC39E-988C-41C8-B43B-08D1DBC659F5}" sibTransId="{644761E3-89EF-4DA4-8501-A603D803D014}"/>
    <dgm:cxn modelId="{6F5BC7AD-4612-4CAF-81A0-69C0C602277E}" type="presOf" srcId="{825872EC-857F-41B5-AC62-1268C3737DA3}" destId="{68D7A3BF-87BE-430E-85FD-39CB7A8520E6}" srcOrd="0" destOrd="0" presId="urn:microsoft.com/office/officeart/2005/8/layout/vList3"/>
    <dgm:cxn modelId="{3848A026-EB66-4941-A422-6DF894061F1E}" srcId="{38659C83-7173-472E-A8A3-542D2BD35DFC}" destId="{825872EC-857F-41B5-AC62-1268C3737DA3}" srcOrd="6" destOrd="0" parTransId="{D488085E-AB60-4AB4-9520-030D24789F01}" sibTransId="{AB7A62F1-3F68-46BC-AE4A-DA5155062F8D}"/>
    <dgm:cxn modelId="{2ED06EA5-F406-462C-BD29-D3CB86E5580B}" srcId="{38659C83-7173-472E-A8A3-542D2BD35DFC}" destId="{7E33A921-5BFB-4226-94EE-47B4583E6B05}" srcOrd="2" destOrd="0" parTransId="{7C964989-A5FC-42D7-9D45-D96B4E1EE1C6}" sibTransId="{0041B867-C041-40F6-A329-651563BD2104}"/>
    <dgm:cxn modelId="{37795A44-1F8B-48BD-AEAE-7148EA6FCA70}" type="presOf" srcId="{E5C64E0D-48C3-4140-8366-AF4F7E8FE3A1}" destId="{095AA8EC-760B-46E4-A914-75859D159710}" srcOrd="0" destOrd="0" presId="urn:microsoft.com/office/officeart/2005/8/layout/vList3"/>
    <dgm:cxn modelId="{E4C0C768-3FF8-4ECC-AFE1-830062D74219}" srcId="{38659C83-7173-472E-A8A3-542D2BD35DFC}" destId="{8D68EA5A-58F3-4FC1-9FB7-18958FE30CC5}" srcOrd="1" destOrd="0" parTransId="{9CC409F2-53EF-44AE-AE11-DBC9F4FA16C2}" sibTransId="{1703F698-C826-4DE5-B182-ECC263E955AA}"/>
    <dgm:cxn modelId="{9D9DF249-5465-4977-A8ED-B958E91912BA}" type="presOf" srcId="{9CF6C1DD-BAA7-46AF-A6AA-B8553039250E}" destId="{B71FF8CC-8C7B-4AB7-90C3-574527E94BD4}" srcOrd="0" destOrd="0" presId="urn:microsoft.com/office/officeart/2005/8/layout/vList3"/>
    <dgm:cxn modelId="{5FAF04D8-0481-469D-8B5F-7879FF628719}" type="presOf" srcId="{8D68EA5A-58F3-4FC1-9FB7-18958FE30CC5}" destId="{50125C84-B4FA-4B23-8091-ACB1CF7B3051}" srcOrd="0" destOrd="0" presId="urn:microsoft.com/office/officeart/2005/8/layout/vList3"/>
    <dgm:cxn modelId="{E5ACD1DB-02D6-4546-B0BC-A0C4D960150B}" srcId="{38659C83-7173-472E-A8A3-542D2BD35DFC}" destId="{E5C64E0D-48C3-4140-8366-AF4F7E8FE3A1}" srcOrd="4" destOrd="0" parTransId="{D63D8397-26A8-44A1-BB32-4BD9C9CD4E5B}" sibTransId="{5F1C0B51-0E40-4146-904E-AF68E6FC8A13}"/>
    <dgm:cxn modelId="{CB3DC66E-21FC-4EA1-A7EA-40498CFD9378}" type="presOf" srcId="{F92A664A-80B9-4D7A-B162-77A1743DBC79}" destId="{F4971D02-79E8-482A-8ABF-F2C8DED9C8B3}" srcOrd="0" destOrd="0" presId="urn:microsoft.com/office/officeart/2005/8/layout/vList3"/>
    <dgm:cxn modelId="{DD8AFFB1-DCF4-42DF-A6F4-2948DC7347D8}" type="presParOf" srcId="{F8794C0B-B0E8-4FB4-BEC0-7704899950B8}" destId="{2BB69147-B1BC-4C8D-926A-E10A7C744138}" srcOrd="0" destOrd="0" presId="urn:microsoft.com/office/officeart/2005/8/layout/vList3"/>
    <dgm:cxn modelId="{05F970B0-1FE3-4FAA-A621-34892BEE642D}" type="presParOf" srcId="{2BB69147-B1BC-4C8D-926A-E10A7C744138}" destId="{044C534F-227D-4ADA-AC61-C96F9C231AC9}" srcOrd="0" destOrd="0" presId="urn:microsoft.com/office/officeart/2005/8/layout/vList3"/>
    <dgm:cxn modelId="{FE5ED9A6-84E4-4FB7-99FE-85E9293882DF}" type="presParOf" srcId="{2BB69147-B1BC-4C8D-926A-E10A7C744138}" destId="{F4971D02-79E8-482A-8ABF-F2C8DED9C8B3}" srcOrd="1" destOrd="0" presId="urn:microsoft.com/office/officeart/2005/8/layout/vList3"/>
    <dgm:cxn modelId="{43BC4F82-CDE2-4FAE-B52C-76C595F3CDD3}" type="presParOf" srcId="{F8794C0B-B0E8-4FB4-BEC0-7704899950B8}" destId="{8949CD5C-0CE2-4E7B-B0CA-9C6C56BC1B43}" srcOrd="1" destOrd="0" presId="urn:microsoft.com/office/officeart/2005/8/layout/vList3"/>
    <dgm:cxn modelId="{DE7A6C65-EEF5-4762-B6AC-0A8BE3E310F2}" type="presParOf" srcId="{F8794C0B-B0E8-4FB4-BEC0-7704899950B8}" destId="{E0E5F269-AE18-4EED-B3BA-D3117BFB7830}" srcOrd="2" destOrd="0" presId="urn:microsoft.com/office/officeart/2005/8/layout/vList3"/>
    <dgm:cxn modelId="{BB3F6680-97D9-45E9-91AF-FFEA8858BB06}" type="presParOf" srcId="{E0E5F269-AE18-4EED-B3BA-D3117BFB7830}" destId="{8A3D6662-1020-4D95-B0F8-68E599F2F2A1}" srcOrd="0" destOrd="0" presId="urn:microsoft.com/office/officeart/2005/8/layout/vList3"/>
    <dgm:cxn modelId="{FDFE6BEE-0253-40D5-891E-79C48A6B346C}" type="presParOf" srcId="{E0E5F269-AE18-4EED-B3BA-D3117BFB7830}" destId="{50125C84-B4FA-4B23-8091-ACB1CF7B3051}" srcOrd="1" destOrd="0" presId="urn:microsoft.com/office/officeart/2005/8/layout/vList3"/>
    <dgm:cxn modelId="{99C3ECF2-2FF2-4A55-8563-5144B483E7B3}" type="presParOf" srcId="{F8794C0B-B0E8-4FB4-BEC0-7704899950B8}" destId="{D6049EA1-79B9-4578-84BC-34644D620CF3}" srcOrd="3" destOrd="0" presId="urn:microsoft.com/office/officeart/2005/8/layout/vList3"/>
    <dgm:cxn modelId="{BFACA339-4DF0-4C0A-BEF4-6589F776ED6E}" type="presParOf" srcId="{F8794C0B-B0E8-4FB4-BEC0-7704899950B8}" destId="{F9D86CD6-D754-4C6E-A06C-FDE445B0493E}" srcOrd="4" destOrd="0" presId="urn:microsoft.com/office/officeart/2005/8/layout/vList3"/>
    <dgm:cxn modelId="{29E6EE16-F405-4C6A-B39A-948609DF2F57}" type="presParOf" srcId="{F9D86CD6-D754-4C6E-A06C-FDE445B0493E}" destId="{274C5942-6F8A-4D73-B938-6D5FA8421CFA}" srcOrd="0" destOrd="0" presId="urn:microsoft.com/office/officeart/2005/8/layout/vList3"/>
    <dgm:cxn modelId="{C604FE2A-3129-452C-A5B9-8C27C20DD15B}" type="presParOf" srcId="{F9D86CD6-D754-4C6E-A06C-FDE445B0493E}" destId="{A9AD051A-612D-4036-A096-5D08FE9F9E6B}" srcOrd="1" destOrd="0" presId="urn:microsoft.com/office/officeart/2005/8/layout/vList3"/>
    <dgm:cxn modelId="{BDB4FBF4-8B3D-4ADC-88DB-A1DE4B9600B7}" type="presParOf" srcId="{F8794C0B-B0E8-4FB4-BEC0-7704899950B8}" destId="{3E9129D7-0901-47AB-9A99-8834F65D95CD}" srcOrd="5" destOrd="0" presId="urn:microsoft.com/office/officeart/2005/8/layout/vList3"/>
    <dgm:cxn modelId="{BD63733F-12AA-46B4-8C90-6D975223CF89}" type="presParOf" srcId="{F8794C0B-B0E8-4FB4-BEC0-7704899950B8}" destId="{5549AF64-589A-46EE-9940-A5B608E8AD87}" srcOrd="6" destOrd="0" presId="urn:microsoft.com/office/officeart/2005/8/layout/vList3"/>
    <dgm:cxn modelId="{0E5509ED-7861-4E2B-ABAE-26E60DA6FA57}" type="presParOf" srcId="{5549AF64-589A-46EE-9940-A5B608E8AD87}" destId="{AE6C39AD-072A-4EDD-B58E-2BEFF4CFCBC2}" srcOrd="0" destOrd="0" presId="urn:microsoft.com/office/officeart/2005/8/layout/vList3"/>
    <dgm:cxn modelId="{935337D2-5871-4F95-B769-301BE41768EB}" type="presParOf" srcId="{5549AF64-589A-46EE-9940-A5B608E8AD87}" destId="{3311BD55-BA06-4FD5-8A41-CC7588D9E348}" srcOrd="1" destOrd="0" presId="urn:microsoft.com/office/officeart/2005/8/layout/vList3"/>
    <dgm:cxn modelId="{5D8C3831-B9B9-45D9-A430-CBFC8E30F9F3}" type="presParOf" srcId="{F8794C0B-B0E8-4FB4-BEC0-7704899950B8}" destId="{77D7FC37-7C99-4536-9F59-12DE25494BBB}" srcOrd="7" destOrd="0" presId="urn:microsoft.com/office/officeart/2005/8/layout/vList3"/>
    <dgm:cxn modelId="{28C2D422-69E9-4180-BCB8-D07DF513997F}" type="presParOf" srcId="{F8794C0B-B0E8-4FB4-BEC0-7704899950B8}" destId="{DFBB95FE-C619-4FA8-9059-0175C2CC1D08}" srcOrd="8" destOrd="0" presId="urn:microsoft.com/office/officeart/2005/8/layout/vList3"/>
    <dgm:cxn modelId="{3FFB1CD1-E803-4FC0-A1FC-47C838DFCFD0}" type="presParOf" srcId="{DFBB95FE-C619-4FA8-9059-0175C2CC1D08}" destId="{3D4C1AAD-54F4-4947-89FC-8D3DF8969991}" srcOrd="0" destOrd="0" presId="urn:microsoft.com/office/officeart/2005/8/layout/vList3"/>
    <dgm:cxn modelId="{1307B186-AC5D-476E-BCF6-11843BE818E3}" type="presParOf" srcId="{DFBB95FE-C619-4FA8-9059-0175C2CC1D08}" destId="{095AA8EC-760B-46E4-A914-75859D159710}" srcOrd="1" destOrd="0" presId="urn:microsoft.com/office/officeart/2005/8/layout/vList3"/>
    <dgm:cxn modelId="{3D288B05-CC94-44DB-92B9-3160B8938E8F}" type="presParOf" srcId="{F8794C0B-B0E8-4FB4-BEC0-7704899950B8}" destId="{90CEA8CF-9D7E-43CC-A92D-79EA3296295D}" srcOrd="9" destOrd="0" presId="urn:microsoft.com/office/officeart/2005/8/layout/vList3"/>
    <dgm:cxn modelId="{F4B61D17-5E63-4E34-AA46-EAF155282E2B}" type="presParOf" srcId="{F8794C0B-B0E8-4FB4-BEC0-7704899950B8}" destId="{CFEBD1EE-77B9-426C-AE11-28CA952A392A}" srcOrd="10" destOrd="0" presId="urn:microsoft.com/office/officeart/2005/8/layout/vList3"/>
    <dgm:cxn modelId="{D12720B6-3018-4394-839A-EB8A3E486F84}" type="presParOf" srcId="{CFEBD1EE-77B9-426C-AE11-28CA952A392A}" destId="{2CD8E4FF-D5CF-4A12-9F8B-EFB39BF1E394}" srcOrd="0" destOrd="0" presId="urn:microsoft.com/office/officeart/2005/8/layout/vList3"/>
    <dgm:cxn modelId="{9D054788-A0F9-4433-8224-E8D99ECCB30E}" type="presParOf" srcId="{CFEBD1EE-77B9-426C-AE11-28CA952A392A}" destId="{D6F73CE0-048B-4B58-8E80-6C7F6BD98D33}" srcOrd="1" destOrd="0" presId="urn:microsoft.com/office/officeart/2005/8/layout/vList3"/>
    <dgm:cxn modelId="{BDA5C59E-9A64-41D9-8111-1B23DF1DB89D}" type="presParOf" srcId="{F8794C0B-B0E8-4FB4-BEC0-7704899950B8}" destId="{A28A1663-38E3-4AB6-B21C-D464A628A53B}" srcOrd="11" destOrd="0" presId="urn:microsoft.com/office/officeart/2005/8/layout/vList3"/>
    <dgm:cxn modelId="{3EB5019D-EBF1-4232-9ECE-DD48C1E032AF}" type="presParOf" srcId="{F8794C0B-B0E8-4FB4-BEC0-7704899950B8}" destId="{CAE57CEE-8C0A-463C-8D24-FAE718ADAEFB}" srcOrd="12" destOrd="0" presId="urn:microsoft.com/office/officeart/2005/8/layout/vList3"/>
    <dgm:cxn modelId="{C4DAAFBF-CA85-4D0B-94D7-4BD165345A43}" type="presParOf" srcId="{CAE57CEE-8C0A-463C-8D24-FAE718ADAEFB}" destId="{46BBCCD1-342E-4AFB-A78C-C94435296C28}" srcOrd="0" destOrd="0" presId="urn:microsoft.com/office/officeart/2005/8/layout/vList3"/>
    <dgm:cxn modelId="{68A77BF4-0722-4A4B-A151-D8AEE11EE8F8}" type="presParOf" srcId="{CAE57CEE-8C0A-463C-8D24-FAE718ADAEFB}" destId="{68D7A3BF-87BE-430E-85FD-39CB7A8520E6}" srcOrd="1" destOrd="0" presId="urn:microsoft.com/office/officeart/2005/8/layout/vList3"/>
    <dgm:cxn modelId="{C62FC0FB-08AB-4677-BD06-857B1E3A9E89}" type="presParOf" srcId="{F8794C0B-B0E8-4FB4-BEC0-7704899950B8}" destId="{91594709-27FE-4F26-BAE7-84218B7F068B}" srcOrd="13" destOrd="0" presId="urn:microsoft.com/office/officeart/2005/8/layout/vList3"/>
    <dgm:cxn modelId="{879035DB-DD63-4ED8-8865-2C4439D06E90}" type="presParOf" srcId="{F8794C0B-B0E8-4FB4-BEC0-7704899950B8}" destId="{8BC26552-7DFA-4C7D-A1A2-17E0A8324B88}" srcOrd="14" destOrd="0" presId="urn:microsoft.com/office/officeart/2005/8/layout/vList3"/>
    <dgm:cxn modelId="{E5C28056-08ED-48C7-8E6A-B8C37991762C}" type="presParOf" srcId="{8BC26552-7DFA-4C7D-A1A2-17E0A8324B88}" destId="{235A22B3-C404-4E35-9A94-EC78A8B1E32A}" srcOrd="0" destOrd="0" presId="urn:microsoft.com/office/officeart/2005/8/layout/vList3"/>
    <dgm:cxn modelId="{9D84A7CC-62B8-4FC6-93D9-DEB0A06DFC6E}" type="presParOf" srcId="{8BC26552-7DFA-4C7D-A1A2-17E0A8324B88}" destId="{343171AE-1FD3-41D3-85CA-3349FF08001F}" srcOrd="1" destOrd="0" presId="urn:microsoft.com/office/officeart/2005/8/layout/vList3"/>
    <dgm:cxn modelId="{820AB306-4AF5-46C0-AD65-E769E07ABD0B}" type="presParOf" srcId="{F8794C0B-B0E8-4FB4-BEC0-7704899950B8}" destId="{B7497989-EAB7-44CA-9659-73B76B230918}" srcOrd="15" destOrd="0" presId="urn:microsoft.com/office/officeart/2005/8/layout/vList3"/>
    <dgm:cxn modelId="{56CE06D7-A5D0-4ED0-B822-94F391355D3B}" type="presParOf" srcId="{F8794C0B-B0E8-4FB4-BEC0-7704899950B8}" destId="{1CEAFA07-3C77-454B-808B-7F50ADB24748}" srcOrd="16" destOrd="0" presId="urn:microsoft.com/office/officeart/2005/8/layout/vList3"/>
    <dgm:cxn modelId="{14621523-2457-4874-8B2E-C8CEAFF06FA0}" type="presParOf" srcId="{1CEAFA07-3C77-454B-808B-7F50ADB24748}" destId="{B70CB36C-D2FE-419C-A9DD-6F8EE6F80AC8}" srcOrd="0" destOrd="0" presId="urn:microsoft.com/office/officeart/2005/8/layout/vList3"/>
    <dgm:cxn modelId="{02E211F6-080D-493D-8B89-05B258E15B83}" type="presParOf" srcId="{1CEAFA07-3C77-454B-808B-7F50ADB24748}" destId="{F8887C09-5362-43D9-B406-11620CFB822A}" srcOrd="1" destOrd="0" presId="urn:microsoft.com/office/officeart/2005/8/layout/vList3"/>
    <dgm:cxn modelId="{F9DFB7A4-6EC2-4318-ADD8-914450C1EE50}" type="presParOf" srcId="{F8794C0B-B0E8-4FB4-BEC0-7704899950B8}" destId="{0996B6CC-C5E6-43C9-8979-37500143A90F}" srcOrd="17" destOrd="0" presId="urn:microsoft.com/office/officeart/2005/8/layout/vList3"/>
    <dgm:cxn modelId="{B4D12010-AF8C-43EE-845D-C82AED3BB693}" type="presParOf" srcId="{F8794C0B-B0E8-4FB4-BEC0-7704899950B8}" destId="{F35121AA-DFEF-4680-BBC5-DCD716FD0B5A}" srcOrd="18" destOrd="0" presId="urn:microsoft.com/office/officeart/2005/8/layout/vList3"/>
    <dgm:cxn modelId="{D14E0E5B-F6B5-4506-82E1-BB7254AE3FCE}" type="presParOf" srcId="{F35121AA-DFEF-4680-BBC5-DCD716FD0B5A}" destId="{F70A14BD-01F9-4F07-820A-15DB442D9161}" srcOrd="0" destOrd="0" presId="urn:microsoft.com/office/officeart/2005/8/layout/vList3"/>
    <dgm:cxn modelId="{DBFB35B5-0706-48E8-BAA4-39F1902D7546}" type="presParOf" srcId="{F35121AA-DFEF-4680-BBC5-DCD716FD0B5A}" destId="{B71FF8CC-8C7B-4AB7-90C3-574527E94B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09F57-5DF8-4F25-A2C7-1F1C2BF1E0FD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9244188-562C-42B6-8DDF-43FB1824B4F5}">
      <dgm:prSet phldrT="[Text]"/>
      <dgm:spPr>
        <a:solidFill>
          <a:srgbClr val="FFFF00"/>
        </a:solidFill>
      </dgm:spPr>
      <dgm:t>
        <a:bodyPr/>
        <a:lstStyle/>
        <a:p>
          <a:r>
            <a:rPr lang="en-US" b="1" i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Nguyên</a:t>
          </a:r>
          <a:r>
            <a:rPr lang="en-US" b="1" i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i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nhân</a:t>
          </a:r>
          <a:r>
            <a:rPr lang="en-US" b="1" i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i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khách</a:t>
          </a:r>
          <a:r>
            <a:rPr lang="en-US" b="1" i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i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quan</a:t>
          </a:r>
          <a:endParaRPr lang="en-US" b="1" cap="none" spc="0" dirty="0">
            <a:ln w="1905"/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C32A2A3-59D8-4AF6-B8C5-05FC32551DC0}" type="parTrans" cxnId="{89476A53-6669-4886-8319-CFF7C23144FA}">
      <dgm:prSet/>
      <dgm:spPr/>
      <dgm:t>
        <a:bodyPr/>
        <a:lstStyle/>
        <a:p>
          <a:endParaRPr lang="en-US"/>
        </a:p>
      </dgm:t>
    </dgm:pt>
    <dgm:pt modelId="{4AF65C5B-D7FC-42A9-8DF7-361CA807CDA1}" type="sibTrans" cxnId="{89476A53-6669-4886-8319-CFF7C23144FA}">
      <dgm:prSet/>
      <dgm:spPr/>
      <dgm:t>
        <a:bodyPr/>
        <a:lstStyle/>
        <a:p>
          <a:endParaRPr lang="en-US"/>
        </a:p>
      </dgm:t>
    </dgm:pt>
    <dgm:pt modelId="{4ED21942-F2C3-442B-B653-2855258A5AE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Nội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lực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nền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kinh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tế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còn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yếu</a:t>
          </a:r>
          <a:endParaRPr lang="en-US" b="1" cap="none" spc="0" dirty="0">
            <a:ln w="1905"/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5081E04-B65B-4F5F-A234-5061B7A12F3D}" type="parTrans" cxnId="{BEDBDF04-1563-41C6-95A0-B0451ACA1C14}">
      <dgm:prSet/>
      <dgm:spPr/>
      <dgm:t>
        <a:bodyPr/>
        <a:lstStyle/>
        <a:p>
          <a:endParaRPr lang="en-US"/>
        </a:p>
      </dgm:t>
    </dgm:pt>
    <dgm:pt modelId="{6D1AA1F4-13CB-494F-BE64-8311A2A9D72F}" type="sibTrans" cxnId="{BEDBDF04-1563-41C6-95A0-B0451ACA1C14}">
      <dgm:prSet/>
      <dgm:spPr/>
      <dgm:t>
        <a:bodyPr/>
        <a:lstStyle/>
        <a:p>
          <a:endParaRPr lang="en-US"/>
        </a:p>
      </dgm:t>
    </dgm:pt>
    <dgm:pt modelId="{695D6839-CE17-4FC1-9839-B9DEEAC8FB3F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Chất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lượng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tăng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trưởng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,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năng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suất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lao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động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,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hiệu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quả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và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sức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cạnh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tranh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còn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thấp</a:t>
          </a:r>
          <a:endParaRPr lang="en-US" b="1" cap="none" spc="0" dirty="0">
            <a:ln w="1905"/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81C018A-3DC5-42F4-BBDE-80DFE2B19A52}" type="parTrans" cxnId="{206BD8AC-0E1B-4049-85FB-C86F05CC9388}">
      <dgm:prSet/>
      <dgm:spPr/>
      <dgm:t>
        <a:bodyPr/>
        <a:lstStyle/>
        <a:p>
          <a:endParaRPr lang="en-US"/>
        </a:p>
      </dgm:t>
    </dgm:pt>
    <dgm:pt modelId="{B4ED3EB6-91EB-4069-BF23-5C6A11B80B5F}" type="sibTrans" cxnId="{206BD8AC-0E1B-4049-85FB-C86F05CC9388}">
      <dgm:prSet/>
      <dgm:spPr/>
      <dgm:t>
        <a:bodyPr/>
        <a:lstStyle/>
        <a:p>
          <a:endParaRPr lang="en-US"/>
        </a:p>
      </dgm:t>
    </dgm:pt>
    <dgm:pt modelId="{82E12CF9-4D0D-4E66-A750-8E510385E560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Tích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luỹ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còn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ít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,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nguồn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lực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nhà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nước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còn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hạn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b="1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chế</a:t>
          </a:r>
          <a:r>
            <a:rPr lang="en-US" b="1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... </a:t>
          </a:r>
          <a:endParaRPr lang="en-US" b="1" cap="none" spc="0" dirty="0">
            <a:ln w="1905"/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A5D51E9-A762-489E-8FC6-4F0CE64CCC78}" type="parTrans" cxnId="{630D43C3-AE33-4D7C-A1FC-2FB0F687C888}">
      <dgm:prSet/>
      <dgm:spPr/>
      <dgm:t>
        <a:bodyPr/>
        <a:lstStyle/>
        <a:p>
          <a:endParaRPr lang="en-US"/>
        </a:p>
      </dgm:t>
    </dgm:pt>
    <dgm:pt modelId="{943C3CD8-06CD-4FD9-8140-FA0CB5BF80A2}" type="sibTrans" cxnId="{630D43C3-AE33-4D7C-A1FC-2FB0F687C888}">
      <dgm:prSet/>
      <dgm:spPr/>
      <dgm:t>
        <a:bodyPr/>
        <a:lstStyle/>
        <a:p>
          <a:endParaRPr lang="en-US"/>
        </a:p>
      </dgm:t>
    </dgm:pt>
    <dgm:pt modelId="{DC7EAB03-5A08-42BB-8654-BB4CD74E9F1C}" type="pres">
      <dgm:prSet presAssocID="{48209F57-5DF8-4F25-A2C7-1F1C2BF1E0F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51FDF98-B756-4D5F-A66E-957F34E01347}" type="pres">
      <dgm:prSet presAssocID="{48209F57-5DF8-4F25-A2C7-1F1C2BF1E0FD}" presName="hierFlow" presStyleCnt="0"/>
      <dgm:spPr/>
    </dgm:pt>
    <dgm:pt modelId="{F9D1B995-F564-4BEE-BF5C-45B36FA69BD8}" type="pres">
      <dgm:prSet presAssocID="{48209F57-5DF8-4F25-A2C7-1F1C2BF1E0F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17A16D-A7CD-4BDB-A670-355AFC5EB89A}" type="pres">
      <dgm:prSet presAssocID="{F9244188-562C-42B6-8DDF-43FB1824B4F5}" presName="Name14" presStyleCnt="0"/>
      <dgm:spPr/>
    </dgm:pt>
    <dgm:pt modelId="{52BE4DF5-7BEF-41A4-A9DF-02422F41963D}" type="pres">
      <dgm:prSet presAssocID="{F9244188-562C-42B6-8DDF-43FB1824B4F5}" presName="level1Shape" presStyleLbl="node0" presStyleIdx="0" presStyleCnt="1" custScaleY="1200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DD6EB1-3C87-47E4-8DDC-C96ED929EA02}" type="pres">
      <dgm:prSet presAssocID="{F9244188-562C-42B6-8DDF-43FB1824B4F5}" presName="hierChild2" presStyleCnt="0"/>
      <dgm:spPr/>
    </dgm:pt>
    <dgm:pt modelId="{D413741E-7016-44A1-8AE2-D00B0E5558B8}" type="pres">
      <dgm:prSet presAssocID="{95081E04-B65B-4F5F-A234-5061B7A12F3D}" presName="Name19" presStyleLbl="parChTrans1D2" presStyleIdx="0" presStyleCnt="3"/>
      <dgm:spPr/>
    </dgm:pt>
    <dgm:pt modelId="{17D2A826-31CA-4F44-8185-4A2B120B152B}" type="pres">
      <dgm:prSet presAssocID="{4ED21942-F2C3-442B-B653-2855258A5AEB}" presName="Name21" presStyleCnt="0"/>
      <dgm:spPr/>
    </dgm:pt>
    <dgm:pt modelId="{9706D26D-A9F2-4811-A70D-3739A14C9645}" type="pres">
      <dgm:prSet presAssocID="{4ED21942-F2C3-442B-B653-2855258A5AEB}" presName="level2Shape" presStyleLbl="node2" presStyleIdx="0" presStyleCnt="3" custScaleY="149620" custLinFactNeighborX="-282" custLinFactNeighborY="802"/>
      <dgm:spPr/>
      <dgm:t>
        <a:bodyPr/>
        <a:lstStyle/>
        <a:p>
          <a:endParaRPr lang="en-US"/>
        </a:p>
      </dgm:t>
    </dgm:pt>
    <dgm:pt modelId="{C6E1E1EE-7923-487B-A221-7EB10954A4AC}" type="pres">
      <dgm:prSet presAssocID="{4ED21942-F2C3-442B-B653-2855258A5AEB}" presName="hierChild3" presStyleCnt="0"/>
      <dgm:spPr/>
    </dgm:pt>
    <dgm:pt modelId="{AC548A5F-2D3D-41B9-9EC7-144A63AF18E4}" type="pres">
      <dgm:prSet presAssocID="{E81C018A-3DC5-42F4-BBDE-80DFE2B19A52}" presName="Name19" presStyleLbl="parChTrans1D2" presStyleIdx="1" presStyleCnt="3"/>
      <dgm:spPr/>
    </dgm:pt>
    <dgm:pt modelId="{96467742-78DE-4F08-A77C-C203F86C9743}" type="pres">
      <dgm:prSet presAssocID="{695D6839-CE17-4FC1-9839-B9DEEAC8FB3F}" presName="Name21" presStyleCnt="0"/>
      <dgm:spPr/>
    </dgm:pt>
    <dgm:pt modelId="{A8F8EFB0-B08F-4388-A937-5E6BCAC065F6}" type="pres">
      <dgm:prSet presAssocID="{695D6839-CE17-4FC1-9839-B9DEEAC8FB3F}" presName="level2Shape" presStyleLbl="node2" presStyleIdx="1" presStyleCnt="3" custScaleY="149620" custLinFactNeighborX="-282" custLinFactNeighborY="802"/>
      <dgm:spPr/>
      <dgm:t>
        <a:bodyPr/>
        <a:lstStyle/>
        <a:p>
          <a:endParaRPr lang="en-US"/>
        </a:p>
      </dgm:t>
    </dgm:pt>
    <dgm:pt modelId="{A7E29EA7-75C4-41E1-B1BC-36B246614392}" type="pres">
      <dgm:prSet presAssocID="{695D6839-CE17-4FC1-9839-B9DEEAC8FB3F}" presName="hierChild3" presStyleCnt="0"/>
      <dgm:spPr/>
    </dgm:pt>
    <dgm:pt modelId="{9BEF92EA-3779-4423-ACCA-8D6A3E5FE598}" type="pres">
      <dgm:prSet presAssocID="{DA5D51E9-A762-489E-8FC6-4F0CE64CCC78}" presName="Name19" presStyleLbl="parChTrans1D2" presStyleIdx="2" presStyleCnt="3"/>
      <dgm:spPr/>
    </dgm:pt>
    <dgm:pt modelId="{61F9D3C2-BE98-43E5-908E-46E7753FB878}" type="pres">
      <dgm:prSet presAssocID="{82E12CF9-4D0D-4E66-A750-8E510385E560}" presName="Name21" presStyleCnt="0"/>
      <dgm:spPr/>
    </dgm:pt>
    <dgm:pt modelId="{C9041607-7CD3-4DC1-BD2D-EB3CE05ECC74}" type="pres">
      <dgm:prSet presAssocID="{82E12CF9-4D0D-4E66-A750-8E510385E560}" presName="level2Shape" presStyleLbl="node2" presStyleIdx="2" presStyleCnt="3" custScaleY="149620" custLinFactNeighborX="-282" custLinFactNeighborY="802"/>
      <dgm:spPr/>
      <dgm:t>
        <a:bodyPr/>
        <a:lstStyle/>
        <a:p>
          <a:endParaRPr lang="en-US"/>
        </a:p>
      </dgm:t>
    </dgm:pt>
    <dgm:pt modelId="{2872955E-D171-4137-9DCB-3A503072C9C4}" type="pres">
      <dgm:prSet presAssocID="{82E12CF9-4D0D-4E66-A750-8E510385E560}" presName="hierChild3" presStyleCnt="0"/>
      <dgm:spPr/>
    </dgm:pt>
    <dgm:pt modelId="{C3DD687D-5AA3-46B6-8774-2A97C66BEF0F}" type="pres">
      <dgm:prSet presAssocID="{48209F57-5DF8-4F25-A2C7-1F1C2BF1E0FD}" presName="bgShapesFlow" presStyleCnt="0"/>
      <dgm:spPr/>
    </dgm:pt>
  </dgm:ptLst>
  <dgm:cxnLst>
    <dgm:cxn modelId="{6C9222DD-6990-45AE-B711-7224780C896B}" type="presOf" srcId="{E81C018A-3DC5-42F4-BBDE-80DFE2B19A52}" destId="{AC548A5F-2D3D-41B9-9EC7-144A63AF18E4}" srcOrd="0" destOrd="0" presId="urn:microsoft.com/office/officeart/2005/8/layout/hierarchy6"/>
    <dgm:cxn modelId="{128EF7C1-E0B1-4F3B-A14A-D931137DBAC9}" type="presOf" srcId="{48209F57-5DF8-4F25-A2C7-1F1C2BF1E0FD}" destId="{DC7EAB03-5A08-42BB-8654-BB4CD74E9F1C}" srcOrd="0" destOrd="0" presId="urn:microsoft.com/office/officeart/2005/8/layout/hierarchy6"/>
    <dgm:cxn modelId="{A86EF19D-6197-492F-A8A8-FCE0254EF170}" type="presOf" srcId="{82E12CF9-4D0D-4E66-A750-8E510385E560}" destId="{C9041607-7CD3-4DC1-BD2D-EB3CE05ECC74}" srcOrd="0" destOrd="0" presId="urn:microsoft.com/office/officeart/2005/8/layout/hierarchy6"/>
    <dgm:cxn modelId="{630D43C3-AE33-4D7C-A1FC-2FB0F687C888}" srcId="{F9244188-562C-42B6-8DDF-43FB1824B4F5}" destId="{82E12CF9-4D0D-4E66-A750-8E510385E560}" srcOrd="2" destOrd="0" parTransId="{DA5D51E9-A762-489E-8FC6-4F0CE64CCC78}" sibTransId="{943C3CD8-06CD-4FD9-8140-FA0CB5BF80A2}"/>
    <dgm:cxn modelId="{BEDBDF04-1563-41C6-95A0-B0451ACA1C14}" srcId="{F9244188-562C-42B6-8DDF-43FB1824B4F5}" destId="{4ED21942-F2C3-442B-B653-2855258A5AEB}" srcOrd="0" destOrd="0" parTransId="{95081E04-B65B-4F5F-A234-5061B7A12F3D}" sibTransId="{6D1AA1F4-13CB-494F-BE64-8311A2A9D72F}"/>
    <dgm:cxn modelId="{51E7E54F-9832-4F6E-84FA-A5DA0CEF9C57}" type="presOf" srcId="{DA5D51E9-A762-489E-8FC6-4F0CE64CCC78}" destId="{9BEF92EA-3779-4423-ACCA-8D6A3E5FE598}" srcOrd="0" destOrd="0" presId="urn:microsoft.com/office/officeart/2005/8/layout/hierarchy6"/>
    <dgm:cxn modelId="{3379D967-9F7F-44B1-BF23-1B40229B3D4F}" type="presOf" srcId="{95081E04-B65B-4F5F-A234-5061B7A12F3D}" destId="{D413741E-7016-44A1-8AE2-D00B0E5558B8}" srcOrd="0" destOrd="0" presId="urn:microsoft.com/office/officeart/2005/8/layout/hierarchy6"/>
    <dgm:cxn modelId="{B961DF2C-6E9E-45A3-B124-2F85453E0111}" type="presOf" srcId="{F9244188-562C-42B6-8DDF-43FB1824B4F5}" destId="{52BE4DF5-7BEF-41A4-A9DF-02422F41963D}" srcOrd="0" destOrd="0" presId="urn:microsoft.com/office/officeart/2005/8/layout/hierarchy6"/>
    <dgm:cxn modelId="{89476A53-6669-4886-8319-CFF7C23144FA}" srcId="{48209F57-5DF8-4F25-A2C7-1F1C2BF1E0FD}" destId="{F9244188-562C-42B6-8DDF-43FB1824B4F5}" srcOrd="0" destOrd="0" parTransId="{9C32A2A3-59D8-4AF6-B8C5-05FC32551DC0}" sibTransId="{4AF65C5B-D7FC-42A9-8DF7-361CA807CDA1}"/>
    <dgm:cxn modelId="{2F4F0297-A054-40A0-9800-C783BF078F71}" type="presOf" srcId="{4ED21942-F2C3-442B-B653-2855258A5AEB}" destId="{9706D26D-A9F2-4811-A70D-3739A14C9645}" srcOrd="0" destOrd="0" presId="urn:microsoft.com/office/officeart/2005/8/layout/hierarchy6"/>
    <dgm:cxn modelId="{639363FE-A126-4900-B5D2-910E8E2AC182}" type="presOf" srcId="{695D6839-CE17-4FC1-9839-B9DEEAC8FB3F}" destId="{A8F8EFB0-B08F-4388-A937-5E6BCAC065F6}" srcOrd="0" destOrd="0" presId="urn:microsoft.com/office/officeart/2005/8/layout/hierarchy6"/>
    <dgm:cxn modelId="{206BD8AC-0E1B-4049-85FB-C86F05CC9388}" srcId="{F9244188-562C-42B6-8DDF-43FB1824B4F5}" destId="{695D6839-CE17-4FC1-9839-B9DEEAC8FB3F}" srcOrd="1" destOrd="0" parTransId="{E81C018A-3DC5-42F4-BBDE-80DFE2B19A52}" sibTransId="{B4ED3EB6-91EB-4069-BF23-5C6A11B80B5F}"/>
    <dgm:cxn modelId="{C7AFB995-E696-4E89-A056-47BB559F0B65}" type="presParOf" srcId="{DC7EAB03-5A08-42BB-8654-BB4CD74E9F1C}" destId="{551FDF98-B756-4D5F-A66E-957F34E01347}" srcOrd="0" destOrd="0" presId="urn:microsoft.com/office/officeart/2005/8/layout/hierarchy6"/>
    <dgm:cxn modelId="{5FA7CA77-8B04-4268-AE48-C35FFA6B47E0}" type="presParOf" srcId="{551FDF98-B756-4D5F-A66E-957F34E01347}" destId="{F9D1B995-F564-4BEE-BF5C-45B36FA69BD8}" srcOrd="0" destOrd="0" presId="urn:microsoft.com/office/officeart/2005/8/layout/hierarchy6"/>
    <dgm:cxn modelId="{D7476271-9E4A-4437-B4A1-8C6AC34BB121}" type="presParOf" srcId="{F9D1B995-F564-4BEE-BF5C-45B36FA69BD8}" destId="{6E17A16D-A7CD-4BDB-A670-355AFC5EB89A}" srcOrd="0" destOrd="0" presId="urn:microsoft.com/office/officeart/2005/8/layout/hierarchy6"/>
    <dgm:cxn modelId="{3E555F6D-EC0B-44FF-8A6E-52ABC10FCED9}" type="presParOf" srcId="{6E17A16D-A7CD-4BDB-A670-355AFC5EB89A}" destId="{52BE4DF5-7BEF-41A4-A9DF-02422F41963D}" srcOrd="0" destOrd="0" presId="urn:microsoft.com/office/officeart/2005/8/layout/hierarchy6"/>
    <dgm:cxn modelId="{857E1876-5534-4D1B-95EE-3F78B40D4C2A}" type="presParOf" srcId="{6E17A16D-A7CD-4BDB-A670-355AFC5EB89A}" destId="{EBDD6EB1-3C87-47E4-8DDC-C96ED929EA02}" srcOrd="1" destOrd="0" presId="urn:microsoft.com/office/officeart/2005/8/layout/hierarchy6"/>
    <dgm:cxn modelId="{E9EEBD6C-6774-4A43-8832-07D625E3AD4C}" type="presParOf" srcId="{EBDD6EB1-3C87-47E4-8DDC-C96ED929EA02}" destId="{D413741E-7016-44A1-8AE2-D00B0E5558B8}" srcOrd="0" destOrd="0" presId="urn:microsoft.com/office/officeart/2005/8/layout/hierarchy6"/>
    <dgm:cxn modelId="{B5135019-E6FD-4397-9D81-6C0AD7619412}" type="presParOf" srcId="{EBDD6EB1-3C87-47E4-8DDC-C96ED929EA02}" destId="{17D2A826-31CA-4F44-8185-4A2B120B152B}" srcOrd="1" destOrd="0" presId="urn:microsoft.com/office/officeart/2005/8/layout/hierarchy6"/>
    <dgm:cxn modelId="{E3A8F8D5-EBE2-45B4-8AC8-D09C04FD65B2}" type="presParOf" srcId="{17D2A826-31CA-4F44-8185-4A2B120B152B}" destId="{9706D26D-A9F2-4811-A70D-3739A14C9645}" srcOrd="0" destOrd="0" presId="urn:microsoft.com/office/officeart/2005/8/layout/hierarchy6"/>
    <dgm:cxn modelId="{F27B0F8D-495A-45B6-9352-73B6D48F9830}" type="presParOf" srcId="{17D2A826-31CA-4F44-8185-4A2B120B152B}" destId="{C6E1E1EE-7923-487B-A221-7EB10954A4AC}" srcOrd="1" destOrd="0" presId="urn:microsoft.com/office/officeart/2005/8/layout/hierarchy6"/>
    <dgm:cxn modelId="{2B8609F8-24DA-4E8A-A388-29BB99F739E1}" type="presParOf" srcId="{EBDD6EB1-3C87-47E4-8DDC-C96ED929EA02}" destId="{AC548A5F-2D3D-41B9-9EC7-144A63AF18E4}" srcOrd="2" destOrd="0" presId="urn:microsoft.com/office/officeart/2005/8/layout/hierarchy6"/>
    <dgm:cxn modelId="{429EE350-6BD0-4D9D-8605-7946692FCFD3}" type="presParOf" srcId="{EBDD6EB1-3C87-47E4-8DDC-C96ED929EA02}" destId="{96467742-78DE-4F08-A77C-C203F86C9743}" srcOrd="3" destOrd="0" presId="urn:microsoft.com/office/officeart/2005/8/layout/hierarchy6"/>
    <dgm:cxn modelId="{21BC2517-4E3B-4B4C-A1DD-AF805F6E40C6}" type="presParOf" srcId="{96467742-78DE-4F08-A77C-C203F86C9743}" destId="{A8F8EFB0-B08F-4388-A937-5E6BCAC065F6}" srcOrd="0" destOrd="0" presId="urn:microsoft.com/office/officeart/2005/8/layout/hierarchy6"/>
    <dgm:cxn modelId="{31BC4D5F-6453-4520-B8E3-8562C0067BF0}" type="presParOf" srcId="{96467742-78DE-4F08-A77C-C203F86C9743}" destId="{A7E29EA7-75C4-41E1-B1BC-36B246614392}" srcOrd="1" destOrd="0" presId="urn:microsoft.com/office/officeart/2005/8/layout/hierarchy6"/>
    <dgm:cxn modelId="{7508521A-CD45-42BC-9538-D903B25696D6}" type="presParOf" srcId="{EBDD6EB1-3C87-47E4-8DDC-C96ED929EA02}" destId="{9BEF92EA-3779-4423-ACCA-8D6A3E5FE598}" srcOrd="4" destOrd="0" presId="urn:microsoft.com/office/officeart/2005/8/layout/hierarchy6"/>
    <dgm:cxn modelId="{40F99D41-C24D-40E9-B2FB-DE70D327BD80}" type="presParOf" srcId="{EBDD6EB1-3C87-47E4-8DDC-C96ED929EA02}" destId="{61F9D3C2-BE98-43E5-908E-46E7753FB878}" srcOrd="5" destOrd="0" presId="urn:microsoft.com/office/officeart/2005/8/layout/hierarchy6"/>
    <dgm:cxn modelId="{CC82AD71-9D6F-4ECB-B67D-4ABB4D1D9FC1}" type="presParOf" srcId="{61F9D3C2-BE98-43E5-908E-46E7753FB878}" destId="{C9041607-7CD3-4DC1-BD2D-EB3CE05ECC74}" srcOrd="0" destOrd="0" presId="urn:microsoft.com/office/officeart/2005/8/layout/hierarchy6"/>
    <dgm:cxn modelId="{D05BDC50-A508-4992-8FC7-340791665F64}" type="presParOf" srcId="{61F9D3C2-BE98-43E5-908E-46E7753FB878}" destId="{2872955E-D171-4137-9DCB-3A503072C9C4}" srcOrd="1" destOrd="0" presId="urn:microsoft.com/office/officeart/2005/8/layout/hierarchy6"/>
    <dgm:cxn modelId="{EC0EF597-B319-4DA1-826F-1FA4BDDFFFB6}" type="presParOf" srcId="{DC7EAB03-5A08-42BB-8654-BB4CD74E9F1C}" destId="{C3DD687D-5AA3-46B6-8774-2A97C66BEF0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82E83C-CA41-4EBD-AAD6-883F3CD2FD0E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C40FB4-54AC-4AD1-BA4D-A40F7853508C}">
      <dgm:prSet phldrT="[Text]" custT="1"/>
      <dgm:spPr/>
      <dgm:t>
        <a:bodyPr/>
        <a:lstStyle/>
        <a:p>
          <a:pPr algn="just"/>
          <a:r>
            <a:rPr lang="en-US" sz="2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Việc thể chế hóa các chủ trương của Đảng về chính sách tiền lương còn chậm.</a:t>
          </a:r>
          <a:endParaRPr lang="en-US" sz="2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72D7FF-9B2E-47EB-9487-8E0ECD6538D0}" type="parTrans" cxnId="{F7258C45-E337-45AB-BBE2-8F0666E695ED}">
      <dgm:prSet/>
      <dgm:spPr/>
      <dgm:t>
        <a:bodyPr/>
        <a:lstStyle/>
        <a:p>
          <a:endParaRPr lang="en-US"/>
        </a:p>
      </dgm:t>
    </dgm:pt>
    <dgm:pt modelId="{52D28DDA-6B95-486A-95AA-68FB6946C222}" type="sibTrans" cxnId="{F7258C45-E337-45AB-BBE2-8F0666E695ED}">
      <dgm:prSet/>
      <dgm:spPr/>
      <dgm:t>
        <a:bodyPr/>
        <a:lstStyle/>
        <a:p>
          <a:endParaRPr lang="en-US"/>
        </a:p>
      </dgm:t>
    </dgm:pt>
    <dgm:pt modelId="{53C208B2-40F6-4B66-AAE1-8028067A6EC1}">
      <dgm:prSet phldrT="[Text]" custT="1"/>
      <dgm:spPr/>
      <dgm:t>
        <a:bodyPr/>
        <a:lstStyle/>
        <a:p>
          <a:pPr algn="just"/>
          <a:r>
            <a:rPr lang="en-US" sz="2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Tổ chức bộ máy của hệ thống chính trị còn cồng kềnh; chức năng, nhiệm vụ còn chồng chéo, hiệu lực, hiệu quả hoạt động chưa cao. </a:t>
          </a:r>
          <a:endParaRPr lang="en-US" sz="2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56611B-76AB-40A7-AAD3-F9D1730546E8}" type="parTrans" cxnId="{5481FB73-59C7-4968-926E-FCD36DB28933}">
      <dgm:prSet/>
      <dgm:spPr/>
      <dgm:t>
        <a:bodyPr/>
        <a:lstStyle/>
        <a:p>
          <a:endParaRPr lang="en-US"/>
        </a:p>
      </dgm:t>
    </dgm:pt>
    <dgm:pt modelId="{4B0308BE-78C9-4ABC-931D-5C3CFAA079F5}" type="sibTrans" cxnId="{5481FB73-59C7-4968-926E-FCD36DB28933}">
      <dgm:prSet/>
      <dgm:spPr/>
      <dgm:t>
        <a:bodyPr/>
        <a:lstStyle/>
        <a:p>
          <a:endParaRPr lang="en-US"/>
        </a:p>
      </dgm:t>
    </dgm:pt>
    <dgm:pt modelId="{2366F7B2-E935-48F0-8D8D-F482E40ADA54}">
      <dgm:prSet phldrT="[Text]" custT="1"/>
      <dgm:spPr/>
      <dgm:t>
        <a:bodyPr/>
        <a:lstStyle/>
        <a:p>
          <a:pPr algn="just"/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xác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vị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trí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chậm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sở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xác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biên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tuyển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đánh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giá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cán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viên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trả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n-US" sz="2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256C9D-3627-48E5-9FAC-16A3F900E8D2}" type="parTrans" cxnId="{EB348F01-8268-4026-BFF5-9DB228215D5C}">
      <dgm:prSet/>
      <dgm:spPr/>
      <dgm:t>
        <a:bodyPr/>
        <a:lstStyle/>
        <a:p>
          <a:endParaRPr lang="en-US"/>
        </a:p>
      </dgm:t>
    </dgm:pt>
    <dgm:pt modelId="{1572776D-B4AD-4CF7-A474-5AC937CC187B}" type="sibTrans" cxnId="{EB348F01-8268-4026-BFF5-9DB228215D5C}">
      <dgm:prSet/>
      <dgm:spPr/>
      <dgm:t>
        <a:bodyPr/>
        <a:lstStyle/>
        <a:p>
          <a:endParaRPr lang="en-US"/>
        </a:p>
      </dgm:t>
    </dgm:pt>
    <dgm:pt modelId="{3DB8AC50-C540-4AF6-9DF7-D6C458738A13}">
      <dgm:prSet phldrT="[Text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Số đơn vị sự nghiệp công lập tăng nhanh, số người hưởng lương, phụ cấp từ ngân sách nhà nước còn quá lớn. </a:t>
          </a:r>
        </a:p>
        <a:p>
          <a:pPr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4E06EC-1EBA-4866-983C-93FF812761AC}" type="parTrans" cxnId="{63B17EA8-0032-42C9-9C14-2FDE98626424}">
      <dgm:prSet/>
      <dgm:spPr/>
      <dgm:t>
        <a:bodyPr/>
        <a:lstStyle/>
        <a:p>
          <a:endParaRPr lang="en-US"/>
        </a:p>
      </dgm:t>
    </dgm:pt>
    <dgm:pt modelId="{72883183-FE60-4DCA-86AE-A516F07E7C74}" type="sibTrans" cxnId="{63B17EA8-0032-42C9-9C14-2FDE98626424}">
      <dgm:prSet/>
      <dgm:spPr/>
      <dgm:t>
        <a:bodyPr/>
        <a:lstStyle/>
        <a:p>
          <a:endParaRPr lang="en-US"/>
        </a:p>
      </dgm:t>
    </dgm:pt>
    <dgm:pt modelId="{55107A3B-21ED-44E9-BC93-348AAF53222B}">
      <dgm:prSet phldrT="[Text]" custT="1"/>
      <dgm:spPr/>
      <dgm:t>
        <a:bodyPr/>
        <a:lstStyle/>
        <a:p>
          <a:pPr algn="just"/>
          <a:r>
            <a:rPr lang="en-US" sz="2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 có nghiên cứu căn bản và toàn diện về chính sách tiền lương trong nền kinh tế thị trường định hướng xã hội chủ nghĩa. </a:t>
          </a:r>
          <a:endParaRPr lang="en-US" sz="2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F75C28-2E08-453A-955E-87D5413D7B10}" type="parTrans" cxnId="{5E152179-9DA9-4C2B-B9C0-AD51A71C5826}">
      <dgm:prSet/>
      <dgm:spPr/>
      <dgm:t>
        <a:bodyPr/>
        <a:lstStyle/>
        <a:p>
          <a:endParaRPr lang="en-US"/>
        </a:p>
      </dgm:t>
    </dgm:pt>
    <dgm:pt modelId="{94375234-C9F8-4986-A21B-ADB8BEAB4846}" type="sibTrans" cxnId="{5E152179-9DA9-4C2B-B9C0-AD51A71C5826}">
      <dgm:prSet/>
      <dgm:spPr/>
      <dgm:t>
        <a:bodyPr/>
        <a:lstStyle/>
        <a:p>
          <a:endParaRPr lang="en-US"/>
        </a:p>
      </dgm:t>
    </dgm:pt>
    <dgm:pt modelId="{4C462049-63FE-49DF-92BD-0CFB5840C429}">
      <dgm:prSet custT="1"/>
      <dgm:spPr/>
      <dgm:t>
        <a:bodyPr/>
        <a:lstStyle/>
        <a:p>
          <a:pPr algn="just"/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tác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hướng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dẫn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tuyên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truyền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sách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tốt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Vai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tổ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đoàn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thỏa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ước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lao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tập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hạn</a:t>
          </a:r>
          <a:r>
            <a:rPr lang="en-US" sz="2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chế</a:t>
          </a:r>
          <a:endParaRPr lang="en-US" sz="2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2E7603-1BD5-4675-875B-EBE6FA4859C0}" type="parTrans" cxnId="{0D4BDC63-7A19-4323-AF04-90D3E5004BA0}">
      <dgm:prSet/>
      <dgm:spPr/>
      <dgm:t>
        <a:bodyPr/>
        <a:lstStyle/>
        <a:p>
          <a:endParaRPr lang="en-US"/>
        </a:p>
      </dgm:t>
    </dgm:pt>
    <dgm:pt modelId="{21F3B7DD-5F7D-498C-A660-5962D75A0C69}" type="sibTrans" cxnId="{0D4BDC63-7A19-4323-AF04-90D3E5004BA0}">
      <dgm:prSet/>
      <dgm:spPr/>
      <dgm:t>
        <a:bodyPr/>
        <a:lstStyle/>
        <a:p>
          <a:endParaRPr lang="en-US"/>
        </a:p>
      </dgm:t>
    </dgm:pt>
    <dgm:pt modelId="{C7485071-FC43-42AE-B9DD-B010D1B91288}" type="pres">
      <dgm:prSet presAssocID="{8082E83C-CA41-4EBD-AAD6-883F3CD2FD0E}" presName="linear" presStyleCnt="0">
        <dgm:presLayoutVars>
          <dgm:dir/>
          <dgm:resizeHandles val="exact"/>
        </dgm:presLayoutVars>
      </dgm:prSet>
      <dgm:spPr/>
    </dgm:pt>
    <dgm:pt modelId="{B222B3B6-C677-4411-8A69-D0303C95147A}" type="pres">
      <dgm:prSet presAssocID="{11C40FB4-54AC-4AD1-BA4D-A40F7853508C}" presName="comp" presStyleCnt="0"/>
      <dgm:spPr/>
    </dgm:pt>
    <dgm:pt modelId="{D6F37F56-2AD8-41DA-B7E7-792FA103AD47}" type="pres">
      <dgm:prSet presAssocID="{11C40FB4-54AC-4AD1-BA4D-A40F7853508C}" presName="box" presStyleLbl="node1" presStyleIdx="0" presStyleCnt="6"/>
      <dgm:spPr/>
      <dgm:t>
        <a:bodyPr/>
        <a:lstStyle/>
        <a:p>
          <a:endParaRPr lang="en-US"/>
        </a:p>
      </dgm:t>
    </dgm:pt>
    <dgm:pt modelId="{4E211CD1-54F9-4C1A-96E8-0A4F50998D94}" type="pres">
      <dgm:prSet presAssocID="{11C40FB4-54AC-4AD1-BA4D-A40F7853508C}" presName="img" presStyleLbl="fgImgPlace1" presStyleIdx="0" presStyleCnt="6"/>
      <dgm:spPr/>
    </dgm:pt>
    <dgm:pt modelId="{92DD21BD-76C7-422C-8CE0-29A9C1F0323F}" type="pres">
      <dgm:prSet presAssocID="{11C40FB4-54AC-4AD1-BA4D-A40F7853508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5DDEA-DF9A-4230-B4EB-4FF302094763}" type="pres">
      <dgm:prSet presAssocID="{52D28DDA-6B95-486A-95AA-68FB6946C222}" presName="spacer" presStyleCnt="0"/>
      <dgm:spPr/>
    </dgm:pt>
    <dgm:pt modelId="{167E6961-70AB-4272-A63C-8FF4AAA25E76}" type="pres">
      <dgm:prSet presAssocID="{55107A3B-21ED-44E9-BC93-348AAF53222B}" presName="comp" presStyleCnt="0"/>
      <dgm:spPr/>
    </dgm:pt>
    <dgm:pt modelId="{4DA10586-EC87-48C5-BC6F-D0BC5C1CF19B}" type="pres">
      <dgm:prSet presAssocID="{55107A3B-21ED-44E9-BC93-348AAF53222B}" presName="box" presStyleLbl="node1" presStyleIdx="1" presStyleCnt="6"/>
      <dgm:spPr/>
      <dgm:t>
        <a:bodyPr/>
        <a:lstStyle/>
        <a:p>
          <a:endParaRPr lang="en-US"/>
        </a:p>
      </dgm:t>
    </dgm:pt>
    <dgm:pt modelId="{3A4FE52D-8678-4B62-B9F2-A92C7AF2BF54}" type="pres">
      <dgm:prSet presAssocID="{55107A3B-21ED-44E9-BC93-348AAF53222B}" presName="img" presStyleLbl="fgImgPlace1" presStyleIdx="1" presStyleCnt="6"/>
      <dgm:spPr/>
    </dgm:pt>
    <dgm:pt modelId="{F16E5BEA-46B3-4A6E-BFD3-39C2CFF09B7A}" type="pres">
      <dgm:prSet presAssocID="{55107A3B-21ED-44E9-BC93-348AAF53222B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3E709-7DCD-483E-AE67-4879437B9826}" type="pres">
      <dgm:prSet presAssocID="{94375234-C9F8-4986-A21B-ADB8BEAB4846}" presName="spacer" presStyleCnt="0"/>
      <dgm:spPr/>
    </dgm:pt>
    <dgm:pt modelId="{DFB65991-D2B9-4B3A-A989-893A2B061DBF}" type="pres">
      <dgm:prSet presAssocID="{53C208B2-40F6-4B66-AAE1-8028067A6EC1}" presName="comp" presStyleCnt="0"/>
      <dgm:spPr/>
    </dgm:pt>
    <dgm:pt modelId="{5C97421E-F4E9-4945-907A-FFB05B0A7590}" type="pres">
      <dgm:prSet presAssocID="{53C208B2-40F6-4B66-AAE1-8028067A6EC1}" presName="box" presStyleLbl="node1" presStyleIdx="2" presStyleCnt="6"/>
      <dgm:spPr/>
      <dgm:t>
        <a:bodyPr/>
        <a:lstStyle/>
        <a:p>
          <a:endParaRPr lang="en-US"/>
        </a:p>
      </dgm:t>
    </dgm:pt>
    <dgm:pt modelId="{9C465EDD-8724-4EF0-B2BE-945635A30825}" type="pres">
      <dgm:prSet presAssocID="{53C208B2-40F6-4B66-AAE1-8028067A6EC1}" presName="img" presStyleLbl="fgImgPlace1" presStyleIdx="2" presStyleCnt="6"/>
      <dgm:spPr/>
    </dgm:pt>
    <dgm:pt modelId="{FC60434A-9A13-4CB7-8C6E-246F41101BAD}" type="pres">
      <dgm:prSet presAssocID="{53C208B2-40F6-4B66-AAE1-8028067A6EC1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F68B1-7DF3-445C-8594-C84BC0FAAC72}" type="pres">
      <dgm:prSet presAssocID="{4B0308BE-78C9-4ABC-931D-5C3CFAA079F5}" presName="spacer" presStyleCnt="0"/>
      <dgm:spPr/>
    </dgm:pt>
    <dgm:pt modelId="{74B63967-33DA-4314-996A-8B7B7A8A4E45}" type="pres">
      <dgm:prSet presAssocID="{2366F7B2-E935-48F0-8D8D-F482E40ADA54}" presName="comp" presStyleCnt="0"/>
      <dgm:spPr/>
    </dgm:pt>
    <dgm:pt modelId="{E0C66753-6B3F-4317-B76C-6F7E0EACAC08}" type="pres">
      <dgm:prSet presAssocID="{2366F7B2-E935-48F0-8D8D-F482E40ADA54}" presName="box" presStyleLbl="node1" presStyleIdx="3" presStyleCnt="6"/>
      <dgm:spPr/>
    </dgm:pt>
    <dgm:pt modelId="{A6FE76FF-705F-4290-AAEB-ACC7FB113AEA}" type="pres">
      <dgm:prSet presAssocID="{2366F7B2-E935-48F0-8D8D-F482E40ADA54}" presName="img" presStyleLbl="fgImgPlace1" presStyleIdx="3" presStyleCnt="6"/>
      <dgm:spPr/>
    </dgm:pt>
    <dgm:pt modelId="{DF59D7D9-C484-4E47-91B6-CF15D0DA77CA}" type="pres">
      <dgm:prSet presAssocID="{2366F7B2-E935-48F0-8D8D-F482E40ADA54}" presName="text" presStyleLbl="node1" presStyleIdx="3" presStyleCnt="6">
        <dgm:presLayoutVars>
          <dgm:bulletEnabled val="1"/>
        </dgm:presLayoutVars>
      </dgm:prSet>
      <dgm:spPr/>
    </dgm:pt>
    <dgm:pt modelId="{84F0EE46-4930-4012-A28B-C456902F3CA1}" type="pres">
      <dgm:prSet presAssocID="{1572776D-B4AD-4CF7-A474-5AC937CC187B}" presName="spacer" presStyleCnt="0"/>
      <dgm:spPr/>
    </dgm:pt>
    <dgm:pt modelId="{7EF58F19-AFAB-4435-9A0C-DFF59AA264ED}" type="pres">
      <dgm:prSet presAssocID="{3DB8AC50-C540-4AF6-9DF7-D6C458738A13}" presName="comp" presStyleCnt="0"/>
      <dgm:spPr/>
    </dgm:pt>
    <dgm:pt modelId="{0A5B5F7E-A432-4B37-A529-37EEBA2CE833}" type="pres">
      <dgm:prSet presAssocID="{3DB8AC50-C540-4AF6-9DF7-D6C458738A13}" presName="box" presStyleLbl="node1" presStyleIdx="4" presStyleCnt="6"/>
      <dgm:spPr/>
      <dgm:t>
        <a:bodyPr/>
        <a:lstStyle/>
        <a:p>
          <a:endParaRPr lang="en-US"/>
        </a:p>
      </dgm:t>
    </dgm:pt>
    <dgm:pt modelId="{31CF7968-F4D0-4335-8042-A03D59C76604}" type="pres">
      <dgm:prSet presAssocID="{3DB8AC50-C540-4AF6-9DF7-D6C458738A13}" presName="img" presStyleLbl="fgImgPlace1" presStyleIdx="4" presStyleCnt="6"/>
      <dgm:spPr/>
    </dgm:pt>
    <dgm:pt modelId="{71485F5B-2555-442B-B4E5-9CC89398AD00}" type="pres">
      <dgm:prSet presAssocID="{3DB8AC50-C540-4AF6-9DF7-D6C458738A13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B1220-3472-436F-B21A-571802AD8FB0}" type="pres">
      <dgm:prSet presAssocID="{72883183-FE60-4DCA-86AE-A516F07E7C74}" presName="spacer" presStyleCnt="0"/>
      <dgm:spPr/>
    </dgm:pt>
    <dgm:pt modelId="{7417C713-7FF0-4747-800C-7B1DBFCCDAF1}" type="pres">
      <dgm:prSet presAssocID="{4C462049-63FE-49DF-92BD-0CFB5840C429}" presName="comp" presStyleCnt="0"/>
      <dgm:spPr/>
    </dgm:pt>
    <dgm:pt modelId="{4E07ADB0-8982-40E6-AFB9-EBABE12039C7}" type="pres">
      <dgm:prSet presAssocID="{4C462049-63FE-49DF-92BD-0CFB5840C429}" presName="box" presStyleLbl="node1" presStyleIdx="5" presStyleCnt="6"/>
      <dgm:spPr/>
      <dgm:t>
        <a:bodyPr/>
        <a:lstStyle/>
        <a:p>
          <a:endParaRPr lang="en-US"/>
        </a:p>
      </dgm:t>
    </dgm:pt>
    <dgm:pt modelId="{CD116C3E-4B53-4F6A-ADDB-70F67E877FD9}" type="pres">
      <dgm:prSet presAssocID="{4C462049-63FE-49DF-92BD-0CFB5840C429}" presName="img" presStyleLbl="fgImgPlace1" presStyleIdx="5" presStyleCnt="6"/>
      <dgm:spPr/>
    </dgm:pt>
    <dgm:pt modelId="{F9051888-2592-4B0C-BFB4-B440E49F73A9}" type="pres">
      <dgm:prSet presAssocID="{4C462049-63FE-49DF-92BD-0CFB5840C429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1A80F6-68D1-4021-8137-46F94EB2E5CD}" type="presOf" srcId="{55107A3B-21ED-44E9-BC93-348AAF53222B}" destId="{4DA10586-EC87-48C5-BC6F-D0BC5C1CF19B}" srcOrd="0" destOrd="0" presId="urn:microsoft.com/office/officeart/2005/8/layout/vList4"/>
    <dgm:cxn modelId="{63B17EA8-0032-42C9-9C14-2FDE98626424}" srcId="{8082E83C-CA41-4EBD-AAD6-883F3CD2FD0E}" destId="{3DB8AC50-C540-4AF6-9DF7-D6C458738A13}" srcOrd="4" destOrd="0" parTransId="{8D4E06EC-1EBA-4866-983C-93FF812761AC}" sibTransId="{72883183-FE60-4DCA-86AE-A516F07E7C74}"/>
    <dgm:cxn modelId="{F7258C45-E337-45AB-BBE2-8F0666E695ED}" srcId="{8082E83C-CA41-4EBD-AAD6-883F3CD2FD0E}" destId="{11C40FB4-54AC-4AD1-BA4D-A40F7853508C}" srcOrd="0" destOrd="0" parTransId="{6472D7FF-9B2E-47EB-9487-8E0ECD6538D0}" sibTransId="{52D28DDA-6B95-486A-95AA-68FB6946C222}"/>
    <dgm:cxn modelId="{0270C022-9E21-46E2-8355-0BD22EDD4420}" type="presOf" srcId="{4C462049-63FE-49DF-92BD-0CFB5840C429}" destId="{F9051888-2592-4B0C-BFB4-B440E49F73A9}" srcOrd="1" destOrd="0" presId="urn:microsoft.com/office/officeart/2005/8/layout/vList4"/>
    <dgm:cxn modelId="{8BC1216D-C894-4B43-BB0B-3FF00EA0E6B9}" type="presOf" srcId="{2366F7B2-E935-48F0-8D8D-F482E40ADA54}" destId="{DF59D7D9-C484-4E47-91B6-CF15D0DA77CA}" srcOrd="1" destOrd="0" presId="urn:microsoft.com/office/officeart/2005/8/layout/vList4"/>
    <dgm:cxn modelId="{175CBC36-963D-41E1-99BE-905B8688C074}" type="presOf" srcId="{2366F7B2-E935-48F0-8D8D-F482E40ADA54}" destId="{E0C66753-6B3F-4317-B76C-6F7E0EACAC08}" srcOrd="0" destOrd="0" presId="urn:microsoft.com/office/officeart/2005/8/layout/vList4"/>
    <dgm:cxn modelId="{903219F3-CB8B-4D21-B9BB-63C11299D349}" type="presOf" srcId="{53C208B2-40F6-4B66-AAE1-8028067A6EC1}" destId="{FC60434A-9A13-4CB7-8C6E-246F41101BAD}" srcOrd="1" destOrd="0" presId="urn:microsoft.com/office/officeart/2005/8/layout/vList4"/>
    <dgm:cxn modelId="{6A79E39B-285B-4167-B420-DF6B8CF3F571}" type="presOf" srcId="{53C208B2-40F6-4B66-AAE1-8028067A6EC1}" destId="{5C97421E-F4E9-4945-907A-FFB05B0A7590}" srcOrd="0" destOrd="0" presId="urn:microsoft.com/office/officeart/2005/8/layout/vList4"/>
    <dgm:cxn modelId="{5E152179-9DA9-4C2B-B9C0-AD51A71C5826}" srcId="{8082E83C-CA41-4EBD-AAD6-883F3CD2FD0E}" destId="{55107A3B-21ED-44E9-BC93-348AAF53222B}" srcOrd="1" destOrd="0" parTransId="{59F75C28-2E08-453A-955E-87D5413D7B10}" sibTransId="{94375234-C9F8-4986-A21B-ADB8BEAB4846}"/>
    <dgm:cxn modelId="{0C185D5A-3685-4535-9C1C-DC6820328563}" type="presOf" srcId="{11C40FB4-54AC-4AD1-BA4D-A40F7853508C}" destId="{92DD21BD-76C7-422C-8CE0-29A9C1F0323F}" srcOrd="1" destOrd="0" presId="urn:microsoft.com/office/officeart/2005/8/layout/vList4"/>
    <dgm:cxn modelId="{0D4BDC63-7A19-4323-AF04-90D3E5004BA0}" srcId="{8082E83C-CA41-4EBD-AAD6-883F3CD2FD0E}" destId="{4C462049-63FE-49DF-92BD-0CFB5840C429}" srcOrd="5" destOrd="0" parTransId="{252E7603-1BD5-4675-875B-EBE6FA4859C0}" sibTransId="{21F3B7DD-5F7D-498C-A660-5962D75A0C69}"/>
    <dgm:cxn modelId="{10A89432-9FCD-4E54-B043-0D482CB58DA6}" type="presOf" srcId="{8082E83C-CA41-4EBD-AAD6-883F3CD2FD0E}" destId="{C7485071-FC43-42AE-B9DD-B010D1B91288}" srcOrd="0" destOrd="0" presId="urn:microsoft.com/office/officeart/2005/8/layout/vList4"/>
    <dgm:cxn modelId="{FD3C9C3B-FE84-49C2-AC94-9F6184BB255C}" type="presOf" srcId="{55107A3B-21ED-44E9-BC93-348AAF53222B}" destId="{F16E5BEA-46B3-4A6E-BFD3-39C2CFF09B7A}" srcOrd="1" destOrd="0" presId="urn:microsoft.com/office/officeart/2005/8/layout/vList4"/>
    <dgm:cxn modelId="{D9B0ED14-0E71-493E-ADE5-952BC173AE62}" type="presOf" srcId="{3DB8AC50-C540-4AF6-9DF7-D6C458738A13}" destId="{71485F5B-2555-442B-B4E5-9CC89398AD00}" srcOrd="1" destOrd="0" presId="urn:microsoft.com/office/officeart/2005/8/layout/vList4"/>
    <dgm:cxn modelId="{5481FB73-59C7-4968-926E-FCD36DB28933}" srcId="{8082E83C-CA41-4EBD-AAD6-883F3CD2FD0E}" destId="{53C208B2-40F6-4B66-AAE1-8028067A6EC1}" srcOrd="2" destOrd="0" parTransId="{7F56611B-76AB-40A7-AAD3-F9D1730546E8}" sibTransId="{4B0308BE-78C9-4ABC-931D-5C3CFAA079F5}"/>
    <dgm:cxn modelId="{BB50EEF9-2B64-47E3-AD8F-B3FE1B9B2DF3}" type="presOf" srcId="{3DB8AC50-C540-4AF6-9DF7-D6C458738A13}" destId="{0A5B5F7E-A432-4B37-A529-37EEBA2CE833}" srcOrd="0" destOrd="0" presId="urn:microsoft.com/office/officeart/2005/8/layout/vList4"/>
    <dgm:cxn modelId="{EB348F01-8268-4026-BFF5-9DB228215D5C}" srcId="{8082E83C-CA41-4EBD-AAD6-883F3CD2FD0E}" destId="{2366F7B2-E935-48F0-8D8D-F482E40ADA54}" srcOrd="3" destOrd="0" parTransId="{7C256C9D-3627-48E5-9FAC-16A3F900E8D2}" sibTransId="{1572776D-B4AD-4CF7-A474-5AC937CC187B}"/>
    <dgm:cxn modelId="{46B43000-B570-44C7-972A-4894DFEF6B9B}" type="presOf" srcId="{4C462049-63FE-49DF-92BD-0CFB5840C429}" destId="{4E07ADB0-8982-40E6-AFB9-EBABE12039C7}" srcOrd="0" destOrd="0" presId="urn:microsoft.com/office/officeart/2005/8/layout/vList4"/>
    <dgm:cxn modelId="{50A0F25D-3F4A-4105-A0BE-F784CAC87AA1}" type="presOf" srcId="{11C40FB4-54AC-4AD1-BA4D-A40F7853508C}" destId="{D6F37F56-2AD8-41DA-B7E7-792FA103AD47}" srcOrd="0" destOrd="0" presId="urn:microsoft.com/office/officeart/2005/8/layout/vList4"/>
    <dgm:cxn modelId="{3B599DC3-7C50-4056-998C-9EA359EE3238}" type="presParOf" srcId="{C7485071-FC43-42AE-B9DD-B010D1B91288}" destId="{B222B3B6-C677-4411-8A69-D0303C95147A}" srcOrd="0" destOrd="0" presId="urn:microsoft.com/office/officeart/2005/8/layout/vList4"/>
    <dgm:cxn modelId="{08DF7197-003F-42A2-8F4E-143606D0B6FE}" type="presParOf" srcId="{B222B3B6-C677-4411-8A69-D0303C95147A}" destId="{D6F37F56-2AD8-41DA-B7E7-792FA103AD47}" srcOrd="0" destOrd="0" presId="urn:microsoft.com/office/officeart/2005/8/layout/vList4"/>
    <dgm:cxn modelId="{3EBCBBD2-9204-418E-A662-59B6748113D8}" type="presParOf" srcId="{B222B3B6-C677-4411-8A69-D0303C95147A}" destId="{4E211CD1-54F9-4C1A-96E8-0A4F50998D94}" srcOrd="1" destOrd="0" presId="urn:microsoft.com/office/officeart/2005/8/layout/vList4"/>
    <dgm:cxn modelId="{0472493B-B6AF-4C4D-BBF1-17CD3B6F3245}" type="presParOf" srcId="{B222B3B6-C677-4411-8A69-D0303C95147A}" destId="{92DD21BD-76C7-422C-8CE0-29A9C1F0323F}" srcOrd="2" destOrd="0" presId="urn:microsoft.com/office/officeart/2005/8/layout/vList4"/>
    <dgm:cxn modelId="{2DB414FE-8F51-4400-81C0-8921F0B384B9}" type="presParOf" srcId="{C7485071-FC43-42AE-B9DD-B010D1B91288}" destId="{38F5DDEA-DF9A-4230-B4EB-4FF302094763}" srcOrd="1" destOrd="0" presId="urn:microsoft.com/office/officeart/2005/8/layout/vList4"/>
    <dgm:cxn modelId="{537E62B8-F54E-4FF2-9B61-792E5804FFA2}" type="presParOf" srcId="{C7485071-FC43-42AE-B9DD-B010D1B91288}" destId="{167E6961-70AB-4272-A63C-8FF4AAA25E76}" srcOrd="2" destOrd="0" presId="urn:microsoft.com/office/officeart/2005/8/layout/vList4"/>
    <dgm:cxn modelId="{69EBDED8-A5AA-4E4C-881E-86BADB34CCB4}" type="presParOf" srcId="{167E6961-70AB-4272-A63C-8FF4AAA25E76}" destId="{4DA10586-EC87-48C5-BC6F-D0BC5C1CF19B}" srcOrd="0" destOrd="0" presId="urn:microsoft.com/office/officeart/2005/8/layout/vList4"/>
    <dgm:cxn modelId="{88D074AD-34AF-4ADF-84CB-F8651E13F089}" type="presParOf" srcId="{167E6961-70AB-4272-A63C-8FF4AAA25E76}" destId="{3A4FE52D-8678-4B62-B9F2-A92C7AF2BF54}" srcOrd="1" destOrd="0" presId="urn:microsoft.com/office/officeart/2005/8/layout/vList4"/>
    <dgm:cxn modelId="{7E3AA1A7-7235-434E-8B67-6A844695C1A8}" type="presParOf" srcId="{167E6961-70AB-4272-A63C-8FF4AAA25E76}" destId="{F16E5BEA-46B3-4A6E-BFD3-39C2CFF09B7A}" srcOrd="2" destOrd="0" presId="urn:microsoft.com/office/officeart/2005/8/layout/vList4"/>
    <dgm:cxn modelId="{A824FACB-1AEC-44E9-A371-FC87B915A895}" type="presParOf" srcId="{C7485071-FC43-42AE-B9DD-B010D1B91288}" destId="{BA93E709-7DCD-483E-AE67-4879437B9826}" srcOrd="3" destOrd="0" presId="urn:microsoft.com/office/officeart/2005/8/layout/vList4"/>
    <dgm:cxn modelId="{08B5D592-FA20-4F49-8BD2-1C7F6DFF988F}" type="presParOf" srcId="{C7485071-FC43-42AE-B9DD-B010D1B91288}" destId="{DFB65991-D2B9-4B3A-A989-893A2B061DBF}" srcOrd="4" destOrd="0" presId="urn:microsoft.com/office/officeart/2005/8/layout/vList4"/>
    <dgm:cxn modelId="{40BEA418-4325-4F6C-B015-3DCC580EB223}" type="presParOf" srcId="{DFB65991-D2B9-4B3A-A989-893A2B061DBF}" destId="{5C97421E-F4E9-4945-907A-FFB05B0A7590}" srcOrd="0" destOrd="0" presId="urn:microsoft.com/office/officeart/2005/8/layout/vList4"/>
    <dgm:cxn modelId="{0D41ADDC-6F5E-4C57-9DEE-42FE31BCB0D3}" type="presParOf" srcId="{DFB65991-D2B9-4B3A-A989-893A2B061DBF}" destId="{9C465EDD-8724-4EF0-B2BE-945635A30825}" srcOrd="1" destOrd="0" presId="urn:microsoft.com/office/officeart/2005/8/layout/vList4"/>
    <dgm:cxn modelId="{AADC46D7-4BAA-42C2-A5E3-24321D72E40B}" type="presParOf" srcId="{DFB65991-D2B9-4B3A-A989-893A2B061DBF}" destId="{FC60434A-9A13-4CB7-8C6E-246F41101BAD}" srcOrd="2" destOrd="0" presId="urn:microsoft.com/office/officeart/2005/8/layout/vList4"/>
    <dgm:cxn modelId="{C4533F1B-783A-4FDA-8C0F-23B9BF0B1E1C}" type="presParOf" srcId="{C7485071-FC43-42AE-B9DD-B010D1B91288}" destId="{34CF68B1-7DF3-445C-8594-C84BC0FAAC72}" srcOrd="5" destOrd="0" presId="urn:microsoft.com/office/officeart/2005/8/layout/vList4"/>
    <dgm:cxn modelId="{A3A5E20D-C778-449C-8BDC-F25D22D43E6F}" type="presParOf" srcId="{C7485071-FC43-42AE-B9DD-B010D1B91288}" destId="{74B63967-33DA-4314-996A-8B7B7A8A4E45}" srcOrd="6" destOrd="0" presId="urn:microsoft.com/office/officeart/2005/8/layout/vList4"/>
    <dgm:cxn modelId="{4C828794-CFE1-4D70-BFBC-686467CBEACA}" type="presParOf" srcId="{74B63967-33DA-4314-996A-8B7B7A8A4E45}" destId="{E0C66753-6B3F-4317-B76C-6F7E0EACAC08}" srcOrd="0" destOrd="0" presId="urn:microsoft.com/office/officeart/2005/8/layout/vList4"/>
    <dgm:cxn modelId="{26430304-CDB4-4C83-A7BF-B275256A7E04}" type="presParOf" srcId="{74B63967-33DA-4314-996A-8B7B7A8A4E45}" destId="{A6FE76FF-705F-4290-AAEB-ACC7FB113AEA}" srcOrd="1" destOrd="0" presId="urn:microsoft.com/office/officeart/2005/8/layout/vList4"/>
    <dgm:cxn modelId="{DD4A89CD-3900-45FF-BB77-2AE3478AE6A5}" type="presParOf" srcId="{74B63967-33DA-4314-996A-8B7B7A8A4E45}" destId="{DF59D7D9-C484-4E47-91B6-CF15D0DA77CA}" srcOrd="2" destOrd="0" presId="urn:microsoft.com/office/officeart/2005/8/layout/vList4"/>
    <dgm:cxn modelId="{64EF51E7-B8D1-458D-BC70-4FBC00145A0B}" type="presParOf" srcId="{C7485071-FC43-42AE-B9DD-B010D1B91288}" destId="{84F0EE46-4930-4012-A28B-C456902F3CA1}" srcOrd="7" destOrd="0" presId="urn:microsoft.com/office/officeart/2005/8/layout/vList4"/>
    <dgm:cxn modelId="{5A8D9897-D126-4A6F-8D0F-E33A35DD99D4}" type="presParOf" srcId="{C7485071-FC43-42AE-B9DD-B010D1B91288}" destId="{7EF58F19-AFAB-4435-9A0C-DFF59AA264ED}" srcOrd="8" destOrd="0" presId="urn:microsoft.com/office/officeart/2005/8/layout/vList4"/>
    <dgm:cxn modelId="{AFC77220-647C-46EB-9021-1DB7A90F0C42}" type="presParOf" srcId="{7EF58F19-AFAB-4435-9A0C-DFF59AA264ED}" destId="{0A5B5F7E-A432-4B37-A529-37EEBA2CE833}" srcOrd="0" destOrd="0" presId="urn:microsoft.com/office/officeart/2005/8/layout/vList4"/>
    <dgm:cxn modelId="{26A09431-7EF3-4586-B580-A46BA2E73696}" type="presParOf" srcId="{7EF58F19-AFAB-4435-9A0C-DFF59AA264ED}" destId="{31CF7968-F4D0-4335-8042-A03D59C76604}" srcOrd="1" destOrd="0" presId="urn:microsoft.com/office/officeart/2005/8/layout/vList4"/>
    <dgm:cxn modelId="{3640D028-0400-4195-9EDC-93B8DA0B1962}" type="presParOf" srcId="{7EF58F19-AFAB-4435-9A0C-DFF59AA264ED}" destId="{71485F5B-2555-442B-B4E5-9CC89398AD00}" srcOrd="2" destOrd="0" presId="urn:microsoft.com/office/officeart/2005/8/layout/vList4"/>
    <dgm:cxn modelId="{546249FD-0099-4A3E-A4D3-FA612B2904D4}" type="presParOf" srcId="{C7485071-FC43-42AE-B9DD-B010D1B91288}" destId="{852B1220-3472-436F-B21A-571802AD8FB0}" srcOrd="9" destOrd="0" presId="urn:microsoft.com/office/officeart/2005/8/layout/vList4"/>
    <dgm:cxn modelId="{6535DD22-AB28-47CB-A7AA-BC2E0825C889}" type="presParOf" srcId="{C7485071-FC43-42AE-B9DD-B010D1B91288}" destId="{7417C713-7FF0-4747-800C-7B1DBFCCDAF1}" srcOrd="10" destOrd="0" presId="urn:microsoft.com/office/officeart/2005/8/layout/vList4"/>
    <dgm:cxn modelId="{BA123706-8CA1-42D2-812B-BDAF22C1E0A9}" type="presParOf" srcId="{7417C713-7FF0-4747-800C-7B1DBFCCDAF1}" destId="{4E07ADB0-8982-40E6-AFB9-EBABE12039C7}" srcOrd="0" destOrd="0" presId="urn:microsoft.com/office/officeart/2005/8/layout/vList4"/>
    <dgm:cxn modelId="{08A62826-661C-4627-83F6-AF20D8E3057D}" type="presParOf" srcId="{7417C713-7FF0-4747-800C-7B1DBFCCDAF1}" destId="{CD116C3E-4B53-4F6A-ADDB-70F67E877FD9}" srcOrd="1" destOrd="0" presId="urn:microsoft.com/office/officeart/2005/8/layout/vList4"/>
    <dgm:cxn modelId="{AAFCFC3D-C945-474D-8B30-44A9EC6D0FB5}" type="presParOf" srcId="{7417C713-7FF0-4747-800C-7B1DBFCCDAF1}" destId="{F9051888-2592-4B0C-BFB4-B440E49F73A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7296BE-6F48-4F88-95F5-165C42F15E1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F3B61-5D84-4098-8988-9EE2953A16E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ctr"/>
          <a:r>
            <a:rPr lang="en-US" sz="2800" b="1" i="0" dirty="0" err="1" smtClean="0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 smtClean="0"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 smtClean="0">
              <a:latin typeface="Times New Roman" pitchFamily="18" charset="0"/>
              <a:cs typeface="Times New Roman" pitchFamily="18" charset="0"/>
            </a:rPr>
            <a:t>tổng</a:t>
          </a:r>
          <a:r>
            <a:rPr lang="en-US" sz="2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 smtClean="0">
              <a:latin typeface="Times New Roman" pitchFamily="18" charset="0"/>
              <a:cs typeface="Times New Roman" pitchFamily="18" charset="0"/>
            </a:rPr>
            <a:t>quát</a:t>
          </a:r>
          <a:endParaRPr lang="en-US" sz="2800" i="0" dirty="0">
            <a:latin typeface="Times New Roman" pitchFamily="18" charset="0"/>
            <a:cs typeface="Times New Roman" pitchFamily="18" charset="0"/>
          </a:endParaRPr>
        </a:p>
      </dgm:t>
    </dgm:pt>
    <dgm:pt modelId="{73FF300B-E174-419A-BC4D-3F7956FB9E8A}" type="parTrans" cxnId="{A35DE42C-F01E-4023-A3DE-EC2801084643}">
      <dgm:prSet/>
      <dgm:spPr/>
      <dgm:t>
        <a:bodyPr/>
        <a:lstStyle/>
        <a:p>
          <a:endParaRPr lang="en-US"/>
        </a:p>
      </dgm:t>
    </dgm:pt>
    <dgm:pt modelId="{36936D6F-1D5A-430D-8EC3-2800F2E3A09A}" type="sibTrans" cxnId="{A35DE42C-F01E-4023-A3DE-EC2801084643}">
      <dgm:prSet/>
      <dgm:spPr/>
      <dgm:t>
        <a:bodyPr/>
        <a:lstStyle/>
        <a:p>
          <a:endParaRPr lang="en-US"/>
        </a:p>
      </dgm:t>
    </dgm:pt>
    <dgm:pt modelId="{7ECB4E48-4A5C-4324-B73E-9E3CBED5F924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Xây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dựng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sách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gia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khoa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đại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, minh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bạch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hiệu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i="0" dirty="0">
            <a:latin typeface="Times New Roman" pitchFamily="18" charset="0"/>
            <a:cs typeface="Times New Roman" pitchFamily="18" charset="0"/>
          </a:endParaRPr>
        </a:p>
      </dgm:t>
    </dgm:pt>
    <dgm:pt modelId="{7F7973F2-12C4-4861-AD25-31A440A3D7A9}" type="parTrans" cxnId="{D8681B5C-F4D5-4A32-85EA-6979C3B97DA3}">
      <dgm:prSet/>
      <dgm:spPr/>
      <dgm:t>
        <a:bodyPr/>
        <a:lstStyle/>
        <a:p>
          <a:endParaRPr lang="en-US"/>
        </a:p>
      </dgm:t>
    </dgm:pt>
    <dgm:pt modelId="{C492F528-BD32-43FD-ACE2-FB32C7100133}" type="sibTrans" cxnId="{D8681B5C-F4D5-4A32-85EA-6979C3B97DA3}">
      <dgm:prSet/>
      <dgm:spPr/>
      <dgm:t>
        <a:bodyPr/>
        <a:lstStyle/>
        <a:p>
          <a:endParaRPr lang="en-US"/>
        </a:p>
      </dgm:t>
    </dgm:pt>
    <dgm:pt modelId="{11821BFC-38FE-493F-B8B6-16AFE1664786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Phù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tiễn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đáp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ứng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yêu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cầu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phát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triển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nền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i="0" dirty="0">
            <a:latin typeface="Times New Roman" pitchFamily="18" charset="0"/>
            <a:cs typeface="Times New Roman" pitchFamily="18" charset="0"/>
          </a:endParaRPr>
        </a:p>
      </dgm:t>
    </dgm:pt>
    <dgm:pt modelId="{91993817-5286-42C0-9554-8C693E4790CB}" type="parTrans" cxnId="{11DA7B2D-AE57-4C7C-9100-FD5FBE5024D7}">
      <dgm:prSet/>
      <dgm:spPr/>
      <dgm:t>
        <a:bodyPr/>
        <a:lstStyle/>
        <a:p>
          <a:endParaRPr lang="en-US"/>
        </a:p>
      </dgm:t>
    </dgm:pt>
    <dgm:pt modelId="{7C20D8F6-E84E-485A-A3C9-20B649FF8915}" type="sibTrans" cxnId="{11DA7B2D-AE57-4C7C-9100-FD5FBE5024D7}">
      <dgm:prSet/>
      <dgm:spPr/>
      <dgm:t>
        <a:bodyPr/>
        <a:lstStyle/>
        <a:p>
          <a:endParaRPr lang="en-US"/>
        </a:p>
      </dgm:t>
    </dgm:pt>
    <dgm:pt modelId="{3CC03587-3848-477A-91EB-585C2C9C616E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Xây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dựng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lao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hài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hòa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tiến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nâng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suất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lao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i="0" dirty="0">
            <a:latin typeface="Times New Roman" pitchFamily="18" charset="0"/>
            <a:cs typeface="Times New Roman" pitchFamily="18" charset="0"/>
          </a:endParaRPr>
        </a:p>
      </dgm:t>
    </dgm:pt>
    <dgm:pt modelId="{95E3A3C4-D0BF-415D-BF24-A2A9D53D6B98}" type="parTrans" cxnId="{5DFF1D44-2D62-43AE-B4DB-2B0A90E793FE}">
      <dgm:prSet/>
      <dgm:spPr/>
      <dgm:t>
        <a:bodyPr/>
        <a:lstStyle/>
        <a:p>
          <a:endParaRPr lang="en-US"/>
        </a:p>
      </dgm:t>
    </dgm:pt>
    <dgm:pt modelId="{6E301948-E403-4771-8281-C8FE8ACCF7D7}" type="sibTrans" cxnId="{5DFF1D44-2D62-43AE-B4DB-2B0A90E793FE}">
      <dgm:prSet/>
      <dgm:spPr/>
      <dgm:t>
        <a:bodyPr/>
        <a:lstStyle/>
        <a:p>
          <a:endParaRPr lang="en-US"/>
        </a:p>
      </dgm:t>
    </dgm:pt>
    <dgm:pt modelId="{29D7DB7E-E0F7-4F0F-B13C-AA59EB35B38D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Góp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xây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dựng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trị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ổn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suốt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tinh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gọn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sạch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hiệu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hiệu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i="0" dirty="0">
            <a:latin typeface="Times New Roman" pitchFamily="18" charset="0"/>
            <a:cs typeface="Times New Roman" pitchFamily="18" charset="0"/>
          </a:endParaRPr>
        </a:p>
      </dgm:t>
    </dgm:pt>
    <dgm:pt modelId="{262108F2-16C5-46AF-A9EF-330666B65961}" type="parTrans" cxnId="{15F61221-2D81-4F23-8C2D-8A085F247096}">
      <dgm:prSet/>
      <dgm:spPr/>
      <dgm:t>
        <a:bodyPr/>
        <a:lstStyle/>
        <a:p>
          <a:endParaRPr lang="en-US"/>
        </a:p>
      </dgm:t>
    </dgm:pt>
    <dgm:pt modelId="{32ED79B5-67F0-4EDF-8C54-FFF1B53A2472}" type="sibTrans" cxnId="{15F61221-2D81-4F23-8C2D-8A085F247096}">
      <dgm:prSet/>
      <dgm:spPr/>
      <dgm:t>
        <a:bodyPr/>
        <a:lstStyle/>
        <a:p>
          <a:endParaRPr lang="en-US"/>
        </a:p>
      </dgm:t>
    </dgm:pt>
    <dgm:pt modelId="{FE9899E4-CB84-4B31-A7C5-7F1C9E7D316C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Phòng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chống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tham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nhũng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lãng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phí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tiến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bằng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xã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thúc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đẩy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phát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triển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xã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dirty="0" err="1" smtClean="0"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200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i="0" dirty="0">
            <a:latin typeface="Times New Roman" pitchFamily="18" charset="0"/>
            <a:cs typeface="Times New Roman" pitchFamily="18" charset="0"/>
          </a:endParaRPr>
        </a:p>
      </dgm:t>
    </dgm:pt>
    <dgm:pt modelId="{B69E6E03-3B20-433C-BF62-DC86FA5A38DD}" type="parTrans" cxnId="{F8620FE0-0CB8-465F-B3D8-3A171D972A46}">
      <dgm:prSet/>
      <dgm:spPr/>
      <dgm:t>
        <a:bodyPr/>
        <a:lstStyle/>
        <a:p>
          <a:endParaRPr lang="en-US"/>
        </a:p>
      </dgm:t>
    </dgm:pt>
    <dgm:pt modelId="{4E1F1292-0002-43EE-8CC2-7CA7D1476065}" type="sibTrans" cxnId="{F8620FE0-0CB8-465F-B3D8-3A171D972A46}">
      <dgm:prSet/>
      <dgm:spPr/>
      <dgm:t>
        <a:bodyPr/>
        <a:lstStyle/>
        <a:p>
          <a:endParaRPr lang="en-US"/>
        </a:p>
      </dgm:t>
    </dgm:pt>
    <dgm:pt modelId="{529C680C-9674-4F7D-B6B8-2F47C6C54428}" type="pres">
      <dgm:prSet presAssocID="{AA7296BE-6F48-4F88-95F5-165C42F15E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25A302-80CA-4895-9301-F5BE9ED75A2D}" type="pres">
      <dgm:prSet presAssocID="{F3BF3B61-5D84-4098-8988-9EE2953A16EA}" presName="hierRoot1" presStyleCnt="0"/>
      <dgm:spPr/>
    </dgm:pt>
    <dgm:pt modelId="{011B4356-527E-449E-8804-A9B193556A9F}" type="pres">
      <dgm:prSet presAssocID="{F3BF3B61-5D84-4098-8988-9EE2953A16EA}" presName="composite" presStyleCnt="0"/>
      <dgm:spPr/>
    </dgm:pt>
    <dgm:pt modelId="{14B9A354-EB49-49C9-896F-7AE961C229F4}" type="pres">
      <dgm:prSet presAssocID="{F3BF3B61-5D84-4098-8988-9EE2953A16EA}" presName="background" presStyleLbl="node0" presStyleIdx="0" presStyleCnt="1"/>
      <dgm:spPr/>
    </dgm:pt>
    <dgm:pt modelId="{CA6C6C36-FBD1-4B48-9B1B-449447877EB8}" type="pres">
      <dgm:prSet presAssocID="{F3BF3B61-5D84-4098-8988-9EE2953A16EA}" presName="text" presStyleLbl="fgAcc0" presStyleIdx="0" presStyleCnt="1" custScaleY="256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482A8E-ABD4-4DD9-AB4A-A88661E426F0}" type="pres">
      <dgm:prSet presAssocID="{F3BF3B61-5D84-4098-8988-9EE2953A16EA}" presName="hierChild2" presStyleCnt="0"/>
      <dgm:spPr/>
    </dgm:pt>
    <dgm:pt modelId="{F60B3A1E-3A7F-47A1-836F-222672F118E2}" type="pres">
      <dgm:prSet presAssocID="{7F7973F2-12C4-4861-AD25-31A440A3D7A9}" presName="Name10" presStyleLbl="parChTrans1D2" presStyleIdx="0" presStyleCnt="5"/>
      <dgm:spPr/>
    </dgm:pt>
    <dgm:pt modelId="{6DAA17E1-D643-4B08-A0E0-14E6D49FF423}" type="pres">
      <dgm:prSet presAssocID="{7ECB4E48-4A5C-4324-B73E-9E3CBED5F924}" presName="hierRoot2" presStyleCnt="0"/>
      <dgm:spPr/>
    </dgm:pt>
    <dgm:pt modelId="{DC1ED1C1-F0A8-4A1D-9D2E-A7DC30652359}" type="pres">
      <dgm:prSet presAssocID="{7ECB4E48-4A5C-4324-B73E-9E3CBED5F924}" presName="composite2" presStyleCnt="0"/>
      <dgm:spPr/>
    </dgm:pt>
    <dgm:pt modelId="{3A8B69E5-8D04-4D66-99A1-1DE2F36A29B1}" type="pres">
      <dgm:prSet presAssocID="{7ECB4E48-4A5C-4324-B73E-9E3CBED5F924}" presName="background2" presStyleLbl="node2" presStyleIdx="0" presStyleCnt="5"/>
      <dgm:spPr/>
    </dgm:pt>
    <dgm:pt modelId="{7DCDEDCD-DA91-4E69-9A25-D86583D38842}" type="pres">
      <dgm:prSet presAssocID="{7ECB4E48-4A5C-4324-B73E-9E3CBED5F924}" presName="text2" presStyleLbl="fgAcc2" presStyleIdx="0" presStyleCnt="5" custScaleY="256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9B3345-5AED-4899-9794-34C2A02F0FCA}" type="pres">
      <dgm:prSet presAssocID="{7ECB4E48-4A5C-4324-B73E-9E3CBED5F924}" presName="hierChild3" presStyleCnt="0"/>
      <dgm:spPr/>
    </dgm:pt>
    <dgm:pt modelId="{C25BCAA6-B1FC-4AE8-8657-6C4492EB12DB}" type="pres">
      <dgm:prSet presAssocID="{91993817-5286-42C0-9554-8C693E4790CB}" presName="Name10" presStyleLbl="parChTrans1D2" presStyleIdx="1" presStyleCnt="5"/>
      <dgm:spPr/>
    </dgm:pt>
    <dgm:pt modelId="{0845701C-2271-4030-AAB3-FBFB33CB2CA3}" type="pres">
      <dgm:prSet presAssocID="{11821BFC-38FE-493F-B8B6-16AFE1664786}" presName="hierRoot2" presStyleCnt="0"/>
      <dgm:spPr/>
    </dgm:pt>
    <dgm:pt modelId="{293798F5-8613-4AD8-9CF8-21AD30A98E33}" type="pres">
      <dgm:prSet presAssocID="{11821BFC-38FE-493F-B8B6-16AFE1664786}" presName="composite2" presStyleCnt="0"/>
      <dgm:spPr/>
    </dgm:pt>
    <dgm:pt modelId="{B0F21A38-EEFD-46DE-8E7E-9501D7DDE0B6}" type="pres">
      <dgm:prSet presAssocID="{11821BFC-38FE-493F-B8B6-16AFE1664786}" presName="background2" presStyleLbl="node2" presStyleIdx="1" presStyleCnt="5"/>
      <dgm:spPr/>
    </dgm:pt>
    <dgm:pt modelId="{60E8622D-4C5D-4E71-912C-FD29C0C095E7}" type="pres">
      <dgm:prSet presAssocID="{11821BFC-38FE-493F-B8B6-16AFE1664786}" presName="text2" presStyleLbl="fgAcc2" presStyleIdx="1" presStyleCnt="5" custScaleY="256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9B28CD-8C4C-46C9-B937-A43CC7FA23C1}" type="pres">
      <dgm:prSet presAssocID="{11821BFC-38FE-493F-B8B6-16AFE1664786}" presName="hierChild3" presStyleCnt="0"/>
      <dgm:spPr/>
    </dgm:pt>
    <dgm:pt modelId="{20388FD5-51DE-4D36-8E6B-F624557AE446}" type="pres">
      <dgm:prSet presAssocID="{95E3A3C4-D0BF-415D-BF24-A2A9D53D6B98}" presName="Name10" presStyleLbl="parChTrans1D2" presStyleIdx="2" presStyleCnt="5"/>
      <dgm:spPr/>
    </dgm:pt>
    <dgm:pt modelId="{33D1E4A8-31DA-4183-A0EA-AA6C3CC019A9}" type="pres">
      <dgm:prSet presAssocID="{3CC03587-3848-477A-91EB-585C2C9C616E}" presName="hierRoot2" presStyleCnt="0"/>
      <dgm:spPr/>
    </dgm:pt>
    <dgm:pt modelId="{23634C9D-54F7-4A2B-BB53-C7B85323E628}" type="pres">
      <dgm:prSet presAssocID="{3CC03587-3848-477A-91EB-585C2C9C616E}" presName="composite2" presStyleCnt="0"/>
      <dgm:spPr/>
    </dgm:pt>
    <dgm:pt modelId="{A30D0894-3519-4B5F-B6D9-5BF844814A50}" type="pres">
      <dgm:prSet presAssocID="{3CC03587-3848-477A-91EB-585C2C9C616E}" presName="background2" presStyleLbl="node2" presStyleIdx="2" presStyleCnt="5"/>
      <dgm:spPr/>
    </dgm:pt>
    <dgm:pt modelId="{5660C0C8-9B67-4FA0-ADF7-9393612E58A7}" type="pres">
      <dgm:prSet presAssocID="{3CC03587-3848-477A-91EB-585C2C9C616E}" presName="text2" presStyleLbl="fgAcc2" presStyleIdx="2" presStyleCnt="5" custScaleY="256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F1F15C-460E-480D-9B40-D0A85E042460}" type="pres">
      <dgm:prSet presAssocID="{3CC03587-3848-477A-91EB-585C2C9C616E}" presName="hierChild3" presStyleCnt="0"/>
      <dgm:spPr/>
    </dgm:pt>
    <dgm:pt modelId="{8039027B-324F-4B91-8720-A8C2C42DF260}" type="pres">
      <dgm:prSet presAssocID="{262108F2-16C5-46AF-A9EF-330666B65961}" presName="Name10" presStyleLbl="parChTrans1D2" presStyleIdx="3" presStyleCnt="5"/>
      <dgm:spPr/>
    </dgm:pt>
    <dgm:pt modelId="{2C650E86-8273-45DE-A162-D6CC7818970A}" type="pres">
      <dgm:prSet presAssocID="{29D7DB7E-E0F7-4F0F-B13C-AA59EB35B38D}" presName="hierRoot2" presStyleCnt="0"/>
      <dgm:spPr/>
    </dgm:pt>
    <dgm:pt modelId="{3D26DFAD-ECA8-4C7A-B6D2-FDE81DDE9E6C}" type="pres">
      <dgm:prSet presAssocID="{29D7DB7E-E0F7-4F0F-B13C-AA59EB35B38D}" presName="composite2" presStyleCnt="0"/>
      <dgm:spPr/>
    </dgm:pt>
    <dgm:pt modelId="{9A3EBD14-27C5-4507-A490-29A310C370EB}" type="pres">
      <dgm:prSet presAssocID="{29D7DB7E-E0F7-4F0F-B13C-AA59EB35B38D}" presName="background2" presStyleLbl="node2" presStyleIdx="3" presStyleCnt="5"/>
      <dgm:spPr/>
    </dgm:pt>
    <dgm:pt modelId="{33786991-B2E6-488F-B23F-524E52BFEFA1}" type="pres">
      <dgm:prSet presAssocID="{29D7DB7E-E0F7-4F0F-B13C-AA59EB35B38D}" presName="text2" presStyleLbl="fgAcc2" presStyleIdx="3" presStyleCnt="5" custScaleY="256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66528A-09F4-4C0F-A6B6-5CCFCC168634}" type="pres">
      <dgm:prSet presAssocID="{29D7DB7E-E0F7-4F0F-B13C-AA59EB35B38D}" presName="hierChild3" presStyleCnt="0"/>
      <dgm:spPr/>
    </dgm:pt>
    <dgm:pt modelId="{DBD5144B-E984-441D-9C1F-A60BFA2D15A5}" type="pres">
      <dgm:prSet presAssocID="{B69E6E03-3B20-433C-BF62-DC86FA5A38DD}" presName="Name10" presStyleLbl="parChTrans1D2" presStyleIdx="4" presStyleCnt="5"/>
      <dgm:spPr/>
    </dgm:pt>
    <dgm:pt modelId="{0E968034-E7C6-49CC-A1D5-8374DA70E1FC}" type="pres">
      <dgm:prSet presAssocID="{FE9899E4-CB84-4B31-A7C5-7F1C9E7D316C}" presName="hierRoot2" presStyleCnt="0"/>
      <dgm:spPr/>
    </dgm:pt>
    <dgm:pt modelId="{D3C198A1-A56D-4DF9-8B19-79E9F17251CF}" type="pres">
      <dgm:prSet presAssocID="{FE9899E4-CB84-4B31-A7C5-7F1C9E7D316C}" presName="composite2" presStyleCnt="0"/>
      <dgm:spPr/>
    </dgm:pt>
    <dgm:pt modelId="{795F1A2B-39D2-4574-B99A-8F445F248982}" type="pres">
      <dgm:prSet presAssocID="{FE9899E4-CB84-4B31-A7C5-7F1C9E7D316C}" presName="background2" presStyleLbl="node2" presStyleIdx="4" presStyleCnt="5"/>
      <dgm:spPr/>
    </dgm:pt>
    <dgm:pt modelId="{A4F6C765-4E7D-497A-AB9F-C85AE1978325}" type="pres">
      <dgm:prSet presAssocID="{FE9899E4-CB84-4B31-A7C5-7F1C9E7D316C}" presName="text2" presStyleLbl="fgAcc2" presStyleIdx="4" presStyleCnt="5" custScaleY="256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4DEDB-5157-4FA2-B27A-D3A423373187}" type="pres">
      <dgm:prSet presAssocID="{FE9899E4-CB84-4B31-A7C5-7F1C9E7D316C}" presName="hierChild3" presStyleCnt="0"/>
      <dgm:spPr/>
    </dgm:pt>
  </dgm:ptLst>
  <dgm:cxnLst>
    <dgm:cxn modelId="{02B7A10B-00D6-45E2-BB08-762CD945E194}" type="presOf" srcId="{95E3A3C4-D0BF-415D-BF24-A2A9D53D6B98}" destId="{20388FD5-51DE-4D36-8E6B-F624557AE446}" srcOrd="0" destOrd="0" presId="urn:microsoft.com/office/officeart/2005/8/layout/hierarchy1"/>
    <dgm:cxn modelId="{B99B49EC-7C49-4B3E-82BD-C4AA47223234}" type="presOf" srcId="{91993817-5286-42C0-9554-8C693E4790CB}" destId="{C25BCAA6-B1FC-4AE8-8657-6C4492EB12DB}" srcOrd="0" destOrd="0" presId="urn:microsoft.com/office/officeart/2005/8/layout/hierarchy1"/>
    <dgm:cxn modelId="{11DA7B2D-AE57-4C7C-9100-FD5FBE5024D7}" srcId="{F3BF3B61-5D84-4098-8988-9EE2953A16EA}" destId="{11821BFC-38FE-493F-B8B6-16AFE1664786}" srcOrd="1" destOrd="0" parTransId="{91993817-5286-42C0-9554-8C693E4790CB}" sibTransId="{7C20D8F6-E84E-485A-A3C9-20B649FF8915}"/>
    <dgm:cxn modelId="{6A2F318D-F7CB-4AEB-ABB7-F3C1B0BA7030}" type="presOf" srcId="{262108F2-16C5-46AF-A9EF-330666B65961}" destId="{8039027B-324F-4B91-8720-A8C2C42DF260}" srcOrd="0" destOrd="0" presId="urn:microsoft.com/office/officeart/2005/8/layout/hierarchy1"/>
    <dgm:cxn modelId="{B2ECE5E3-ED4C-4E08-8719-00796082F154}" type="presOf" srcId="{11821BFC-38FE-493F-B8B6-16AFE1664786}" destId="{60E8622D-4C5D-4E71-912C-FD29C0C095E7}" srcOrd="0" destOrd="0" presId="urn:microsoft.com/office/officeart/2005/8/layout/hierarchy1"/>
    <dgm:cxn modelId="{5DFF1D44-2D62-43AE-B4DB-2B0A90E793FE}" srcId="{F3BF3B61-5D84-4098-8988-9EE2953A16EA}" destId="{3CC03587-3848-477A-91EB-585C2C9C616E}" srcOrd="2" destOrd="0" parTransId="{95E3A3C4-D0BF-415D-BF24-A2A9D53D6B98}" sibTransId="{6E301948-E403-4771-8281-C8FE8ACCF7D7}"/>
    <dgm:cxn modelId="{81B10449-1122-4F2B-B7D8-E6F9CDA866E6}" type="presOf" srcId="{F3BF3B61-5D84-4098-8988-9EE2953A16EA}" destId="{CA6C6C36-FBD1-4B48-9B1B-449447877EB8}" srcOrd="0" destOrd="0" presId="urn:microsoft.com/office/officeart/2005/8/layout/hierarchy1"/>
    <dgm:cxn modelId="{3E91BBED-805A-4D68-BBA1-EC6F613D4C25}" type="presOf" srcId="{B69E6E03-3B20-433C-BF62-DC86FA5A38DD}" destId="{DBD5144B-E984-441D-9C1F-A60BFA2D15A5}" srcOrd="0" destOrd="0" presId="urn:microsoft.com/office/officeart/2005/8/layout/hierarchy1"/>
    <dgm:cxn modelId="{CCD94B0E-8D88-4774-84D7-AE81C07BA76E}" type="presOf" srcId="{FE9899E4-CB84-4B31-A7C5-7F1C9E7D316C}" destId="{A4F6C765-4E7D-497A-AB9F-C85AE1978325}" srcOrd="0" destOrd="0" presId="urn:microsoft.com/office/officeart/2005/8/layout/hierarchy1"/>
    <dgm:cxn modelId="{1DB9CB8E-9ACD-47CC-8D6A-83400A913418}" type="presOf" srcId="{7F7973F2-12C4-4861-AD25-31A440A3D7A9}" destId="{F60B3A1E-3A7F-47A1-836F-222672F118E2}" srcOrd="0" destOrd="0" presId="urn:microsoft.com/office/officeart/2005/8/layout/hierarchy1"/>
    <dgm:cxn modelId="{5888C5FA-567E-4E46-B513-23ADE59DD89A}" type="presOf" srcId="{AA7296BE-6F48-4F88-95F5-165C42F15E19}" destId="{529C680C-9674-4F7D-B6B8-2F47C6C54428}" srcOrd="0" destOrd="0" presId="urn:microsoft.com/office/officeart/2005/8/layout/hierarchy1"/>
    <dgm:cxn modelId="{D8681B5C-F4D5-4A32-85EA-6979C3B97DA3}" srcId="{F3BF3B61-5D84-4098-8988-9EE2953A16EA}" destId="{7ECB4E48-4A5C-4324-B73E-9E3CBED5F924}" srcOrd="0" destOrd="0" parTransId="{7F7973F2-12C4-4861-AD25-31A440A3D7A9}" sibTransId="{C492F528-BD32-43FD-ACE2-FB32C7100133}"/>
    <dgm:cxn modelId="{5505A6A8-E315-406F-8A70-AE45B97CB4B6}" type="presOf" srcId="{7ECB4E48-4A5C-4324-B73E-9E3CBED5F924}" destId="{7DCDEDCD-DA91-4E69-9A25-D86583D38842}" srcOrd="0" destOrd="0" presId="urn:microsoft.com/office/officeart/2005/8/layout/hierarchy1"/>
    <dgm:cxn modelId="{4938BADB-8E9E-48B1-9055-063D4455A478}" type="presOf" srcId="{29D7DB7E-E0F7-4F0F-B13C-AA59EB35B38D}" destId="{33786991-B2E6-488F-B23F-524E52BFEFA1}" srcOrd="0" destOrd="0" presId="urn:microsoft.com/office/officeart/2005/8/layout/hierarchy1"/>
    <dgm:cxn modelId="{A35DE42C-F01E-4023-A3DE-EC2801084643}" srcId="{AA7296BE-6F48-4F88-95F5-165C42F15E19}" destId="{F3BF3B61-5D84-4098-8988-9EE2953A16EA}" srcOrd="0" destOrd="0" parTransId="{73FF300B-E174-419A-BC4D-3F7956FB9E8A}" sibTransId="{36936D6F-1D5A-430D-8EC3-2800F2E3A09A}"/>
    <dgm:cxn modelId="{15F61221-2D81-4F23-8C2D-8A085F247096}" srcId="{F3BF3B61-5D84-4098-8988-9EE2953A16EA}" destId="{29D7DB7E-E0F7-4F0F-B13C-AA59EB35B38D}" srcOrd="3" destOrd="0" parTransId="{262108F2-16C5-46AF-A9EF-330666B65961}" sibTransId="{32ED79B5-67F0-4EDF-8C54-FFF1B53A2472}"/>
    <dgm:cxn modelId="{6841D673-4EA3-43F7-A5F1-3EA4F577F08B}" type="presOf" srcId="{3CC03587-3848-477A-91EB-585C2C9C616E}" destId="{5660C0C8-9B67-4FA0-ADF7-9393612E58A7}" srcOrd="0" destOrd="0" presId="urn:microsoft.com/office/officeart/2005/8/layout/hierarchy1"/>
    <dgm:cxn modelId="{F8620FE0-0CB8-465F-B3D8-3A171D972A46}" srcId="{F3BF3B61-5D84-4098-8988-9EE2953A16EA}" destId="{FE9899E4-CB84-4B31-A7C5-7F1C9E7D316C}" srcOrd="4" destOrd="0" parTransId="{B69E6E03-3B20-433C-BF62-DC86FA5A38DD}" sibTransId="{4E1F1292-0002-43EE-8CC2-7CA7D1476065}"/>
    <dgm:cxn modelId="{754D384E-57CE-4B63-B79F-ECD4A60241DF}" type="presParOf" srcId="{529C680C-9674-4F7D-B6B8-2F47C6C54428}" destId="{FC25A302-80CA-4895-9301-F5BE9ED75A2D}" srcOrd="0" destOrd="0" presId="urn:microsoft.com/office/officeart/2005/8/layout/hierarchy1"/>
    <dgm:cxn modelId="{D8370C99-7FF5-4A80-962B-05A476B00A05}" type="presParOf" srcId="{FC25A302-80CA-4895-9301-F5BE9ED75A2D}" destId="{011B4356-527E-449E-8804-A9B193556A9F}" srcOrd="0" destOrd="0" presId="urn:microsoft.com/office/officeart/2005/8/layout/hierarchy1"/>
    <dgm:cxn modelId="{F023A0CB-E121-4085-9F10-9AC2A1C6C50A}" type="presParOf" srcId="{011B4356-527E-449E-8804-A9B193556A9F}" destId="{14B9A354-EB49-49C9-896F-7AE961C229F4}" srcOrd="0" destOrd="0" presId="urn:microsoft.com/office/officeart/2005/8/layout/hierarchy1"/>
    <dgm:cxn modelId="{098CC2FB-B556-4763-87E7-EEF6EA912F27}" type="presParOf" srcId="{011B4356-527E-449E-8804-A9B193556A9F}" destId="{CA6C6C36-FBD1-4B48-9B1B-449447877EB8}" srcOrd="1" destOrd="0" presId="urn:microsoft.com/office/officeart/2005/8/layout/hierarchy1"/>
    <dgm:cxn modelId="{9223D271-88CB-4AF9-A381-C105C5AE2CB9}" type="presParOf" srcId="{FC25A302-80CA-4895-9301-F5BE9ED75A2D}" destId="{F4482A8E-ABD4-4DD9-AB4A-A88661E426F0}" srcOrd="1" destOrd="0" presId="urn:microsoft.com/office/officeart/2005/8/layout/hierarchy1"/>
    <dgm:cxn modelId="{6D8456D3-F29E-41FF-895F-4388CF003F8F}" type="presParOf" srcId="{F4482A8E-ABD4-4DD9-AB4A-A88661E426F0}" destId="{F60B3A1E-3A7F-47A1-836F-222672F118E2}" srcOrd="0" destOrd="0" presId="urn:microsoft.com/office/officeart/2005/8/layout/hierarchy1"/>
    <dgm:cxn modelId="{B58D5D36-E486-46F9-BB83-B06E9F101E2E}" type="presParOf" srcId="{F4482A8E-ABD4-4DD9-AB4A-A88661E426F0}" destId="{6DAA17E1-D643-4B08-A0E0-14E6D49FF423}" srcOrd="1" destOrd="0" presId="urn:microsoft.com/office/officeart/2005/8/layout/hierarchy1"/>
    <dgm:cxn modelId="{41E46E82-92C1-469C-838F-A4911DE8889B}" type="presParOf" srcId="{6DAA17E1-D643-4B08-A0E0-14E6D49FF423}" destId="{DC1ED1C1-F0A8-4A1D-9D2E-A7DC30652359}" srcOrd="0" destOrd="0" presId="urn:microsoft.com/office/officeart/2005/8/layout/hierarchy1"/>
    <dgm:cxn modelId="{5E662F83-DDFF-442F-B86D-A6EABAA3BEDE}" type="presParOf" srcId="{DC1ED1C1-F0A8-4A1D-9D2E-A7DC30652359}" destId="{3A8B69E5-8D04-4D66-99A1-1DE2F36A29B1}" srcOrd="0" destOrd="0" presId="urn:microsoft.com/office/officeart/2005/8/layout/hierarchy1"/>
    <dgm:cxn modelId="{7A2586F7-401E-4C4A-B235-3EBBE5EBD1A2}" type="presParOf" srcId="{DC1ED1C1-F0A8-4A1D-9D2E-A7DC30652359}" destId="{7DCDEDCD-DA91-4E69-9A25-D86583D38842}" srcOrd="1" destOrd="0" presId="urn:microsoft.com/office/officeart/2005/8/layout/hierarchy1"/>
    <dgm:cxn modelId="{9D74AE32-5130-4F36-988D-E67D93F89EBC}" type="presParOf" srcId="{6DAA17E1-D643-4B08-A0E0-14E6D49FF423}" destId="{BE9B3345-5AED-4899-9794-34C2A02F0FCA}" srcOrd="1" destOrd="0" presId="urn:microsoft.com/office/officeart/2005/8/layout/hierarchy1"/>
    <dgm:cxn modelId="{9F649F6E-8B2B-4F8A-92A7-B363B7CDD4FA}" type="presParOf" srcId="{F4482A8E-ABD4-4DD9-AB4A-A88661E426F0}" destId="{C25BCAA6-B1FC-4AE8-8657-6C4492EB12DB}" srcOrd="2" destOrd="0" presId="urn:microsoft.com/office/officeart/2005/8/layout/hierarchy1"/>
    <dgm:cxn modelId="{A85A3A7D-A200-4F30-A7FB-CF5B8AD84678}" type="presParOf" srcId="{F4482A8E-ABD4-4DD9-AB4A-A88661E426F0}" destId="{0845701C-2271-4030-AAB3-FBFB33CB2CA3}" srcOrd="3" destOrd="0" presId="urn:microsoft.com/office/officeart/2005/8/layout/hierarchy1"/>
    <dgm:cxn modelId="{84222275-4436-410F-B18A-EB992E6BDA36}" type="presParOf" srcId="{0845701C-2271-4030-AAB3-FBFB33CB2CA3}" destId="{293798F5-8613-4AD8-9CF8-21AD30A98E33}" srcOrd="0" destOrd="0" presId="urn:microsoft.com/office/officeart/2005/8/layout/hierarchy1"/>
    <dgm:cxn modelId="{7C2BB65A-36D1-4830-A84E-2E0AD614A824}" type="presParOf" srcId="{293798F5-8613-4AD8-9CF8-21AD30A98E33}" destId="{B0F21A38-EEFD-46DE-8E7E-9501D7DDE0B6}" srcOrd="0" destOrd="0" presId="urn:microsoft.com/office/officeart/2005/8/layout/hierarchy1"/>
    <dgm:cxn modelId="{460FA449-1CA4-407B-8C37-89C1FBDB0298}" type="presParOf" srcId="{293798F5-8613-4AD8-9CF8-21AD30A98E33}" destId="{60E8622D-4C5D-4E71-912C-FD29C0C095E7}" srcOrd="1" destOrd="0" presId="urn:microsoft.com/office/officeart/2005/8/layout/hierarchy1"/>
    <dgm:cxn modelId="{D0F51168-8C4E-4837-803E-092C1CA4A5D3}" type="presParOf" srcId="{0845701C-2271-4030-AAB3-FBFB33CB2CA3}" destId="{039B28CD-8C4C-46C9-B937-A43CC7FA23C1}" srcOrd="1" destOrd="0" presId="urn:microsoft.com/office/officeart/2005/8/layout/hierarchy1"/>
    <dgm:cxn modelId="{C407B7C8-2260-4CA3-B787-129BC4F90812}" type="presParOf" srcId="{F4482A8E-ABD4-4DD9-AB4A-A88661E426F0}" destId="{20388FD5-51DE-4D36-8E6B-F624557AE446}" srcOrd="4" destOrd="0" presId="urn:microsoft.com/office/officeart/2005/8/layout/hierarchy1"/>
    <dgm:cxn modelId="{306A63BF-C6F3-4FF6-9731-B18A548663ED}" type="presParOf" srcId="{F4482A8E-ABD4-4DD9-AB4A-A88661E426F0}" destId="{33D1E4A8-31DA-4183-A0EA-AA6C3CC019A9}" srcOrd="5" destOrd="0" presId="urn:microsoft.com/office/officeart/2005/8/layout/hierarchy1"/>
    <dgm:cxn modelId="{32A90ADB-64CA-46D0-8DAE-EE6F4AFC2587}" type="presParOf" srcId="{33D1E4A8-31DA-4183-A0EA-AA6C3CC019A9}" destId="{23634C9D-54F7-4A2B-BB53-C7B85323E628}" srcOrd="0" destOrd="0" presId="urn:microsoft.com/office/officeart/2005/8/layout/hierarchy1"/>
    <dgm:cxn modelId="{33A86801-61B2-4A05-B7A0-D49315AB30EE}" type="presParOf" srcId="{23634C9D-54F7-4A2B-BB53-C7B85323E628}" destId="{A30D0894-3519-4B5F-B6D9-5BF844814A50}" srcOrd="0" destOrd="0" presId="urn:microsoft.com/office/officeart/2005/8/layout/hierarchy1"/>
    <dgm:cxn modelId="{1F5F45CC-1236-4852-BDEF-503B1F212283}" type="presParOf" srcId="{23634C9D-54F7-4A2B-BB53-C7B85323E628}" destId="{5660C0C8-9B67-4FA0-ADF7-9393612E58A7}" srcOrd="1" destOrd="0" presId="urn:microsoft.com/office/officeart/2005/8/layout/hierarchy1"/>
    <dgm:cxn modelId="{36934083-3160-4406-9126-5D2CB5A56265}" type="presParOf" srcId="{33D1E4A8-31DA-4183-A0EA-AA6C3CC019A9}" destId="{B0F1F15C-460E-480D-9B40-D0A85E042460}" srcOrd="1" destOrd="0" presId="urn:microsoft.com/office/officeart/2005/8/layout/hierarchy1"/>
    <dgm:cxn modelId="{852233DD-05B8-4F98-BD96-9B2E7A7E8E06}" type="presParOf" srcId="{F4482A8E-ABD4-4DD9-AB4A-A88661E426F0}" destId="{8039027B-324F-4B91-8720-A8C2C42DF260}" srcOrd="6" destOrd="0" presId="urn:microsoft.com/office/officeart/2005/8/layout/hierarchy1"/>
    <dgm:cxn modelId="{4F38075B-4944-4B5E-A0AC-AAF15C0C8B0C}" type="presParOf" srcId="{F4482A8E-ABD4-4DD9-AB4A-A88661E426F0}" destId="{2C650E86-8273-45DE-A162-D6CC7818970A}" srcOrd="7" destOrd="0" presId="urn:microsoft.com/office/officeart/2005/8/layout/hierarchy1"/>
    <dgm:cxn modelId="{D68F53B7-5F88-486E-9DD2-F8B0BC6795DB}" type="presParOf" srcId="{2C650E86-8273-45DE-A162-D6CC7818970A}" destId="{3D26DFAD-ECA8-4C7A-B6D2-FDE81DDE9E6C}" srcOrd="0" destOrd="0" presId="urn:microsoft.com/office/officeart/2005/8/layout/hierarchy1"/>
    <dgm:cxn modelId="{173C2E76-20E2-47C5-A9D6-F21864F14424}" type="presParOf" srcId="{3D26DFAD-ECA8-4C7A-B6D2-FDE81DDE9E6C}" destId="{9A3EBD14-27C5-4507-A490-29A310C370EB}" srcOrd="0" destOrd="0" presId="urn:microsoft.com/office/officeart/2005/8/layout/hierarchy1"/>
    <dgm:cxn modelId="{DDB4F460-EAFC-49C5-A34B-DBE242293990}" type="presParOf" srcId="{3D26DFAD-ECA8-4C7A-B6D2-FDE81DDE9E6C}" destId="{33786991-B2E6-488F-B23F-524E52BFEFA1}" srcOrd="1" destOrd="0" presId="urn:microsoft.com/office/officeart/2005/8/layout/hierarchy1"/>
    <dgm:cxn modelId="{5D87AECD-44BF-4518-B559-FDD552E12930}" type="presParOf" srcId="{2C650E86-8273-45DE-A162-D6CC7818970A}" destId="{E266528A-09F4-4C0F-A6B6-5CCFCC168634}" srcOrd="1" destOrd="0" presId="urn:microsoft.com/office/officeart/2005/8/layout/hierarchy1"/>
    <dgm:cxn modelId="{DAE6B830-74E1-45AE-A1E4-4E9E9E037F45}" type="presParOf" srcId="{F4482A8E-ABD4-4DD9-AB4A-A88661E426F0}" destId="{DBD5144B-E984-441D-9C1F-A60BFA2D15A5}" srcOrd="8" destOrd="0" presId="urn:microsoft.com/office/officeart/2005/8/layout/hierarchy1"/>
    <dgm:cxn modelId="{8F0D9D74-9E95-4972-B34E-543025D1DF91}" type="presParOf" srcId="{F4482A8E-ABD4-4DD9-AB4A-A88661E426F0}" destId="{0E968034-E7C6-49CC-A1D5-8374DA70E1FC}" srcOrd="9" destOrd="0" presId="urn:microsoft.com/office/officeart/2005/8/layout/hierarchy1"/>
    <dgm:cxn modelId="{81AFFF79-AA6C-4437-852F-874C7648CAB6}" type="presParOf" srcId="{0E968034-E7C6-49CC-A1D5-8374DA70E1FC}" destId="{D3C198A1-A56D-4DF9-8B19-79E9F17251CF}" srcOrd="0" destOrd="0" presId="urn:microsoft.com/office/officeart/2005/8/layout/hierarchy1"/>
    <dgm:cxn modelId="{9E8D9636-577B-4F0C-AC39-21860E5BC1E3}" type="presParOf" srcId="{D3C198A1-A56D-4DF9-8B19-79E9F17251CF}" destId="{795F1A2B-39D2-4574-B99A-8F445F248982}" srcOrd="0" destOrd="0" presId="urn:microsoft.com/office/officeart/2005/8/layout/hierarchy1"/>
    <dgm:cxn modelId="{E120CFA6-2985-4076-9A71-0852A2C10E3B}" type="presParOf" srcId="{D3C198A1-A56D-4DF9-8B19-79E9F17251CF}" destId="{A4F6C765-4E7D-497A-AB9F-C85AE1978325}" srcOrd="1" destOrd="0" presId="urn:microsoft.com/office/officeart/2005/8/layout/hierarchy1"/>
    <dgm:cxn modelId="{E1E8817E-85F3-43E2-BB5D-D1343831F68F}" type="presParOf" srcId="{0E968034-E7C6-49CC-A1D5-8374DA70E1FC}" destId="{1774DEDB-5157-4FA2-B27A-D3A4233731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877B15-5588-4F3E-9616-1F0CF2B3765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3BC5E61-5AAE-409B-AB8E-AFFF209E9D28}">
      <dgm:prSet phldrT="[Text]" custT="1"/>
      <dgm:spPr>
        <a:effectLst>
          <a:softEdge rad="12700"/>
        </a:effectLst>
      </dgm:spPr>
      <dgm:t>
        <a:bodyPr/>
        <a:lstStyle/>
        <a:p>
          <a:pPr algn="just"/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Thiết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kế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cấu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mới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gồm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chiếm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khoảng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70%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quỹ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khoản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chiếm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khoảng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30%).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Bổ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sung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thưởng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quỹ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thưởng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bằng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khoảng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10%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quỹ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năm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bao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gồm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505B68-D4BC-4D27-A4CC-4DEE146C2779}" type="parTrans" cxnId="{70093DD3-66B4-4EB4-A4EC-A202642F3D89}">
      <dgm:prSet/>
      <dgm:spPr/>
      <dgm:t>
        <a:bodyPr/>
        <a:lstStyle/>
        <a:p>
          <a:endParaRPr lang="en-US"/>
        </a:p>
      </dgm:t>
    </dgm:pt>
    <dgm:pt modelId="{C57C4739-D29A-4EBB-B982-EA085052490F}" type="sibTrans" cxnId="{70093DD3-66B4-4EB4-A4EC-A202642F3D89}">
      <dgm:prSet/>
      <dgm:spPr/>
      <dgm:t>
        <a:bodyPr/>
        <a:lstStyle/>
        <a:p>
          <a:endParaRPr lang="en-US"/>
        </a:p>
      </dgm:t>
    </dgm:pt>
    <dgm:pt modelId="{E8170ECB-BAA6-425E-8224-7203C5DC14EE}">
      <dgm:prSet phldrT="[Text]" custT="1"/>
      <dgm:spPr>
        <a:effectLst>
          <a:softEdge rad="12700"/>
        </a:effectLst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Xác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yếu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cụ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thiết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kế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mới</a:t>
          </a:r>
          <a:endParaRPr lang="en-US" sz="2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4A2097-9C0B-409C-97DE-6D624524AFD6}" type="parTrans" cxnId="{D606447A-EA31-4D8E-A1A2-31D89609C362}">
      <dgm:prSet/>
      <dgm:spPr/>
      <dgm:t>
        <a:bodyPr/>
        <a:lstStyle/>
        <a:p>
          <a:endParaRPr lang="en-US"/>
        </a:p>
      </dgm:t>
    </dgm:pt>
    <dgm:pt modelId="{CC0A80AE-32E3-480E-8285-5D5A97AECF46}" type="sibTrans" cxnId="{D606447A-EA31-4D8E-A1A2-31D89609C362}">
      <dgm:prSet/>
      <dgm:spPr/>
      <dgm:t>
        <a:bodyPr/>
        <a:lstStyle/>
        <a:p>
          <a:endParaRPr lang="en-US"/>
        </a:p>
      </dgm:t>
    </dgm:pt>
    <dgm:pt modelId="{952DDEBA-1EE0-4C88-8054-432A2F41ECAB}">
      <dgm:prSet phldrT="[Text]" custT="1"/>
      <dgm:spPr>
        <a:effectLst>
          <a:softEdge rad="12700"/>
        </a:effectLst>
      </dgm:spPr>
      <dgm:t>
        <a:bodyPr/>
        <a:lstStyle/>
        <a:p>
          <a:pPr algn="just"/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Sắp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xếp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đảm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quỹ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chiếm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tối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đa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30%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quỹ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EAFE39-56D9-4F12-8D29-DCB85C34B127}" type="parTrans" cxnId="{675A3E61-F756-4107-B623-ABDFED854354}">
      <dgm:prSet/>
      <dgm:spPr/>
      <dgm:t>
        <a:bodyPr/>
        <a:lstStyle/>
        <a:p>
          <a:endParaRPr lang="en-US"/>
        </a:p>
      </dgm:t>
    </dgm:pt>
    <dgm:pt modelId="{FFF5625A-6117-49E0-A63A-3966D8F6DD55}" type="sibTrans" cxnId="{675A3E61-F756-4107-B623-ABDFED854354}">
      <dgm:prSet/>
      <dgm:spPr/>
      <dgm:t>
        <a:bodyPr/>
        <a:lstStyle/>
        <a:p>
          <a:endParaRPr lang="en-US"/>
        </a:p>
      </dgm:t>
    </dgm:pt>
    <dgm:pt modelId="{9DEE172D-2F8C-4639-89AB-EC381171B542}">
      <dgm:prSet phldrT="[Text]" custT="1"/>
      <dgm:spPr>
        <a:effectLst>
          <a:softEdge rad="12700"/>
        </a:effectLst>
      </dgm:spPr>
      <dgm:t>
        <a:bodyPr/>
        <a:lstStyle/>
        <a:p>
          <a:pPr algn="just"/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lý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nhập</a:t>
          </a:r>
          <a:endParaRPr lang="en-US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601C13-B27C-4674-B7FA-2295563267AE}" type="parTrans" cxnId="{D9472248-A0A1-4271-B470-128E7C95C02E}">
      <dgm:prSet/>
      <dgm:spPr/>
      <dgm:t>
        <a:bodyPr/>
        <a:lstStyle/>
        <a:p>
          <a:endParaRPr lang="en-US"/>
        </a:p>
      </dgm:t>
    </dgm:pt>
    <dgm:pt modelId="{A4DDC1A9-40F4-45F7-8225-13F452919166}" type="sibTrans" cxnId="{D9472248-A0A1-4271-B470-128E7C95C02E}">
      <dgm:prSet/>
      <dgm:spPr/>
      <dgm:t>
        <a:bodyPr/>
        <a:lstStyle/>
        <a:p>
          <a:endParaRPr lang="en-US"/>
        </a:p>
      </dgm:t>
    </dgm:pt>
    <dgm:pt modelId="{56FB8178-3E8C-4A52-AD99-AFE31DBCF31B}">
      <dgm:prSet custT="1"/>
      <dgm:spPr>
        <a:effectLst>
          <a:softEdge rad="12700"/>
        </a:effectLst>
      </dgm:spPr>
      <dgm:t>
        <a:bodyPr/>
        <a:lstStyle/>
        <a:p>
          <a:pPr algn="just"/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Xây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dựng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ban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mới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theo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vị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trí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danh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vụ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lãnh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đạo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thay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chuyển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xếp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cũ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sang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mới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đảm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thấp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hơn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hưởng</a:t>
          </a:r>
          <a:r>
            <a: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  <a:endParaRPr lang="en-US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2EAB84-5C9D-433A-A1DF-BA8BB783DE7D}" type="sibTrans" cxnId="{30D5DF11-AAD5-4E38-B58C-23454B533887}">
      <dgm:prSet/>
      <dgm:spPr/>
      <dgm:t>
        <a:bodyPr/>
        <a:lstStyle/>
        <a:p>
          <a:endParaRPr lang="en-US"/>
        </a:p>
      </dgm:t>
    </dgm:pt>
    <dgm:pt modelId="{41843B15-0CDF-4229-B279-D21CFAA8F58D}" type="parTrans" cxnId="{30D5DF11-AAD5-4E38-B58C-23454B533887}">
      <dgm:prSet/>
      <dgm:spPr/>
      <dgm:t>
        <a:bodyPr/>
        <a:lstStyle/>
        <a:p>
          <a:endParaRPr lang="en-US"/>
        </a:p>
      </dgm:t>
    </dgm:pt>
    <dgm:pt modelId="{8EFAE46A-37DF-47AE-BCFC-07EC01DE1311}" type="pres">
      <dgm:prSet presAssocID="{F7877B15-5588-4F3E-9616-1F0CF2B37651}" presName="Name0" presStyleCnt="0">
        <dgm:presLayoutVars>
          <dgm:chMax val="7"/>
          <dgm:chPref val="7"/>
          <dgm:dir/>
        </dgm:presLayoutVars>
      </dgm:prSet>
      <dgm:spPr/>
    </dgm:pt>
    <dgm:pt modelId="{D251441A-7436-4E94-A2B6-0AD726607542}" type="pres">
      <dgm:prSet presAssocID="{F7877B15-5588-4F3E-9616-1F0CF2B37651}" presName="Name1" presStyleCnt="0"/>
      <dgm:spPr/>
    </dgm:pt>
    <dgm:pt modelId="{E3ED0BDF-CD95-47CB-B64B-29F612DC537C}" type="pres">
      <dgm:prSet presAssocID="{F7877B15-5588-4F3E-9616-1F0CF2B37651}" presName="cycle" presStyleCnt="0"/>
      <dgm:spPr/>
    </dgm:pt>
    <dgm:pt modelId="{C909005E-D29C-4EEE-A478-140BED512164}" type="pres">
      <dgm:prSet presAssocID="{F7877B15-5588-4F3E-9616-1F0CF2B37651}" presName="srcNode" presStyleLbl="node1" presStyleIdx="0" presStyleCnt="5"/>
      <dgm:spPr/>
    </dgm:pt>
    <dgm:pt modelId="{320A78C8-1B64-48A6-8A63-C86478104E37}" type="pres">
      <dgm:prSet presAssocID="{F7877B15-5588-4F3E-9616-1F0CF2B37651}" presName="conn" presStyleLbl="parChTrans1D2" presStyleIdx="0" presStyleCnt="1"/>
      <dgm:spPr/>
    </dgm:pt>
    <dgm:pt modelId="{3E58C7DD-BB32-421A-BBC7-86644A905E4C}" type="pres">
      <dgm:prSet presAssocID="{F7877B15-5588-4F3E-9616-1F0CF2B37651}" presName="extraNode" presStyleLbl="node1" presStyleIdx="0" presStyleCnt="5"/>
      <dgm:spPr/>
    </dgm:pt>
    <dgm:pt modelId="{36F317B4-BE86-4960-A9B3-0964314E932C}" type="pres">
      <dgm:prSet presAssocID="{F7877B15-5588-4F3E-9616-1F0CF2B37651}" presName="dstNode" presStyleLbl="node1" presStyleIdx="0" presStyleCnt="5"/>
      <dgm:spPr/>
    </dgm:pt>
    <dgm:pt modelId="{AB10FC5B-8B83-4A3B-A0CC-C7E8DBECA300}" type="pres">
      <dgm:prSet presAssocID="{A3BC5E61-5AAE-409B-AB8E-AFFF209E9D28}" presName="text_1" presStyleLbl="node1" presStyleIdx="0" presStyleCnt="5" custScaleY="159949">
        <dgm:presLayoutVars>
          <dgm:bulletEnabled val="1"/>
        </dgm:presLayoutVars>
      </dgm:prSet>
      <dgm:spPr/>
    </dgm:pt>
    <dgm:pt modelId="{4F936E51-12E4-4944-89BF-ACC9D59999E7}" type="pres">
      <dgm:prSet presAssocID="{A3BC5E61-5AAE-409B-AB8E-AFFF209E9D28}" presName="accent_1" presStyleCnt="0"/>
      <dgm:spPr/>
    </dgm:pt>
    <dgm:pt modelId="{6743329C-707C-4BF2-BB1C-5B7AC2A2FBF2}" type="pres">
      <dgm:prSet presAssocID="{A3BC5E61-5AAE-409B-AB8E-AFFF209E9D28}" presName="accentRepeatNode" presStyleLbl="solidFgAcc1" presStyleIdx="0" presStyleCnt="5" custScaleY="1119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6ED039-23FF-4DB5-831B-27C3E8DBC3E2}" type="pres">
      <dgm:prSet presAssocID="{E8170ECB-BAA6-425E-8224-7203C5DC14EE}" presName="text_2" presStyleLbl="node1" presStyleIdx="1" presStyleCnt="5" custScaleY="79974" custLinFactNeighborX="309" custLinFactNeighborY="9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FA6DB-D866-49EA-9F9E-D8E24AB626A2}" type="pres">
      <dgm:prSet presAssocID="{E8170ECB-BAA6-425E-8224-7203C5DC14EE}" presName="accent_2" presStyleCnt="0"/>
      <dgm:spPr/>
    </dgm:pt>
    <dgm:pt modelId="{58CA2302-F066-4DA3-B063-297C833E9786}" type="pres">
      <dgm:prSet presAssocID="{E8170ECB-BAA6-425E-8224-7203C5DC14EE}" presName="accentRepeatNode" presStyleLbl="solidFgAcc1" presStyleIdx="1" presStyleCnt="5" custScaleX="91938" custScaleY="75944" custLinFactNeighborX="-11409" custLinFactNeighborY="100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02C3A9B-CCA7-40BB-ADA4-D130A4FA2842}" type="pres">
      <dgm:prSet presAssocID="{56FB8178-3E8C-4A52-AD99-AFE31DBCF31B}" presName="text_3" presStyleLbl="node1" presStyleIdx="2" presStyleCnt="5" custScaleY="159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3DB7B-15D5-4C07-A0E2-07655EC8D7B7}" type="pres">
      <dgm:prSet presAssocID="{56FB8178-3E8C-4A52-AD99-AFE31DBCF31B}" presName="accent_3" presStyleCnt="0"/>
      <dgm:spPr/>
    </dgm:pt>
    <dgm:pt modelId="{3B8D67A2-9866-4C99-B87F-5F529E55817C}" type="pres">
      <dgm:prSet presAssocID="{56FB8178-3E8C-4A52-AD99-AFE31DBCF31B}" presName="accentRepeatNode" presStyleLbl="solidFgAcc1" presStyleIdx="2" presStyleCnt="5" custScaleX="97910" custScaleY="111964" custLinFactNeighborX="-799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4D91348-4C6E-43A8-BD61-793B7A8C267C}" type="pres">
      <dgm:prSet presAssocID="{952DDEBA-1EE0-4C88-8054-432A2F41ECA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594BC-2DD5-4399-A8CC-79F51D2C02CE}" type="pres">
      <dgm:prSet presAssocID="{952DDEBA-1EE0-4C88-8054-432A2F41ECAB}" presName="accent_4" presStyleCnt="0"/>
      <dgm:spPr/>
    </dgm:pt>
    <dgm:pt modelId="{B5D896ED-C1AA-49D6-81FE-8888FBDC6588}" type="pres">
      <dgm:prSet presAssocID="{952DDEBA-1EE0-4C88-8054-432A2F41ECAB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CB70E82-E397-40FB-8220-F2221EAA4A46}" type="pres">
      <dgm:prSet presAssocID="{9DEE172D-2F8C-4639-89AB-EC381171B542}" presName="text_5" presStyleLbl="node1" presStyleIdx="4" presStyleCnt="5" custScaleY="99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C8A6B-4694-448A-A0EB-8BC61F74B792}" type="pres">
      <dgm:prSet presAssocID="{9DEE172D-2F8C-4639-89AB-EC381171B542}" presName="accent_5" presStyleCnt="0"/>
      <dgm:spPr/>
    </dgm:pt>
    <dgm:pt modelId="{9F9FDB2B-7647-40AC-AFB5-C49AF1ED9A4F}" type="pres">
      <dgm:prSet presAssocID="{9DEE172D-2F8C-4639-89AB-EC381171B542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067B1176-40DF-4819-9D95-E3A35279AC76}" type="presOf" srcId="{56FB8178-3E8C-4A52-AD99-AFE31DBCF31B}" destId="{702C3A9B-CCA7-40BB-ADA4-D130A4FA2842}" srcOrd="0" destOrd="0" presId="urn:microsoft.com/office/officeart/2008/layout/VerticalCurvedList"/>
    <dgm:cxn modelId="{6EE53ECE-A654-446B-8D83-A0EDB44C3F91}" type="presOf" srcId="{9DEE172D-2F8C-4639-89AB-EC381171B542}" destId="{8CB70E82-E397-40FB-8220-F2221EAA4A46}" srcOrd="0" destOrd="0" presId="urn:microsoft.com/office/officeart/2008/layout/VerticalCurvedList"/>
    <dgm:cxn modelId="{DF28835B-F0EB-4A17-AB8E-3DAAADEACE3A}" type="presOf" srcId="{C57C4739-D29A-4EBB-B982-EA085052490F}" destId="{320A78C8-1B64-48A6-8A63-C86478104E37}" srcOrd="0" destOrd="0" presId="urn:microsoft.com/office/officeart/2008/layout/VerticalCurvedList"/>
    <dgm:cxn modelId="{30D5DF11-AAD5-4E38-B58C-23454B533887}" srcId="{F7877B15-5588-4F3E-9616-1F0CF2B37651}" destId="{56FB8178-3E8C-4A52-AD99-AFE31DBCF31B}" srcOrd="2" destOrd="0" parTransId="{41843B15-0CDF-4229-B279-D21CFAA8F58D}" sibTransId="{C42EAB84-5C9D-433A-A1DF-BA8BB783DE7D}"/>
    <dgm:cxn modelId="{4B55DB1C-47A6-4212-A0CB-826AB21D2FE5}" type="presOf" srcId="{952DDEBA-1EE0-4C88-8054-432A2F41ECAB}" destId="{74D91348-4C6E-43A8-BD61-793B7A8C267C}" srcOrd="0" destOrd="0" presId="urn:microsoft.com/office/officeart/2008/layout/VerticalCurvedList"/>
    <dgm:cxn modelId="{B89FD66B-7289-4FAE-95B8-E8354FAF596D}" type="presOf" srcId="{F7877B15-5588-4F3E-9616-1F0CF2B37651}" destId="{8EFAE46A-37DF-47AE-BCFC-07EC01DE1311}" srcOrd="0" destOrd="0" presId="urn:microsoft.com/office/officeart/2008/layout/VerticalCurvedList"/>
    <dgm:cxn modelId="{8D58C296-1EDB-45C5-8DC1-D62DF2CD6249}" type="presOf" srcId="{A3BC5E61-5AAE-409B-AB8E-AFFF209E9D28}" destId="{AB10FC5B-8B83-4A3B-A0CC-C7E8DBECA300}" srcOrd="0" destOrd="0" presId="urn:microsoft.com/office/officeart/2008/layout/VerticalCurvedList"/>
    <dgm:cxn modelId="{70093DD3-66B4-4EB4-A4EC-A202642F3D89}" srcId="{F7877B15-5588-4F3E-9616-1F0CF2B37651}" destId="{A3BC5E61-5AAE-409B-AB8E-AFFF209E9D28}" srcOrd="0" destOrd="0" parTransId="{CB505B68-D4BC-4D27-A4CC-4DEE146C2779}" sibTransId="{C57C4739-D29A-4EBB-B982-EA085052490F}"/>
    <dgm:cxn modelId="{D606447A-EA31-4D8E-A1A2-31D89609C362}" srcId="{F7877B15-5588-4F3E-9616-1F0CF2B37651}" destId="{E8170ECB-BAA6-425E-8224-7203C5DC14EE}" srcOrd="1" destOrd="0" parTransId="{DA4A2097-9C0B-409C-97DE-6D624524AFD6}" sibTransId="{CC0A80AE-32E3-480E-8285-5D5A97AECF46}"/>
    <dgm:cxn modelId="{D9472248-A0A1-4271-B470-128E7C95C02E}" srcId="{F7877B15-5588-4F3E-9616-1F0CF2B37651}" destId="{9DEE172D-2F8C-4639-89AB-EC381171B542}" srcOrd="4" destOrd="0" parTransId="{E5601C13-B27C-4674-B7FA-2295563267AE}" sibTransId="{A4DDC1A9-40F4-45F7-8225-13F452919166}"/>
    <dgm:cxn modelId="{48C5B5F6-22AD-43CD-8DA2-F5F1848CAA37}" type="presOf" srcId="{E8170ECB-BAA6-425E-8224-7203C5DC14EE}" destId="{146ED039-23FF-4DB5-831B-27C3E8DBC3E2}" srcOrd="0" destOrd="0" presId="urn:microsoft.com/office/officeart/2008/layout/VerticalCurvedList"/>
    <dgm:cxn modelId="{675A3E61-F756-4107-B623-ABDFED854354}" srcId="{F7877B15-5588-4F3E-9616-1F0CF2B37651}" destId="{952DDEBA-1EE0-4C88-8054-432A2F41ECAB}" srcOrd="3" destOrd="0" parTransId="{9BEAFE39-56D9-4F12-8D29-DCB85C34B127}" sibTransId="{FFF5625A-6117-49E0-A63A-3966D8F6DD55}"/>
    <dgm:cxn modelId="{AC4C7BF9-1889-47A0-AF1F-53B716C8D144}" type="presParOf" srcId="{8EFAE46A-37DF-47AE-BCFC-07EC01DE1311}" destId="{D251441A-7436-4E94-A2B6-0AD726607542}" srcOrd="0" destOrd="0" presId="urn:microsoft.com/office/officeart/2008/layout/VerticalCurvedList"/>
    <dgm:cxn modelId="{B079C294-298F-44FB-941B-6A9217E058FD}" type="presParOf" srcId="{D251441A-7436-4E94-A2B6-0AD726607542}" destId="{E3ED0BDF-CD95-47CB-B64B-29F612DC537C}" srcOrd="0" destOrd="0" presId="urn:microsoft.com/office/officeart/2008/layout/VerticalCurvedList"/>
    <dgm:cxn modelId="{2788121A-E981-467B-92BF-154D9A6B90EA}" type="presParOf" srcId="{E3ED0BDF-CD95-47CB-B64B-29F612DC537C}" destId="{C909005E-D29C-4EEE-A478-140BED512164}" srcOrd="0" destOrd="0" presId="urn:microsoft.com/office/officeart/2008/layout/VerticalCurvedList"/>
    <dgm:cxn modelId="{CA0AF766-0A8A-4935-ADDE-6FF20A10B9B4}" type="presParOf" srcId="{E3ED0BDF-CD95-47CB-B64B-29F612DC537C}" destId="{320A78C8-1B64-48A6-8A63-C86478104E37}" srcOrd="1" destOrd="0" presId="urn:microsoft.com/office/officeart/2008/layout/VerticalCurvedList"/>
    <dgm:cxn modelId="{75EB958A-AB17-4EF0-9B5D-3C4C4BB8E03A}" type="presParOf" srcId="{E3ED0BDF-CD95-47CB-B64B-29F612DC537C}" destId="{3E58C7DD-BB32-421A-BBC7-86644A905E4C}" srcOrd="2" destOrd="0" presId="urn:microsoft.com/office/officeart/2008/layout/VerticalCurvedList"/>
    <dgm:cxn modelId="{7E452EFD-572B-4FB1-A93A-C0F65AFC4FB0}" type="presParOf" srcId="{E3ED0BDF-CD95-47CB-B64B-29F612DC537C}" destId="{36F317B4-BE86-4960-A9B3-0964314E932C}" srcOrd="3" destOrd="0" presId="urn:microsoft.com/office/officeart/2008/layout/VerticalCurvedList"/>
    <dgm:cxn modelId="{88551843-255B-4A88-92F8-2F02CB32677A}" type="presParOf" srcId="{D251441A-7436-4E94-A2B6-0AD726607542}" destId="{AB10FC5B-8B83-4A3B-A0CC-C7E8DBECA300}" srcOrd="1" destOrd="0" presId="urn:microsoft.com/office/officeart/2008/layout/VerticalCurvedList"/>
    <dgm:cxn modelId="{1FA6C7D9-A1B6-4913-B28E-06D2198851D3}" type="presParOf" srcId="{D251441A-7436-4E94-A2B6-0AD726607542}" destId="{4F936E51-12E4-4944-89BF-ACC9D59999E7}" srcOrd="2" destOrd="0" presId="urn:microsoft.com/office/officeart/2008/layout/VerticalCurvedList"/>
    <dgm:cxn modelId="{38155E5B-F4DC-432F-89DF-84E3DC8E2525}" type="presParOf" srcId="{4F936E51-12E4-4944-89BF-ACC9D59999E7}" destId="{6743329C-707C-4BF2-BB1C-5B7AC2A2FBF2}" srcOrd="0" destOrd="0" presId="urn:microsoft.com/office/officeart/2008/layout/VerticalCurvedList"/>
    <dgm:cxn modelId="{1489187C-C01B-44EA-B6F9-FB1D3902ED42}" type="presParOf" srcId="{D251441A-7436-4E94-A2B6-0AD726607542}" destId="{146ED039-23FF-4DB5-831B-27C3E8DBC3E2}" srcOrd="3" destOrd="0" presId="urn:microsoft.com/office/officeart/2008/layout/VerticalCurvedList"/>
    <dgm:cxn modelId="{0F3A6D8E-2C3B-4074-A17A-C3BCFCE0737C}" type="presParOf" srcId="{D251441A-7436-4E94-A2B6-0AD726607542}" destId="{2CCFA6DB-D866-49EA-9F9E-D8E24AB626A2}" srcOrd="4" destOrd="0" presId="urn:microsoft.com/office/officeart/2008/layout/VerticalCurvedList"/>
    <dgm:cxn modelId="{441E413D-B3A2-41A5-9040-9C7D0BCC3E37}" type="presParOf" srcId="{2CCFA6DB-D866-49EA-9F9E-D8E24AB626A2}" destId="{58CA2302-F066-4DA3-B063-297C833E9786}" srcOrd="0" destOrd="0" presId="urn:microsoft.com/office/officeart/2008/layout/VerticalCurvedList"/>
    <dgm:cxn modelId="{7A36B51D-ECCE-4363-AA8F-6122C3151C19}" type="presParOf" srcId="{D251441A-7436-4E94-A2B6-0AD726607542}" destId="{702C3A9B-CCA7-40BB-ADA4-D130A4FA2842}" srcOrd="5" destOrd="0" presId="urn:microsoft.com/office/officeart/2008/layout/VerticalCurvedList"/>
    <dgm:cxn modelId="{A3243F36-40B7-4600-970A-8F67354D0823}" type="presParOf" srcId="{D251441A-7436-4E94-A2B6-0AD726607542}" destId="{78C3DB7B-15D5-4C07-A0E2-07655EC8D7B7}" srcOrd="6" destOrd="0" presId="urn:microsoft.com/office/officeart/2008/layout/VerticalCurvedList"/>
    <dgm:cxn modelId="{0F53AF6B-1D14-4A87-975A-1C57C98C8556}" type="presParOf" srcId="{78C3DB7B-15D5-4C07-A0E2-07655EC8D7B7}" destId="{3B8D67A2-9866-4C99-B87F-5F529E55817C}" srcOrd="0" destOrd="0" presId="urn:microsoft.com/office/officeart/2008/layout/VerticalCurvedList"/>
    <dgm:cxn modelId="{305D15C3-3585-4CFD-95D7-F60E925006B5}" type="presParOf" srcId="{D251441A-7436-4E94-A2B6-0AD726607542}" destId="{74D91348-4C6E-43A8-BD61-793B7A8C267C}" srcOrd="7" destOrd="0" presId="urn:microsoft.com/office/officeart/2008/layout/VerticalCurvedList"/>
    <dgm:cxn modelId="{2B889EB9-3866-4FB2-980A-0507888E4F10}" type="presParOf" srcId="{D251441A-7436-4E94-A2B6-0AD726607542}" destId="{17E594BC-2DD5-4399-A8CC-79F51D2C02CE}" srcOrd="8" destOrd="0" presId="urn:microsoft.com/office/officeart/2008/layout/VerticalCurvedList"/>
    <dgm:cxn modelId="{FAD98688-1638-4AF6-8478-63DA87D137DE}" type="presParOf" srcId="{17E594BC-2DD5-4399-A8CC-79F51D2C02CE}" destId="{B5D896ED-C1AA-49D6-81FE-8888FBDC6588}" srcOrd="0" destOrd="0" presId="urn:microsoft.com/office/officeart/2008/layout/VerticalCurvedList"/>
    <dgm:cxn modelId="{7E2FC69E-0E27-48E9-A307-63A6B1F004AE}" type="presParOf" srcId="{D251441A-7436-4E94-A2B6-0AD726607542}" destId="{8CB70E82-E397-40FB-8220-F2221EAA4A46}" srcOrd="9" destOrd="0" presId="urn:microsoft.com/office/officeart/2008/layout/VerticalCurvedList"/>
    <dgm:cxn modelId="{F3124371-D190-4E4A-9EFC-106024E0A959}" type="presParOf" srcId="{D251441A-7436-4E94-A2B6-0AD726607542}" destId="{253C8A6B-4694-448A-A0EB-8BC61F74B792}" srcOrd="10" destOrd="0" presId="urn:microsoft.com/office/officeart/2008/layout/VerticalCurvedList"/>
    <dgm:cxn modelId="{615EA251-6A77-4123-BA2D-4372044ED27E}" type="presParOf" srcId="{253C8A6B-4694-448A-A0EB-8BC61F74B792}" destId="{9F9FDB2B-7647-40AC-AFB5-C49AF1ED9A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CA6DB-B659-48A2-9EA0-6CDE6C003654}">
      <dsp:nvSpPr>
        <dsp:cNvPr id="0" name=""/>
        <dsp:cNvSpPr/>
      </dsp:nvSpPr>
      <dsp:spPr>
        <a:xfrm>
          <a:off x="-7151172" y="-1093231"/>
          <a:ext cx="8511062" cy="8511062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68BBE-439B-4E50-889D-649B0075AAE5}">
      <dsp:nvSpPr>
        <dsp:cNvPr id="0" name=""/>
        <dsp:cNvSpPr/>
      </dsp:nvSpPr>
      <dsp:spPr>
        <a:xfrm>
          <a:off x="506284" y="333053"/>
          <a:ext cx="8318990" cy="665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522" tIns="58420" rIns="58420" bIns="5842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khu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vực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cán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viên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vũ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trang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đã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từng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bước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cải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thiện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n-US" sz="23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6284" y="333053"/>
        <a:ext cx="8318990" cy="665853"/>
      </dsp:txXfrm>
    </dsp:sp>
    <dsp:sp modelId="{4197D265-0578-4789-BB99-0A4CD144B424}">
      <dsp:nvSpPr>
        <dsp:cNvPr id="0" name=""/>
        <dsp:cNvSpPr/>
      </dsp:nvSpPr>
      <dsp:spPr>
        <a:xfrm>
          <a:off x="90125" y="249821"/>
          <a:ext cx="832317" cy="832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4B1F06-4492-4BCD-B7A3-54FCA8DA3DAB}">
      <dsp:nvSpPr>
        <dsp:cNvPr id="0" name=""/>
        <dsp:cNvSpPr/>
      </dsp:nvSpPr>
      <dsp:spPr>
        <a:xfrm>
          <a:off x="1053994" y="1331707"/>
          <a:ext cx="7771279" cy="665853"/>
        </a:xfrm>
        <a:prstGeom prst="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522" tIns="58420" rIns="58420" bIns="5842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sở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chỉnh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mức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tối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thiểu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bổ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sung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mới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3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3994" y="1331707"/>
        <a:ext cx="7771279" cy="665853"/>
      </dsp:txXfrm>
    </dsp:sp>
    <dsp:sp modelId="{D202CE38-09DC-47E6-A1E1-7F706A62288C}">
      <dsp:nvSpPr>
        <dsp:cNvPr id="0" name=""/>
        <dsp:cNvSpPr/>
      </dsp:nvSpPr>
      <dsp:spPr>
        <a:xfrm>
          <a:off x="637835" y="1248476"/>
          <a:ext cx="832317" cy="832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D67ED5-32B9-437C-BDB6-1E9A9EAB1955}">
      <dsp:nvSpPr>
        <dsp:cNvPr id="0" name=""/>
        <dsp:cNvSpPr/>
      </dsp:nvSpPr>
      <dsp:spPr>
        <a:xfrm>
          <a:off x="1304448" y="2330362"/>
          <a:ext cx="7520825" cy="665853"/>
        </a:xfrm>
        <a:prstGeom prst="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522" tIns="58420" rIns="58420" bIns="5842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thêm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ngành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nghề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đặc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thù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3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04448" y="2330362"/>
        <a:ext cx="7520825" cy="665853"/>
      </dsp:txXfrm>
    </dsp:sp>
    <dsp:sp modelId="{992689DE-6EF2-4590-BBEB-58A03CD19A74}">
      <dsp:nvSpPr>
        <dsp:cNvPr id="0" name=""/>
        <dsp:cNvSpPr/>
      </dsp:nvSpPr>
      <dsp:spPr>
        <a:xfrm>
          <a:off x="888290" y="2247130"/>
          <a:ext cx="832317" cy="832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2BDD22-5711-400C-9396-6671A84ABE70}">
      <dsp:nvSpPr>
        <dsp:cNvPr id="0" name=""/>
        <dsp:cNvSpPr/>
      </dsp:nvSpPr>
      <dsp:spPr>
        <a:xfrm>
          <a:off x="1304448" y="3328383"/>
          <a:ext cx="7520825" cy="665853"/>
        </a:xfrm>
        <a:prstGeom prst="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522" tIns="58420" rIns="58420" bIns="5842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Khuyến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khích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đơn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vị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nghiệp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lập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3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04448" y="3328383"/>
        <a:ext cx="7520825" cy="665853"/>
      </dsp:txXfrm>
    </dsp:sp>
    <dsp:sp modelId="{86E2822C-7173-47F9-8AFC-558EF3EE22BF}">
      <dsp:nvSpPr>
        <dsp:cNvPr id="0" name=""/>
        <dsp:cNvSpPr/>
      </dsp:nvSpPr>
      <dsp:spPr>
        <a:xfrm>
          <a:off x="888290" y="3245152"/>
          <a:ext cx="832317" cy="832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BD3DBE-9B3E-4538-AA00-63ED4CC6781C}">
      <dsp:nvSpPr>
        <dsp:cNvPr id="0" name=""/>
        <dsp:cNvSpPr/>
      </dsp:nvSpPr>
      <dsp:spPr>
        <a:xfrm>
          <a:off x="1053994" y="4265430"/>
          <a:ext cx="7771279" cy="789070"/>
        </a:xfrm>
        <a:prstGeom prst="rect">
          <a:avLst/>
        </a:prstGeom>
        <a:gradFill rotWithShape="0">
          <a:gsLst>
            <a:gs pos="0">
              <a:schemeClr val="accent5">
                <a:hueOff val="-5882677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7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7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522" tIns="58420" rIns="58420" bIns="5842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Huy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nguồn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nguồn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cải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cách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kiện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lao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nhập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ổn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cải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thiện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đời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sống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3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3994" y="4265430"/>
        <a:ext cx="7771279" cy="789070"/>
      </dsp:txXfrm>
    </dsp:sp>
    <dsp:sp modelId="{A9D7285E-8F61-49F0-A19B-44C7969C7453}">
      <dsp:nvSpPr>
        <dsp:cNvPr id="0" name=""/>
        <dsp:cNvSpPr/>
      </dsp:nvSpPr>
      <dsp:spPr>
        <a:xfrm>
          <a:off x="531091" y="4246128"/>
          <a:ext cx="832317" cy="832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882677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8A1A66-B617-4B6B-844E-3E25C62642CA}">
      <dsp:nvSpPr>
        <dsp:cNvPr id="0" name=""/>
        <dsp:cNvSpPr/>
      </dsp:nvSpPr>
      <dsp:spPr>
        <a:xfrm>
          <a:off x="515102" y="5376760"/>
          <a:ext cx="8318990" cy="874299"/>
        </a:xfrm>
        <a:prstGeom prst="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8522" tIns="58420" rIns="58420" bIns="5842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khu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vực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doanh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nghiệp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sách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từng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bước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hoàn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thiện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theo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thị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trường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lý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Nhà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3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3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5102" y="5376760"/>
        <a:ext cx="8318990" cy="874299"/>
      </dsp:txXfrm>
    </dsp:sp>
    <dsp:sp modelId="{195549F5-3281-46AF-90E7-E66AE63EFCFF}">
      <dsp:nvSpPr>
        <dsp:cNvPr id="0" name=""/>
        <dsp:cNvSpPr/>
      </dsp:nvSpPr>
      <dsp:spPr>
        <a:xfrm>
          <a:off x="0" y="5360575"/>
          <a:ext cx="832317" cy="832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71D02-79E8-482A-8ABF-F2C8DED9C8B3}">
      <dsp:nvSpPr>
        <dsp:cNvPr id="0" name=""/>
        <dsp:cNvSpPr/>
      </dsp:nvSpPr>
      <dsp:spPr>
        <a:xfrm rot="10800000">
          <a:off x="152412" y="2454"/>
          <a:ext cx="8839175" cy="44871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8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Chính sách tiền lương phức tạp, hệ thống bảng lương chưa phù hợp.</a:t>
          </a:r>
          <a:endParaRPr lang="en-US" sz="22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4591" y="2454"/>
        <a:ext cx="8726996" cy="448716"/>
      </dsp:txXfrm>
    </dsp:sp>
    <dsp:sp modelId="{044C534F-227D-4ADA-AC61-C96F9C231AC9}">
      <dsp:nvSpPr>
        <dsp:cNvPr id="0" name=""/>
        <dsp:cNvSpPr/>
      </dsp:nvSpPr>
      <dsp:spPr>
        <a:xfrm>
          <a:off x="1" y="0"/>
          <a:ext cx="448716" cy="44871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25C84-B4FA-4B23-8091-ACB1CF7B3051}">
      <dsp:nvSpPr>
        <dsp:cNvPr id="0" name=""/>
        <dsp:cNvSpPr/>
      </dsp:nvSpPr>
      <dsp:spPr>
        <a:xfrm rot="10800000">
          <a:off x="152412" y="585116"/>
          <a:ext cx="8839175" cy="448716"/>
        </a:xfrm>
        <a:prstGeom prst="homePlate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8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bình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quân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cào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bằng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thấp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hơn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khu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vực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doanh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nghiệp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2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4591" y="585116"/>
        <a:ext cx="8726996" cy="448716"/>
      </dsp:txXfrm>
    </dsp:sp>
    <dsp:sp modelId="{8A3D6662-1020-4D95-B0F8-68E599F2F2A1}">
      <dsp:nvSpPr>
        <dsp:cNvPr id="0" name=""/>
        <dsp:cNvSpPr/>
      </dsp:nvSpPr>
      <dsp:spPr>
        <a:xfrm>
          <a:off x="1" y="609602"/>
          <a:ext cx="448716" cy="448716"/>
        </a:xfrm>
        <a:prstGeom prst="ellipse">
          <a:avLst/>
        </a:prstGeom>
        <a:solidFill>
          <a:schemeClr val="accent5">
            <a:tint val="50000"/>
            <a:hueOff val="-820997"/>
            <a:satOff val="-1444"/>
            <a:lumOff val="-1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D051A-612D-4036-A096-5D08FE9F9E6B}">
      <dsp:nvSpPr>
        <dsp:cNvPr id="0" name=""/>
        <dsp:cNvSpPr/>
      </dsp:nvSpPr>
      <dsp:spPr>
        <a:xfrm rot="10800000">
          <a:off x="152412" y="1167778"/>
          <a:ext cx="8839175" cy="448716"/>
        </a:xfrm>
        <a:prstGeom prst="homePlate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8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 đảm bảo đời sống của người hưởng lương.</a:t>
          </a:r>
          <a:endParaRPr lang="en-US" sz="2200" kern="1200" dirty="0" smtClean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4591" y="1167778"/>
        <a:ext cx="8726996" cy="448716"/>
      </dsp:txXfrm>
    </dsp:sp>
    <dsp:sp modelId="{274C5942-6F8A-4D73-B938-6D5FA8421CFA}">
      <dsp:nvSpPr>
        <dsp:cNvPr id="0" name=""/>
        <dsp:cNvSpPr/>
      </dsp:nvSpPr>
      <dsp:spPr>
        <a:xfrm>
          <a:off x="1" y="1143000"/>
          <a:ext cx="448716" cy="448716"/>
        </a:xfrm>
        <a:prstGeom prst="ellipse">
          <a:avLst/>
        </a:prstGeom>
        <a:solidFill>
          <a:schemeClr val="accent5">
            <a:tint val="50000"/>
            <a:hueOff val="-1641993"/>
            <a:satOff val="-2888"/>
            <a:lumOff val="-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1BD55-BA06-4FD5-8A41-CC7588D9E348}">
      <dsp:nvSpPr>
        <dsp:cNvPr id="0" name=""/>
        <dsp:cNvSpPr/>
      </dsp:nvSpPr>
      <dsp:spPr>
        <a:xfrm rot="10800000">
          <a:off x="152412" y="1750440"/>
          <a:ext cx="8839175" cy="448716"/>
        </a:xfrm>
        <a:prstGeom prst="homePlat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8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Các khoản thu nhập ngoài lương chiếm tỷ lệ lớn.</a:t>
          </a:r>
          <a:endParaRPr lang="en-US" sz="22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4591" y="1750440"/>
        <a:ext cx="8726996" cy="448716"/>
      </dsp:txXfrm>
    </dsp:sp>
    <dsp:sp modelId="{AE6C39AD-072A-4EDD-B58E-2BEFF4CFCBC2}">
      <dsp:nvSpPr>
        <dsp:cNvPr id="0" name=""/>
        <dsp:cNvSpPr/>
      </dsp:nvSpPr>
      <dsp:spPr>
        <a:xfrm>
          <a:off x="1" y="1752598"/>
          <a:ext cx="448716" cy="448716"/>
        </a:xfrm>
        <a:prstGeom prst="ellipse">
          <a:avLst/>
        </a:prstGeom>
        <a:solidFill>
          <a:schemeClr val="accent5">
            <a:tint val="50000"/>
            <a:hueOff val="-2462990"/>
            <a:satOff val="-4332"/>
            <a:lumOff val="-5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AA8EC-760B-46E4-A914-75859D159710}">
      <dsp:nvSpPr>
        <dsp:cNvPr id="0" name=""/>
        <dsp:cNvSpPr/>
      </dsp:nvSpPr>
      <dsp:spPr>
        <a:xfrm rot="10800000">
          <a:off x="152412" y="2333102"/>
          <a:ext cx="8839175" cy="568281"/>
        </a:xfrm>
        <a:prstGeom prst="homePlate">
          <a:avLst/>
        </a:prstGeom>
        <a:solidFill>
          <a:schemeClr val="accent5">
            <a:hueOff val="-3268154"/>
            <a:satOff val="-4546"/>
            <a:lumOff val="-1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8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doanh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nghiệp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phản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ánh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phối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2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94482" y="2333102"/>
        <a:ext cx="8697105" cy="568281"/>
      </dsp:txXfrm>
    </dsp:sp>
    <dsp:sp modelId="{3D4C1AAD-54F4-4947-89FC-8D3DF8969991}">
      <dsp:nvSpPr>
        <dsp:cNvPr id="0" name=""/>
        <dsp:cNvSpPr/>
      </dsp:nvSpPr>
      <dsp:spPr>
        <a:xfrm>
          <a:off x="1" y="2362202"/>
          <a:ext cx="448716" cy="448716"/>
        </a:xfrm>
        <a:prstGeom prst="ellipse">
          <a:avLst/>
        </a:prstGeom>
        <a:solidFill>
          <a:schemeClr val="accent5">
            <a:tint val="50000"/>
            <a:hueOff val="-3283987"/>
            <a:satOff val="-5776"/>
            <a:lumOff val="-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73CE0-048B-4B58-8E80-6C7F6BD98D33}">
      <dsp:nvSpPr>
        <dsp:cNvPr id="0" name=""/>
        <dsp:cNvSpPr/>
      </dsp:nvSpPr>
      <dsp:spPr>
        <a:xfrm rot="10800000">
          <a:off x="152412" y="3035329"/>
          <a:ext cx="8839175" cy="448716"/>
        </a:xfrm>
        <a:prstGeom prst="homePlate">
          <a:avLst/>
        </a:prstGeom>
        <a:solidFill>
          <a:schemeClr val="accent5">
            <a:hueOff val="-4085192"/>
            <a:satOff val="-5682"/>
            <a:lumOff val="-21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8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 tạo động lực thúc đẩy phát triển kinh tế - xã hội.</a:t>
          </a:r>
          <a:endParaRPr lang="en-US" sz="22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4591" y="3035329"/>
        <a:ext cx="8726996" cy="448716"/>
      </dsp:txXfrm>
    </dsp:sp>
    <dsp:sp modelId="{2CD8E4FF-D5CF-4A12-9F8B-EFB39BF1E394}">
      <dsp:nvSpPr>
        <dsp:cNvPr id="0" name=""/>
        <dsp:cNvSpPr/>
      </dsp:nvSpPr>
      <dsp:spPr>
        <a:xfrm>
          <a:off x="1" y="3048001"/>
          <a:ext cx="448716" cy="448716"/>
        </a:xfrm>
        <a:prstGeom prst="ellipse">
          <a:avLst/>
        </a:prstGeom>
        <a:solidFill>
          <a:schemeClr val="accent5">
            <a:tint val="50000"/>
            <a:hueOff val="-4104983"/>
            <a:satOff val="-7221"/>
            <a:lumOff val="-9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7A3BF-87BE-430E-85FD-39CB7A8520E6}">
      <dsp:nvSpPr>
        <dsp:cNvPr id="0" name=""/>
        <dsp:cNvSpPr/>
      </dsp:nvSpPr>
      <dsp:spPr>
        <a:xfrm rot="10800000">
          <a:off x="152412" y="3617992"/>
          <a:ext cx="8839175" cy="448716"/>
        </a:xfrm>
        <a:prstGeom prst="homePlate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8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Nhà nước can thiệp vào quyền tự chủ tiền lương của doanh nghiệp.</a:t>
          </a:r>
          <a:endParaRPr lang="en-US" sz="22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4591" y="3617992"/>
        <a:ext cx="8726996" cy="448716"/>
      </dsp:txXfrm>
    </dsp:sp>
    <dsp:sp modelId="{46BBCCD1-342E-4AFB-A78C-C94435296C28}">
      <dsp:nvSpPr>
        <dsp:cNvPr id="0" name=""/>
        <dsp:cNvSpPr/>
      </dsp:nvSpPr>
      <dsp:spPr>
        <a:xfrm>
          <a:off x="1" y="3657600"/>
          <a:ext cx="448716" cy="448716"/>
        </a:xfrm>
        <a:prstGeom prst="ellipse">
          <a:avLst/>
        </a:prstGeom>
        <a:solidFill>
          <a:schemeClr val="accent5">
            <a:tint val="50000"/>
            <a:hueOff val="-4925980"/>
            <a:satOff val="-8665"/>
            <a:lumOff val="-11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171AE-1FD3-41D3-85CA-3349FF08001F}">
      <dsp:nvSpPr>
        <dsp:cNvPr id="0" name=""/>
        <dsp:cNvSpPr/>
      </dsp:nvSpPr>
      <dsp:spPr>
        <a:xfrm rot="10800000">
          <a:off x="152412" y="4200654"/>
          <a:ext cx="8839175" cy="448716"/>
        </a:xfrm>
        <a:prstGeom prst="homePlate">
          <a:avLst/>
        </a:prstGeom>
        <a:solidFill>
          <a:schemeClr val="accent5">
            <a:hueOff val="-5719269"/>
            <a:satOff val="-7955"/>
            <a:lumOff val="-3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8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 phát huy cơ chế thương lượng, định đoạt tiền lương.</a:t>
          </a:r>
          <a:endParaRPr lang="en-US" sz="22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4591" y="4200654"/>
        <a:ext cx="8726996" cy="448716"/>
      </dsp:txXfrm>
    </dsp:sp>
    <dsp:sp modelId="{235A22B3-C404-4E35-9A94-EC78A8B1E32A}">
      <dsp:nvSpPr>
        <dsp:cNvPr id="0" name=""/>
        <dsp:cNvSpPr/>
      </dsp:nvSpPr>
      <dsp:spPr>
        <a:xfrm>
          <a:off x="1" y="4191002"/>
          <a:ext cx="448716" cy="448716"/>
        </a:xfrm>
        <a:prstGeom prst="ellipse">
          <a:avLst/>
        </a:prstGeom>
        <a:solidFill>
          <a:schemeClr val="accent5">
            <a:tint val="50000"/>
            <a:hueOff val="-5746976"/>
            <a:satOff val="-10109"/>
            <a:lumOff val="-13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87C09-5362-43D9-B406-11620CFB822A}">
      <dsp:nvSpPr>
        <dsp:cNvPr id="0" name=""/>
        <dsp:cNvSpPr/>
      </dsp:nvSpPr>
      <dsp:spPr>
        <a:xfrm rot="10800000">
          <a:off x="152412" y="4783316"/>
          <a:ext cx="8839175" cy="576695"/>
        </a:xfrm>
        <a:prstGeom prst="homePlate">
          <a:avLst/>
        </a:prstGeom>
        <a:solidFill>
          <a:schemeClr val="accent5">
            <a:hueOff val="-6536307"/>
            <a:satOff val="-9092"/>
            <a:lumOff val="-3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8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lý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gắn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suất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lao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hiệu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xuất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kinh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doanh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2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96586" y="4783316"/>
        <a:ext cx="8695001" cy="576695"/>
      </dsp:txXfrm>
    </dsp:sp>
    <dsp:sp modelId="{B70CB36C-D2FE-419C-A9DD-6F8EE6F80AC8}">
      <dsp:nvSpPr>
        <dsp:cNvPr id="0" name=""/>
        <dsp:cNvSpPr/>
      </dsp:nvSpPr>
      <dsp:spPr>
        <a:xfrm>
          <a:off x="1" y="4876799"/>
          <a:ext cx="448716" cy="448716"/>
        </a:xfrm>
        <a:prstGeom prst="ellipse">
          <a:avLst/>
        </a:prstGeom>
        <a:solidFill>
          <a:schemeClr val="accent5">
            <a:tint val="50000"/>
            <a:hueOff val="-6567973"/>
            <a:satOff val="-11553"/>
            <a:lumOff val="-1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FF8CC-8C7B-4AB7-90C3-574527E94BD4}">
      <dsp:nvSpPr>
        <dsp:cNvPr id="0" name=""/>
        <dsp:cNvSpPr/>
      </dsp:nvSpPr>
      <dsp:spPr>
        <a:xfrm rot="10800000">
          <a:off x="152412" y="5493956"/>
          <a:ext cx="8839175" cy="599588"/>
        </a:xfrm>
        <a:prstGeom prst="homePlat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8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huy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quyền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trách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nhiệm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đứng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đơn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vị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đánh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giá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trả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thưởng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gắn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suất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lao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...</a:t>
          </a:r>
          <a:endParaRPr lang="en-US" sz="2200" b="1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02309" y="5493956"/>
        <a:ext cx="8689278" cy="599588"/>
      </dsp:txXfrm>
    </dsp:sp>
    <dsp:sp modelId="{F70A14BD-01F9-4F07-820A-15DB442D9161}">
      <dsp:nvSpPr>
        <dsp:cNvPr id="0" name=""/>
        <dsp:cNvSpPr/>
      </dsp:nvSpPr>
      <dsp:spPr>
        <a:xfrm>
          <a:off x="21773" y="5562599"/>
          <a:ext cx="448716" cy="448716"/>
        </a:xfrm>
        <a:prstGeom prst="ellipse">
          <a:avLst/>
        </a:prstGeom>
        <a:solidFill>
          <a:schemeClr val="accent5">
            <a:tint val="50000"/>
            <a:hueOff val="-7388969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E4DF5-7BEF-41A4-A9DF-02422F41963D}">
      <dsp:nvSpPr>
        <dsp:cNvPr id="0" name=""/>
        <dsp:cNvSpPr/>
      </dsp:nvSpPr>
      <dsp:spPr>
        <a:xfrm>
          <a:off x="3221384" y="457205"/>
          <a:ext cx="2472630" cy="1979653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Nguyên</a:t>
          </a:r>
          <a:r>
            <a:rPr lang="en-US" sz="2500" b="1" i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i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nhân</a:t>
          </a:r>
          <a:r>
            <a:rPr lang="en-US" sz="2500" b="1" i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i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khách</a:t>
          </a:r>
          <a:r>
            <a:rPr lang="en-US" sz="2500" b="1" i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i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quan</a:t>
          </a:r>
          <a:endParaRPr lang="en-US" sz="2500" b="1" kern="1200" cap="none" spc="0" dirty="0">
            <a:ln w="1905"/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279366" y="515187"/>
        <a:ext cx="2356666" cy="1863689"/>
      </dsp:txXfrm>
    </dsp:sp>
    <dsp:sp modelId="{D413741E-7016-44A1-8AE2-D00B0E5558B8}">
      <dsp:nvSpPr>
        <dsp:cNvPr id="0" name=""/>
        <dsp:cNvSpPr/>
      </dsp:nvSpPr>
      <dsp:spPr>
        <a:xfrm>
          <a:off x="1236315" y="2436859"/>
          <a:ext cx="3221384" cy="672588"/>
        </a:xfrm>
        <a:custGeom>
          <a:avLst/>
          <a:gdLst/>
          <a:ahLst/>
          <a:cxnLst/>
          <a:rect l="0" t="0" r="0" b="0"/>
          <a:pathLst>
            <a:path>
              <a:moveTo>
                <a:pt x="3221384" y="0"/>
              </a:moveTo>
              <a:lnTo>
                <a:pt x="3221384" y="336294"/>
              </a:lnTo>
              <a:lnTo>
                <a:pt x="0" y="336294"/>
              </a:lnTo>
              <a:lnTo>
                <a:pt x="0" y="6725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6D26D-A9F2-4811-A70D-3739A14C9645}">
      <dsp:nvSpPr>
        <dsp:cNvPr id="0" name=""/>
        <dsp:cNvSpPr/>
      </dsp:nvSpPr>
      <dsp:spPr>
        <a:xfrm>
          <a:off x="0" y="3109448"/>
          <a:ext cx="2472630" cy="246636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Nội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lực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nền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kinh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tế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còn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yếu</a:t>
          </a:r>
          <a:endParaRPr lang="en-US" sz="2500" b="1" kern="1200" cap="none" spc="0" dirty="0">
            <a:ln w="1905"/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72237" y="3181685"/>
        <a:ext cx="2328156" cy="2321892"/>
      </dsp:txXfrm>
    </dsp:sp>
    <dsp:sp modelId="{AC548A5F-2D3D-41B9-9EC7-144A63AF18E4}">
      <dsp:nvSpPr>
        <dsp:cNvPr id="0" name=""/>
        <dsp:cNvSpPr/>
      </dsp:nvSpPr>
      <dsp:spPr>
        <a:xfrm>
          <a:off x="4405007" y="2436859"/>
          <a:ext cx="91440" cy="672588"/>
        </a:xfrm>
        <a:custGeom>
          <a:avLst/>
          <a:gdLst/>
          <a:ahLst/>
          <a:cxnLst/>
          <a:rect l="0" t="0" r="0" b="0"/>
          <a:pathLst>
            <a:path>
              <a:moveTo>
                <a:pt x="52692" y="0"/>
              </a:moveTo>
              <a:lnTo>
                <a:pt x="52692" y="336294"/>
              </a:lnTo>
              <a:lnTo>
                <a:pt x="45720" y="336294"/>
              </a:lnTo>
              <a:lnTo>
                <a:pt x="45720" y="6725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8EFB0-B08F-4388-A937-5E6BCAC065F6}">
      <dsp:nvSpPr>
        <dsp:cNvPr id="0" name=""/>
        <dsp:cNvSpPr/>
      </dsp:nvSpPr>
      <dsp:spPr>
        <a:xfrm>
          <a:off x="3214411" y="3109448"/>
          <a:ext cx="2472630" cy="246636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Chất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lượng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tăng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trưởng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,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năng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suất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lao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động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,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hiệu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quả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và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sức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cạnh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tranh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còn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thấp</a:t>
          </a:r>
          <a:endParaRPr lang="en-US" sz="2500" b="1" kern="1200" cap="none" spc="0" dirty="0">
            <a:ln w="1905"/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286648" y="3181685"/>
        <a:ext cx="2328156" cy="2321892"/>
      </dsp:txXfrm>
    </dsp:sp>
    <dsp:sp modelId="{9BEF92EA-3779-4423-ACCA-8D6A3E5FE598}">
      <dsp:nvSpPr>
        <dsp:cNvPr id="0" name=""/>
        <dsp:cNvSpPr/>
      </dsp:nvSpPr>
      <dsp:spPr>
        <a:xfrm>
          <a:off x="4457700" y="2436859"/>
          <a:ext cx="3207446" cy="672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294"/>
              </a:lnTo>
              <a:lnTo>
                <a:pt x="3207446" y="336294"/>
              </a:lnTo>
              <a:lnTo>
                <a:pt x="3207446" y="6725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41607-7CD3-4DC1-BD2D-EB3CE05ECC74}">
      <dsp:nvSpPr>
        <dsp:cNvPr id="0" name=""/>
        <dsp:cNvSpPr/>
      </dsp:nvSpPr>
      <dsp:spPr>
        <a:xfrm>
          <a:off x="6428831" y="3109448"/>
          <a:ext cx="2472630" cy="246636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Tích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luỹ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còn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ít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,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nguồn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lực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nhà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nước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còn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hạn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2500" b="1" kern="1200" cap="none" spc="0" dirty="0" err="1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chế</a:t>
          </a:r>
          <a:r>
            <a:rPr lang="en-US" sz="2500" b="1" kern="1200" cap="none" spc="0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... </a:t>
          </a:r>
          <a:endParaRPr lang="en-US" sz="2500" b="1" kern="1200" cap="none" spc="0" dirty="0">
            <a:ln w="1905"/>
            <a:solidFill>
              <a:sysClr val="windowText" lastClr="0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6501068" y="3181685"/>
        <a:ext cx="2328156" cy="2321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37F56-2AD8-41DA-B7E7-792FA103AD47}">
      <dsp:nvSpPr>
        <dsp:cNvPr id="0" name=""/>
        <dsp:cNvSpPr/>
      </dsp:nvSpPr>
      <dsp:spPr>
        <a:xfrm>
          <a:off x="0" y="0"/>
          <a:ext cx="8610600" cy="9610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Việc thể chế hóa các chủ trương của Đảng về chính sách tiền lương còn chậm.</a:t>
          </a:r>
          <a:endParaRPr lang="en-US" sz="22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8225" y="0"/>
        <a:ext cx="6792374" cy="961057"/>
      </dsp:txXfrm>
    </dsp:sp>
    <dsp:sp modelId="{4E211CD1-54F9-4C1A-96E8-0A4F50998D94}">
      <dsp:nvSpPr>
        <dsp:cNvPr id="0" name=""/>
        <dsp:cNvSpPr/>
      </dsp:nvSpPr>
      <dsp:spPr>
        <a:xfrm>
          <a:off x="96105" y="96105"/>
          <a:ext cx="1722120" cy="76884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10586-EC87-48C5-BC6F-D0BC5C1CF19B}">
      <dsp:nvSpPr>
        <dsp:cNvPr id="0" name=""/>
        <dsp:cNvSpPr/>
      </dsp:nvSpPr>
      <dsp:spPr>
        <a:xfrm>
          <a:off x="0" y="1057163"/>
          <a:ext cx="8610600" cy="961057"/>
        </a:xfrm>
        <a:prstGeom prst="roundRect">
          <a:avLst>
            <a:gd name="adj" fmla="val 1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 có nghiên cứu căn bản và toàn diện về chính sách tiền lương trong nền kinh tế thị trường định hướng xã hội chủ nghĩa. </a:t>
          </a:r>
          <a:endParaRPr lang="en-US" sz="22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8225" y="1057163"/>
        <a:ext cx="6792374" cy="961057"/>
      </dsp:txXfrm>
    </dsp:sp>
    <dsp:sp modelId="{3A4FE52D-8678-4B62-B9F2-A92C7AF2BF54}">
      <dsp:nvSpPr>
        <dsp:cNvPr id="0" name=""/>
        <dsp:cNvSpPr/>
      </dsp:nvSpPr>
      <dsp:spPr>
        <a:xfrm>
          <a:off x="96105" y="1153269"/>
          <a:ext cx="1722120" cy="76884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477794"/>
            <a:satOff val="-2599"/>
            <a:lumOff val="-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7421E-F4E9-4945-907A-FFB05B0A7590}">
      <dsp:nvSpPr>
        <dsp:cNvPr id="0" name=""/>
        <dsp:cNvSpPr/>
      </dsp:nvSpPr>
      <dsp:spPr>
        <a:xfrm>
          <a:off x="0" y="2114326"/>
          <a:ext cx="8610600" cy="961057"/>
        </a:xfrm>
        <a:prstGeom prst="roundRect">
          <a:avLst>
            <a:gd name="adj" fmla="val 1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Tổ chức bộ máy của hệ thống chính trị còn cồng kềnh; chức năng, nhiệm vụ còn chồng chéo, hiệu lực, hiệu quả hoạt động chưa cao. </a:t>
          </a:r>
          <a:endParaRPr lang="en-US" sz="22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8225" y="2114326"/>
        <a:ext cx="6792374" cy="961057"/>
      </dsp:txXfrm>
    </dsp:sp>
    <dsp:sp modelId="{9C465EDD-8724-4EF0-B2BE-945635A30825}">
      <dsp:nvSpPr>
        <dsp:cNvPr id="0" name=""/>
        <dsp:cNvSpPr/>
      </dsp:nvSpPr>
      <dsp:spPr>
        <a:xfrm>
          <a:off x="96105" y="2210432"/>
          <a:ext cx="1722120" cy="76884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955588"/>
            <a:satOff val="-5199"/>
            <a:lumOff val="-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66753-6B3F-4317-B76C-6F7E0EACAC08}">
      <dsp:nvSpPr>
        <dsp:cNvPr id="0" name=""/>
        <dsp:cNvSpPr/>
      </dsp:nvSpPr>
      <dsp:spPr>
        <a:xfrm>
          <a:off x="0" y="3171490"/>
          <a:ext cx="8610600" cy="961057"/>
        </a:xfrm>
        <a:prstGeom prst="roundRect">
          <a:avLst>
            <a:gd name="adj" fmla="val 1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xác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vị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trí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chậm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sở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xác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biên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tuyển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đánh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giá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cán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viên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trả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n-US" sz="22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8225" y="3171490"/>
        <a:ext cx="6792374" cy="961057"/>
      </dsp:txXfrm>
    </dsp:sp>
    <dsp:sp modelId="{A6FE76FF-705F-4290-AAEB-ACC7FB113AEA}">
      <dsp:nvSpPr>
        <dsp:cNvPr id="0" name=""/>
        <dsp:cNvSpPr/>
      </dsp:nvSpPr>
      <dsp:spPr>
        <a:xfrm>
          <a:off x="96105" y="3267595"/>
          <a:ext cx="1722120" cy="76884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433382"/>
            <a:satOff val="-7798"/>
            <a:lumOff val="-1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B5F7E-A432-4B37-A529-37EEBA2CE833}">
      <dsp:nvSpPr>
        <dsp:cNvPr id="0" name=""/>
        <dsp:cNvSpPr/>
      </dsp:nvSpPr>
      <dsp:spPr>
        <a:xfrm>
          <a:off x="0" y="4228653"/>
          <a:ext cx="8610600" cy="961057"/>
        </a:xfrm>
        <a:prstGeom prst="roundRect">
          <a:avLst>
            <a:gd name="adj" fmla="val 10000"/>
          </a:avLst>
        </a:prstGeom>
        <a:solidFill>
          <a:schemeClr val="accent5">
            <a:hueOff val="-5882677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Số đơn vị sự nghiệp công lập tăng nhanh, số người hưởng lương, phụ cấp từ ngân sách nhà nước còn quá lớn.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8225" y="4228653"/>
        <a:ext cx="6792374" cy="961057"/>
      </dsp:txXfrm>
    </dsp:sp>
    <dsp:sp modelId="{31CF7968-F4D0-4335-8042-A03D59C76604}">
      <dsp:nvSpPr>
        <dsp:cNvPr id="0" name=""/>
        <dsp:cNvSpPr/>
      </dsp:nvSpPr>
      <dsp:spPr>
        <a:xfrm>
          <a:off x="96105" y="4324759"/>
          <a:ext cx="1722120" cy="76884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911176"/>
            <a:satOff val="-10398"/>
            <a:lumOff val="-13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7ADB0-8982-40E6-AFB9-EBABE12039C7}">
      <dsp:nvSpPr>
        <dsp:cNvPr id="0" name=""/>
        <dsp:cNvSpPr/>
      </dsp:nvSpPr>
      <dsp:spPr>
        <a:xfrm>
          <a:off x="0" y="5285816"/>
          <a:ext cx="8610600" cy="961057"/>
        </a:xfrm>
        <a:prstGeom prst="roundRect">
          <a:avLst>
            <a:gd name="adj" fmla="val 1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tác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hướng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dẫn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tuyên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truyền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sách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tốt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Vai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trò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tổ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đoàn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thỏa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ước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lao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tập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hạn</a:t>
          </a:r>
          <a:r>
            <a:rPr lang="en-US" sz="22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chế</a:t>
          </a:r>
          <a:endParaRPr lang="en-US" sz="2200" kern="12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8225" y="5285816"/>
        <a:ext cx="6792374" cy="961057"/>
      </dsp:txXfrm>
    </dsp:sp>
    <dsp:sp modelId="{CD116C3E-4B53-4F6A-ADDB-70F67E877FD9}">
      <dsp:nvSpPr>
        <dsp:cNvPr id="0" name=""/>
        <dsp:cNvSpPr/>
      </dsp:nvSpPr>
      <dsp:spPr>
        <a:xfrm>
          <a:off x="96105" y="5381922"/>
          <a:ext cx="1722120" cy="76884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7388969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5144B-E984-441D-9C1F-A60BFA2D15A5}">
      <dsp:nvSpPr>
        <dsp:cNvPr id="0" name=""/>
        <dsp:cNvSpPr/>
      </dsp:nvSpPr>
      <dsp:spPr>
        <a:xfrm>
          <a:off x="4487391" y="2708058"/>
          <a:ext cx="3722786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3722786" y="301841"/>
              </a:lnTo>
              <a:lnTo>
                <a:pt x="3722786" y="442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9027B-324F-4B91-8720-A8C2C42DF260}">
      <dsp:nvSpPr>
        <dsp:cNvPr id="0" name=""/>
        <dsp:cNvSpPr/>
      </dsp:nvSpPr>
      <dsp:spPr>
        <a:xfrm>
          <a:off x="4487391" y="2708058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1861393" y="301841"/>
              </a:lnTo>
              <a:lnTo>
                <a:pt x="1861393" y="442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88FD5-51DE-4D36-8E6B-F624557AE446}">
      <dsp:nvSpPr>
        <dsp:cNvPr id="0" name=""/>
        <dsp:cNvSpPr/>
      </dsp:nvSpPr>
      <dsp:spPr>
        <a:xfrm>
          <a:off x="4441671" y="2708058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BCAA6-B1FC-4AE8-8657-6C4492EB12DB}">
      <dsp:nvSpPr>
        <dsp:cNvPr id="0" name=""/>
        <dsp:cNvSpPr/>
      </dsp:nvSpPr>
      <dsp:spPr>
        <a:xfrm>
          <a:off x="2625997" y="2708058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1861393" y="0"/>
              </a:moveTo>
              <a:lnTo>
                <a:pt x="1861393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B3A1E-3A7F-47A1-836F-222672F118E2}">
      <dsp:nvSpPr>
        <dsp:cNvPr id="0" name=""/>
        <dsp:cNvSpPr/>
      </dsp:nvSpPr>
      <dsp:spPr>
        <a:xfrm>
          <a:off x="764604" y="2708058"/>
          <a:ext cx="3722786" cy="442927"/>
        </a:xfrm>
        <a:custGeom>
          <a:avLst/>
          <a:gdLst/>
          <a:ahLst/>
          <a:cxnLst/>
          <a:rect l="0" t="0" r="0" b="0"/>
          <a:pathLst>
            <a:path>
              <a:moveTo>
                <a:pt x="3722786" y="0"/>
              </a:moveTo>
              <a:lnTo>
                <a:pt x="3722786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A354-EB49-49C9-896F-7AE961C229F4}">
      <dsp:nvSpPr>
        <dsp:cNvPr id="0" name=""/>
        <dsp:cNvSpPr/>
      </dsp:nvSpPr>
      <dsp:spPr>
        <a:xfrm>
          <a:off x="3725912" y="223507"/>
          <a:ext cx="1522958" cy="2484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C6C36-FBD1-4B48-9B1B-449447877EB8}">
      <dsp:nvSpPr>
        <dsp:cNvPr id="0" name=""/>
        <dsp:cNvSpPr/>
      </dsp:nvSpPr>
      <dsp:spPr>
        <a:xfrm>
          <a:off x="3895129" y="384264"/>
          <a:ext cx="1522958" cy="248455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err="1" smtClean="0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8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 smtClean="0"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8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 smtClean="0">
              <a:latin typeface="Times New Roman" pitchFamily="18" charset="0"/>
              <a:cs typeface="Times New Roman" pitchFamily="18" charset="0"/>
            </a:rPr>
            <a:t>tổng</a:t>
          </a:r>
          <a:r>
            <a:rPr lang="en-US" sz="28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 smtClean="0">
              <a:latin typeface="Times New Roman" pitchFamily="18" charset="0"/>
              <a:cs typeface="Times New Roman" pitchFamily="18" charset="0"/>
            </a:rPr>
            <a:t>quát</a:t>
          </a:r>
          <a:endParaRPr lang="en-US" sz="28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39735" y="428870"/>
        <a:ext cx="1433746" cy="2395338"/>
      </dsp:txXfrm>
    </dsp:sp>
    <dsp:sp modelId="{3A8B69E5-8D04-4D66-99A1-1DE2F36A29B1}">
      <dsp:nvSpPr>
        <dsp:cNvPr id="0" name=""/>
        <dsp:cNvSpPr/>
      </dsp:nvSpPr>
      <dsp:spPr>
        <a:xfrm>
          <a:off x="3125" y="3150985"/>
          <a:ext cx="1522958" cy="2484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DEDCD-DA91-4E69-9A25-D86583D38842}">
      <dsp:nvSpPr>
        <dsp:cNvPr id="0" name=""/>
        <dsp:cNvSpPr/>
      </dsp:nvSpPr>
      <dsp:spPr>
        <a:xfrm>
          <a:off x="172342" y="3311741"/>
          <a:ext cx="1522958" cy="248455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Xây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dựng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sách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gia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khoa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đại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, minh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bạch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hiệu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948" y="3356347"/>
        <a:ext cx="1433746" cy="2395338"/>
      </dsp:txXfrm>
    </dsp:sp>
    <dsp:sp modelId="{B0F21A38-EEFD-46DE-8E7E-9501D7DDE0B6}">
      <dsp:nvSpPr>
        <dsp:cNvPr id="0" name=""/>
        <dsp:cNvSpPr/>
      </dsp:nvSpPr>
      <dsp:spPr>
        <a:xfrm>
          <a:off x="1864518" y="3150985"/>
          <a:ext cx="1522958" cy="2484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8622D-4C5D-4E71-912C-FD29C0C095E7}">
      <dsp:nvSpPr>
        <dsp:cNvPr id="0" name=""/>
        <dsp:cNvSpPr/>
      </dsp:nvSpPr>
      <dsp:spPr>
        <a:xfrm>
          <a:off x="2033736" y="3311741"/>
          <a:ext cx="1522958" cy="248455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Phù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tiễn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đáp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ứng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yêu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cầu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phát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triển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nền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8342" y="3356347"/>
        <a:ext cx="1433746" cy="2395338"/>
      </dsp:txXfrm>
    </dsp:sp>
    <dsp:sp modelId="{A30D0894-3519-4B5F-B6D9-5BF844814A50}">
      <dsp:nvSpPr>
        <dsp:cNvPr id="0" name=""/>
        <dsp:cNvSpPr/>
      </dsp:nvSpPr>
      <dsp:spPr>
        <a:xfrm>
          <a:off x="3725912" y="3150985"/>
          <a:ext cx="1522958" cy="2484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0C0C8-9B67-4FA0-ADF7-9393612E58A7}">
      <dsp:nvSpPr>
        <dsp:cNvPr id="0" name=""/>
        <dsp:cNvSpPr/>
      </dsp:nvSpPr>
      <dsp:spPr>
        <a:xfrm>
          <a:off x="3895129" y="3311741"/>
          <a:ext cx="1522958" cy="248455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Xây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dựng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lao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hài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hòa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tiến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nâng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cao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năng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suất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lao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lượng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39735" y="3356347"/>
        <a:ext cx="1433746" cy="2395338"/>
      </dsp:txXfrm>
    </dsp:sp>
    <dsp:sp modelId="{9A3EBD14-27C5-4507-A490-29A310C370EB}">
      <dsp:nvSpPr>
        <dsp:cNvPr id="0" name=""/>
        <dsp:cNvSpPr/>
      </dsp:nvSpPr>
      <dsp:spPr>
        <a:xfrm>
          <a:off x="5587305" y="3150985"/>
          <a:ext cx="1522958" cy="2484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86991-B2E6-488F-B23F-524E52BFEFA1}">
      <dsp:nvSpPr>
        <dsp:cNvPr id="0" name=""/>
        <dsp:cNvSpPr/>
      </dsp:nvSpPr>
      <dsp:spPr>
        <a:xfrm>
          <a:off x="5756523" y="3311741"/>
          <a:ext cx="1522958" cy="248455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Góp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xây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dựng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trị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ổn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suốt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tinh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gọn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sạch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hiệu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lực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hiệu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quả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01129" y="3356347"/>
        <a:ext cx="1433746" cy="2395338"/>
      </dsp:txXfrm>
    </dsp:sp>
    <dsp:sp modelId="{795F1A2B-39D2-4574-B99A-8F445F248982}">
      <dsp:nvSpPr>
        <dsp:cNvPr id="0" name=""/>
        <dsp:cNvSpPr/>
      </dsp:nvSpPr>
      <dsp:spPr>
        <a:xfrm>
          <a:off x="7448698" y="3150985"/>
          <a:ext cx="1522958" cy="2484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6C765-4E7D-497A-AB9F-C85AE1978325}">
      <dsp:nvSpPr>
        <dsp:cNvPr id="0" name=""/>
        <dsp:cNvSpPr/>
      </dsp:nvSpPr>
      <dsp:spPr>
        <a:xfrm>
          <a:off x="7617916" y="3311741"/>
          <a:ext cx="1522958" cy="248455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Phòng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chống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tham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nhũng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lãng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phí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tiến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bằng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xã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thúc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đẩy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phát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triển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kinh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tế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xã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i="0" kern="1200" dirty="0" err="1" smtClean="0"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200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62522" y="3356347"/>
        <a:ext cx="1433746" cy="23953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A78C8-1B64-48A6-8A63-C86478104E37}">
      <dsp:nvSpPr>
        <dsp:cNvPr id="0" name=""/>
        <dsp:cNvSpPr/>
      </dsp:nvSpPr>
      <dsp:spPr>
        <a:xfrm>
          <a:off x="-6893303" y="-1053911"/>
          <a:ext cx="8203824" cy="8203824"/>
        </a:xfrm>
        <a:prstGeom prst="blockArc">
          <a:avLst>
            <a:gd name="adj1" fmla="val 18900000"/>
            <a:gd name="adj2" fmla="val 2700000"/>
            <a:gd name="adj3" fmla="val 26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0FC5B-8B83-4A3B-A0CC-C7E8DBECA300}">
      <dsp:nvSpPr>
        <dsp:cNvPr id="0" name=""/>
        <dsp:cNvSpPr/>
      </dsp:nvSpPr>
      <dsp:spPr>
        <a:xfrm>
          <a:off x="572307" y="152399"/>
          <a:ext cx="8484412" cy="12192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031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Thiết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kế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cấu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mới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gồm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chiếm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khoảng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70%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quỹ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khoản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chiếm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khoảng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30%).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Bổ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sung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thưởng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quỹ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thưởng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bằng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khoảng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10%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quỹ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năm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bao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gồm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2307" y="152399"/>
        <a:ext cx="8484412" cy="1219201"/>
      </dsp:txXfrm>
    </dsp:sp>
    <dsp:sp modelId="{6743329C-707C-4BF2-BB1C-5B7AC2A2FBF2}">
      <dsp:nvSpPr>
        <dsp:cNvPr id="0" name=""/>
        <dsp:cNvSpPr/>
      </dsp:nvSpPr>
      <dsp:spPr>
        <a:xfrm>
          <a:off x="95904" y="228600"/>
          <a:ext cx="952804" cy="10667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ED039-23FF-4DB5-831B-27C3E8DBC3E2}">
      <dsp:nvSpPr>
        <dsp:cNvPr id="0" name=""/>
        <dsp:cNvSpPr/>
      </dsp:nvSpPr>
      <dsp:spPr>
        <a:xfrm>
          <a:off x="1143038" y="1676403"/>
          <a:ext cx="7938211" cy="609596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031" tIns="55880" rIns="55880" bIns="558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Xác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yếu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cụ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thể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thiết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kế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mới</a:t>
          </a:r>
          <a:endParaRPr lang="en-US" sz="22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3038" y="1676403"/>
        <a:ext cx="7938211" cy="609596"/>
      </dsp:txXfrm>
    </dsp:sp>
    <dsp:sp modelId="{58CA2302-F066-4DA3-B063-297C833E9786}">
      <dsp:nvSpPr>
        <dsp:cNvPr id="0" name=""/>
        <dsp:cNvSpPr/>
      </dsp:nvSpPr>
      <dsp:spPr>
        <a:xfrm>
          <a:off x="571808" y="1638605"/>
          <a:ext cx="875989" cy="7235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C3A9B-CCA7-40BB-ADA4-D130A4FA2842}">
      <dsp:nvSpPr>
        <dsp:cNvPr id="0" name=""/>
        <dsp:cNvSpPr/>
      </dsp:nvSpPr>
      <dsp:spPr>
        <a:xfrm>
          <a:off x="1286148" y="2438399"/>
          <a:ext cx="7770571" cy="1219201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031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Xây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dựng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ban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mới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theo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vị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trí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danh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chức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vụ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lãnh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đạo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thay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hệ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chuyển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xếp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cũ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sang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mới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đảm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thấp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hơn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hưởng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  <a:endParaRPr lang="en-US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86148" y="2438399"/>
        <a:ext cx="7770571" cy="1219201"/>
      </dsp:txXfrm>
    </dsp:sp>
    <dsp:sp modelId="{3B8D67A2-9866-4C99-B87F-5F529E55817C}">
      <dsp:nvSpPr>
        <dsp:cNvPr id="0" name=""/>
        <dsp:cNvSpPr/>
      </dsp:nvSpPr>
      <dsp:spPr>
        <a:xfrm>
          <a:off x="743507" y="2514600"/>
          <a:ext cx="932891" cy="10667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91348-4C6E-43A8-BD61-793B7A8C267C}">
      <dsp:nvSpPr>
        <dsp:cNvPr id="0" name=""/>
        <dsp:cNvSpPr/>
      </dsp:nvSpPr>
      <dsp:spPr>
        <a:xfrm>
          <a:off x="1118508" y="3809878"/>
          <a:ext cx="7938211" cy="762243"/>
        </a:xfrm>
        <a:prstGeom prst="rect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031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Sắp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xếp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độ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hành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bảo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đảm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quỹ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chiếm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tối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đa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30%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quỹ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18508" y="3809878"/>
        <a:ext cx="7938211" cy="762243"/>
      </dsp:txXfrm>
    </dsp:sp>
    <dsp:sp modelId="{B5D896ED-C1AA-49D6-81FE-8888FBDC6588}">
      <dsp:nvSpPr>
        <dsp:cNvPr id="0" name=""/>
        <dsp:cNvSpPr/>
      </dsp:nvSpPr>
      <dsp:spPr>
        <a:xfrm>
          <a:off x="642106" y="3714597"/>
          <a:ext cx="952804" cy="95280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70E82-E397-40FB-8220-F2221EAA4A46}">
      <dsp:nvSpPr>
        <dsp:cNvPr id="0" name=""/>
        <dsp:cNvSpPr/>
      </dsp:nvSpPr>
      <dsp:spPr>
        <a:xfrm>
          <a:off x="572307" y="4953000"/>
          <a:ext cx="8484412" cy="761999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031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lý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tiền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nhập</a:t>
          </a:r>
          <a:endParaRPr lang="en-US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2307" y="4953000"/>
        <a:ext cx="8484412" cy="761999"/>
      </dsp:txXfrm>
    </dsp:sp>
    <dsp:sp modelId="{9F9FDB2B-7647-40AC-AFB5-C49AF1ED9A4F}">
      <dsp:nvSpPr>
        <dsp:cNvPr id="0" name=""/>
        <dsp:cNvSpPr/>
      </dsp:nvSpPr>
      <dsp:spPr>
        <a:xfrm>
          <a:off x="95904" y="4857597"/>
          <a:ext cx="952804" cy="95280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8789-E618-45FD-A69E-CBEFE8B0B555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F00F2-A310-4A41-91DD-7B43D7C13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4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dirty="0" smtClean="0"/>
              <a:t>	</a:t>
            </a:r>
            <a:r>
              <a:rPr lang="vi-VN" sz="2000" dirty="0" smtClean="0">
                <a:latin typeface="Times New Roman" pitchFamily="18" charset="0"/>
              </a:rPr>
              <a:t>Kính thưa các đồng chí!</a:t>
            </a:r>
            <a:endParaRPr lang="en-US" sz="2000" dirty="0" smtClean="0"/>
          </a:p>
          <a:p>
            <a:pPr algn="just"/>
            <a:r>
              <a:rPr lang="en-US" sz="2000" dirty="0" smtClean="0"/>
              <a:t>	</a:t>
            </a:r>
          </a:p>
          <a:p>
            <a:pPr algn="just"/>
            <a:r>
              <a:rPr lang="en-US" sz="2000" dirty="0" smtClean="0"/>
              <a:t>	</a:t>
            </a:r>
            <a:endParaRPr lang="vi-VN" sz="2000" dirty="0" smtClean="0">
              <a:latin typeface="Times New Roman" pitchFamily="18" charset="0"/>
            </a:endParaRPr>
          </a:p>
        </p:txBody>
      </p:sp>
      <p:sp>
        <p:nvSpPr>
          <p:cNvPr id="3993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8A2EE37-5A66-4F96-A195-C5C0A1B52238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sz="1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	T</a:t>
            </a:r>
            <a:endParaRPr lang="en-GB" smtClean="0"/>
          </a:p>
        </p:txBody>
      </p:sp>
      <p:sp>
        <p:nvSpPr>
          <p:cNvPr id="41987" name="Header Placeholder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>
                <a:solidFill>
                  <a:prstClr val="black"/>
                </a:solidFill>
                <a:ea typeface="SimSun" pitchFamily="2" charset="-122"/>
              </a:rPr>
              <a:t>BAN TỔ CHỨC TRUNG ƯƠNG</a:t>
            </a:r>
            <a:endParaRPr lang="en-US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41988" name="Date Placeholder 4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6FED1A-F201-4747-81D4-3F743E6D4847}" type="datetime1">
              <a:rPr lang="en-US" altLang="en-US">
                <a:solidFill>
                  <a:prstClr val="black"/>
                </a:solidFill>
                <a:ea typeface="SimSun" pitchFamily="2" charset="-122"/>
              </a:rPr>
              <a:pPr/>
              <a:t>7/18/2018</a:t>
            </a:fld>
            <a:endParaRPr lang="en-US" altLang="en-US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32773" name="Footer Placeholder 5"/>
          <p:cNvSpPr txBox="1">
            <a:spLocks noGrp="1"/>
          </p:cNvSpPr>
          <p:nvPr>
            <p:ph type="ftr" sz="quarter"/>
          </p:nvPr>
        </p:nvSpPr>
        <p:spPr bwMode="auto">
          <a:xfrm>
            <a:off x="0" y="8684684"/>
            <a:ext cx="2971800" cy="457200"/>
          </a:xfrm>
          <a:prstGeom prst="rect">
            <a:avLst/>
          </a:prstGeom>
          <a:ln>
            <a:miter lim="800000"/>
          </a:ln>
        </p:spPr>
        <p:txBody>
          <a:bodyPr anchor="b"/>
          <a:lstStyle/>
          <a:p>
            <a:r>
              <a:rPr lang="en-US" altLang="en-US">
                <a:solidFill>
                  <a:prstClr val="black"/>
                </a:solidFill>
                <a:latin typeface="Calibri" pitchFamily="34" charset="0"/>
                <a:ea typeface="SimSun" pitchFamily="2" charset="-122"/>
              </a:rPr>
              <a:t>VĂN PHÒNG BAN</a:t>
            </a:r>
            <a:endParaRPr lang="en-US">
              <a:solidFill>
                <a:prstClr val="black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41990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4964272-5F71-47EA-823E-EDDAA4634794}" type="slidenum">
              <a:rPr lang="en-US" altLang="en-US">
                <a:solidFill>
                  <a:prstClr val="black"/>
                </a:solidFill>
                <a:ea typeface="SimSun" pitchFamily="2" charset="-122"/>
              </a:rPr>
              <a:pPr/>
              <a:t>2</a:t>
            </a:fld>
            <a:endParaRPr lang="en-US" altLang="en-US">
              <a:solidFill>
                <a:prstClr val="black"/>
              </a:solidFill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auto"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93329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635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AFE80F44-C3FB-4404-969B-DC3C75C04AF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2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1" y="0"/>
            <a:ext cx="2286000" cy="5992813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635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563EF48A-F841-4571-A096-82B0493DEB5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84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945F6-34E3-4534-9C2D-9892733D989E}" type="datetime5">
              <a:rPr lang="en-US" altLang="en-US">
                <a:solidFill>
                  <a:prstClr val="white"/>
                </a:solidFill>
              </a:rPr>
              <a:pPr/>
              <a:t>18-Jul-18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>
                <a:solidFill>
                  <a:prstClr val="white"/>
                </a:solidFill>
              </a:rPr>
              <a:t>BAN TỔ CHỨC TRUNG ƯƠNG</a:t>
            </a:r>
            <a:endParaRPr lang="en-US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Trang </a:t>
            </a:r>
            <a:fld id="{22929704-6825-4C79-AFD5-46E91CB123D2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15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945F6-34E3-4534-9C2D-9892733D989E}" type="datetime5">
              <a:rPr lang="en-US" altLang="en-US">
                <a:solidFill>
                  <a:prstClr val="white"/>
                </a:solidFill>
              </a:rPr>
              <a:pPr/>
              <a:t>18-Jul-18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>
                <a:solidFill>
                  <a:prstClr val="white"/>
                </a:solidFill>
              </a:rPr>
              <a:t>BAN TỔ CHỨC TRUNG ƯƠNG</a:t>
            </a:r>
            <a:endParaRPr lang="en-US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Trang </a:t>
            </a:r>
            <a:fld id="{929ACC31-36D2-4496-ADFA-EC9EDA9CE75D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9981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945F6-34E3-4534-9C2D-9892733D989E}" type="datetime5">
              <a:rPr lang="en-US" altLang="en-US">
                <a:solidFill>
                  <a:prstClr val="white"/>
                </a:solidFill>
              </a:rPr>
              <a:pPr/>
              <a:t>18-Jul-18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>
                <a:solidFill>
                  <a:prstClr val="white"/>
                </a:solidFill>
              </a:rPr>
              <a:t>BAN TỔ CHỨC TRUNG ƯƠNG</a:t>
            </a:r>
            <a:endParaRPr lang="en-US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Trang </a:t>
            </a:r>
            <a:fld id="{E013C058-A2C6-48B4-89E2-E6545D149A58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6833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6545263"/>
            <a:ext cx="9144000" cy="303212"/>
          </a:xfrm>
          <a:prstGeom prst="rect">
            <a:avLst/>
          </a:prstGeom>
          <a:solidFill>
            <a:srgbClr val="C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mtClean="0">
              <a:solidFill>
                <a:srgbClr val="FFFFFF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A17EBA-46B7-4068-B611-F5E34247AFCD}" type="datetime5">
              <a:rPr lang="en-US" altLang="en-US">
                <a:solidFill>
                  <a:prstClr val="white"/>
                </a:solidFill>
              </a:rPr>
              <a:pPr/>
              <a:t>18-Jul-18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>
                <a:solidFill>
                  <a:prstClr val="white"/>
                </a:solidFill>
              </a:rPr>
              <a:t>BAN TỔ CHỨC TRUNG ƯƠNG</a:t>
            </a:r>
            <a:endParaRPr lang="en-US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Trang </a:t>
            </a:r>
            <a:fld id="{CF23E999-532A-4DD9-B14C-2F63BBE69FB9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7824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0" y="6545263"/>
            <a:ext cx="9144000" cy="303212"/>
          </a:xfrm>
          <a:prstGeom prst="rect">
            <a:avLst/>
          </a:prstGeom>
          <a:solidFill>
            <a:srgbClr val="C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mtClean="0">
              <a:solidFill>
                <a:srgbClr val="FFFFFF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029981-6D12-42C4-A551-910F9032E6C7}" type="datetime5">
              <a:rPr lang="en-US" altLang="en-US">
                <a:solidFill>
                  <a:prstClr val="white"/>
                </a:solidFill>
              </a:rPr>
              <a:pPr/>
              <a:t>18-Jul-18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>
                <a:solidFill>
                  <a:prstClr val="white"/>
                </a:solidFill>
              </a:rPr>
              <a:t>BAN TỔ CHỨC TRUNG ƯƠNG</a:t>
            </a:r>
            <a:endParaRPr lang="en-US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Trang </a:t>
            </a:r>
            <a:fld id="{3CD38C18-3A3E-4693-8225-057A005B5156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379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0" y="6545263"/>
            <a:ext cx="9144000" cy="303212"/>
          </a:xfrm>
          <a:prstGeom prst="rect">
            <a:avLst/>
          </a:prstGeom>
          <a:solidFill>
            <a:srgbClr val="C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mtClean="0">
              <a:solidFill>
                <a:srgbClr val="FFFFFF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A4EBB9-78D7-4264-B24F-04A240D0050B}" type="datetime5">
              <a:rPr lang="en-US" altLang="en-US">
                <a:solidFill>
                  <a:prstClr val="white"/>
                </a:solidFill>
              </a:rPr>
              <a:pPr/>
              <a:t>18-Jul-18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>
                <a:solidFill>
                  <a:prstClr val="white"/>
                </a:solidFill>
              </a:rPr>
              <a:t>BAN TỔ CHỨC TRUNG ƯƠNG</a:t>
            </a:r>
            <a:endParaRPr lang="en-US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Trang </a:t>
            </a:r>
            <a:fld id="{5A28F8EF-DB8D-476A-8AC8-17E45099B15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2001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3745FAA2-AB7A-4DC5-9169-6D56E5EE9916}" type="datetime5">
              <a:rPr lang="en-US" altLang="en-US">
                <a:solidFill>
                  <a:prstClr val="white"/>
                </a:solidFill>
              </a:rPr>
              <a:pPr/>
              <a:t>18-Jul-18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vi-VN">
                <a:solidFill>
                  <a:prstClr val="white"/>
                </a:solidFill>
              </a:rPr>
              <a:t>BAN TỔ CHỨC TRUNG ƯƠNG</a:t>
            </a:r>
            <a:endParaRPr lang="en-US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Trang </a:t>
            </a:r>
            <a:fld id="{89EF7CA9-18C5-4739-9079-45E3BB355E59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3845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10B2D4C9-F426-4269-BB4A-DC326ACE2E74}" type="datetime5">
              <a:rPr lang="en-US" altLang="en-US">
                <a:solidFill>
                  <a:prstClr val="white"/>
                </a:solidFill>
              </a:rPr>
              <a:pPr/>
              <a:t>18-Jul-18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vi-VN">
                <a:solidFill>
                  <a:prstClr val="white"/>
                </a:solidFill>
              </a:rPr>
              <a:t>BAN TỔ CHỨC TRUNG ƯƠNG</a:t>
            </a:r>
            <a:endParaRPr lang="en-US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Trang </a:t>
            </a:r>
            <a:fld id="{1356A991-BB46-41B7-B553-43FE1538073C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1435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2460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A39D8E33-EB96-4492-8547-FB2D9B34953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68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97DA1898-D846-44EC-90C2-89B95406541F}" type="datetime5">
              <a:rPr lang="en-US" altLang="en-US">
                <a:solidFill>
                  <a:prstClr val="white"/>
                </a:solidFill>
              </a:rPr>
              <a:pPr/>
              <a:t>18-Jul-18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vi-VN">
                <a:solidFill>
                  <a:prstClr val="white"/>
                </a:solidFill>
              </a:rPr>
              <a:t>BAN TỔ CHỨC TRUNG ƯƠNG</a:t>
            </a:r>
            <a:endParaRPr lang="en-US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Trang </a:t>
            </a:r>
            <a:fld id="{08679596-6F31-4349-A6BE-7017BAB8636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8195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B9591305-3847-489D-8C10-483086469489}" type="datetime5">
              <a:rPr lang="en-US" altLang="en-US">
                <a:solidFill>
                  <a:prstClr val="white"/>
                </a:solidFill>
              </a:rPr>
              <a:pPr/>
              <a:t>18-Jul-18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vi-VN">
                <a:solidFill>
                  <a:prstClr val="white"/>
                </a:solidFill>
              </a:rPr>
              <a:t>BAN TỔ CHỨC TRUNG ƯƠNG</a:t>
            </a:r>
            <a:endParaRPr lang="en-US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Trang </a:t>
            </a:r>
            <a:fld id="{8F5F7BB2-5CF2-4044-82AF-72CD78D530C8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8436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6F90AB55-E0F3-4DF4-90EA-AF335E37863A}" type="datetime5">
              <a:rPr lang="en-US" altLang="en-US">
                <a:solidFill>
                  <a:prstClr val="white"/>
                </a:solidFill>
              </a:rPr>
              <a:pPr/>
              <a:t>18-Jul-18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vi-VN">
                <a:solidFill>
                  <a:prstClr val="white"/>
                </a:solidFill>
              </a:rPr>
              <a:t>BAN TỔ CHỨC TRUNG ƯƠNG</a:t>
            </a:r>
            <a:endParaRPr lang="en-US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Trang </a:t>
            </a:r>
            <a:fld id="{1FD84403-E8D7-46D5-9AC4-DB8CD7E5727D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3669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auto"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9789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2460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A39D8E33-EB96-4492-8547-FB2D9B34953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55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2565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635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ABC38CCB-505A-439D-9365-6E5BCF03BF8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45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635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3CA6B8D7-47DF-429D-93C5-3A6804C690E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0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635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4B21A292-CF1E-4E10-9F43-F4A56824A71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43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635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AE1E50DA-1CAF-438C-B2C7-23420C4B133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20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635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59E95766-7A60-4AB2-B860-BE0646730ED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8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2565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635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ABC38CCB-505A-439D-9365-6E5BCF03BF8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80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2460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804DE90E-5F1C-46E1-A73A-03988629CBC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01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635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361E325B-4CDD-4E58-81D3-1016CCB892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63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635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AFE80F44-C3FB-4404-969B-DC3C75C04AF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33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1" y="0"/>
            <a:ext cx="2286000" cy="5992813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635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563EF48A-F841-4571-A096-82B0493DEB5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91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DB28-7D8D-4835-8D49-8B6862F24C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EE45-D57B-4C9C-9C41-FFDA5188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76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DB28-7D8D-4835-8D49-8B6862F24C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EE45-D57B-4C9C-9C41-FFDA5188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45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DB28-7D8D-4835-8D49-8B6862F24C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EE45-D57B-4C9C-9C41-FFDA5188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6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DB28-7D8D-4835-8D49-8B6862F24C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EE45-D57B-4C9C-9C41-FFDA5188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53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DB28-7D8D-4835-8D49-8B6862F24C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EE45-D57B-4C9C-9C41-FFDA5188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11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DB28-7D8D-4835-8D49-8B6862F24C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EE45-D57B-4C9C-9C41-FFDA5188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3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635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3CA6B8D7-47DF-429D-93C5-3A6804C690E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95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DB28-7D8D-4835-8D49-8B6862F24C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EE45-D57B-4C9C-9C41-FFDA5188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34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DB28-7D8D-4835-8D49-8B6862F24C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EE45-D57B-4C9C-9C41-FFDA5188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29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DB28-7D8D-4835-8D49-8B6862F24C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EE45-D57B-4C9C-9C41-FFDA5188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82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DB28-7D8D-4835-8D49-8B6862F24C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EE45-D57B-4C9C-9C41-FFDA5188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62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DB28-7D8D-4835-8D49-8B6862F24C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EE45-D57B-4C9C-9C41-FFDA5188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0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635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4B21A292-CF1E-4E10-9F43-F4A56824A71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2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635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AE1E50DA-1CAF-438C-B2C7-23420C4B133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3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635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59E95766-7A60-4AB2-B860-BE0646730ED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2460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804DE90E-5F1C-46E1-A73A-03988629CBC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4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6352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fld id="{361E325B-4CDD-4E58-81D3-1016CCB892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3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10858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42913" y="1295402"/>
            <a:ext cx="8291512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</a:ln>
        </p:spPr>
        <p:txBody>
          <a:bodyPr lIns="91429" tIns="45714" rIns="91429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 sz="3900" b="1" i="1" smtClean="0">
              <a:solidFill>
                <a:srgbClr val="000066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7950" y="6324600"/>
            <a:ext cx="8959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1300" b="1" smtClean="0">
                <a:solidFill>
                  <a:srgbClr val="96CCEE"/>
                </a:solidFill>
                <a:latin typeface="Arial Narrow" pitchFamily="34" charset="0"/>
              </a:rPr>
              <a:t>Hội nghị toàn quốc học tập, quán triệt Nghị quyết Hội nghị Trung ương 6, khóa XII của Đảng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altLang="en-US" sz="1300" b="1" smtClean="0">
                <a:solidFill>
                  <a:srgbClr val="96CCEE"/>
                </a:solidFill>
                <a:latin typeface="Arial Narrow" pitchFamily="34" charset="0"/>
              </a:rPr>
              <a:t>29 </a:t>
            </a:r>
            <a:r>
              <a:rPr lang="mr-IN" altLang="en-US" sz="1300" b="1" smtClean="0">
                <a:solidFill>
                  <a:srgbClr val="96CCEE"/>
                </a:solidFill>
                <a:latin typeface="Arial Narrow" pitchFamily="34" charset="0"/>
              </a:rPr>
              <a:t>–</a:t>
            </a:r>
            <a:r>
              <a:rPr lang="en-GB" altLang="en-US" sz="1300" b="1" smtClean="0">
                <a:solidFill>
                  <a:srgbClr val="96CCEE"/>
                </a:solidFill>
                <a:latin typeface="Arial Narrow" pitchFamily="34" charset="0"/>
              </a:rPr>
              <a:t> 30/11/2017</a:t>
            </a:r>
            <a:endParaRPr lang="en-US" altLang="en-US" sz="1300" smtClean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2286000" y="2967040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2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AB3D1694-3CBC-4D81-A78F-DD72780D5619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2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3275" indent="-279400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4125" indent="-2682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7550" indent="-144463" algn="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020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220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420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620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45263"/>
            <a:ext cx="9144000" cy="303212"/>
          </a:xfrm>
          <a:prstGeom prst="rect">
            <a:avLst/>
          </a:prstGeom>
          <a:solidFill>
            <a:srgbClr val="C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mtClean="0">
              <a:solidFill>
                <a:srgbClr val="FFFFFF"/>
              </a:solidFill>
              <a:ea typeface="SimSun" pitchFamily="2" charset="-122"/>
              <a:cs typeface="Arial" pitchFamily="34" charset="0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446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6DC945F6-34E3-4534-9C2D-9892733D989E}" type="datetime5">
              <a:rPr lang="en-US" alt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18-Jul-18</a:t>
            </a:fld>
            <a:endParaRPr lang="en-US" altLang="en-US" smtClean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15102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vi-VN" smtClean="0">
                <a:solidFill>
                  <a:prstClr val="white"/>
                </a:solidFill>
                <a:cs typeface="Arial" pitchFamily="34" charset="0"/>
              </a:rPr>
              <a:t>BAN TỔ CHỨC TRUNG ƯƠNG</a:t>
            </a:r>
            <a:endParaRPr lang="en-US" smtClean="0">
              <a:solidFill>
                <a:prstClr val="white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06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mtClean="0">
                <a:solidFill>
                  <a:prstClr val="white"/>
                </a:solidFill>
              </a:rPr>
              <a:t>Trang </a:t>
            </a:r>
            <a:fld id="{8C1641BD-86CE-4B23-B329-230E487F293C}" type="slidenum">
              <a:rPr lang="en-US" alt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en-US" altLang="en-US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7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10858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42913" y="1295402"/>
            <a:ext cx="8291512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</a:ln>
        </p:spPr>
        <p:txBody>
          <a:bodyPr lIns="91429" tIns="45714" rIns="91429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 sz="3900" b="1" i="1" smtClean="0">
              <a:solidFill>
                <a:srgbClr val="000066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7950" y="6324600"/>
            <a:ext cx="8959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1300" b="1" smtClean="0">
                <a:solidFill>
                  <a:srgbClr val="96CCEE"/>
                </a:solidFill>
                <a:latin typeface="Arial Narrow" pitchFamily="34" charset="0"/>
              </a:rPr>
              <a:t>Hội nghị toàn quốc học tập, quán triệt Nghị quyết Hội nghị Trung ương 6, khóa XII của Đảng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altLang="en-US" sz="1300" b="1" smtClean="0">
                <a:solidFill>
                  <a:srgbClr val="96CCEE"/>
                </a:solidFill>
                <a:latin typeface="Arial Narrow" pitchFamily="34" charset="0"/>
              </a:rPr>
              <a:t>29 </a:t>
            </a:r>
            <a:r>
              <a:rPr lang="mr-IN" altLang="en-US" sz="1300" b="1" smtClean="0">
                <a:solidFill>
                  <a:srgbClr val="96CCEE"/>
                </a:solidFill>
                <a:latin typeface="Arial Narrow" pitchFamily="34" charset="0"/>
              </a:rPr>
              <a:t>–</a:t>
            </a:r>
            <a:r>
              <a:rPr lang="en-GB" altLang="en-US" sz="1300" b="1" smtClean="0">
                <a:solidFill>
                  <a:srgbClr val="96CCEE"/>
                </a:solidFill>
                <a:latin typeface="Arial Narrow" pitchFamily="34" charset="0"/>
              </a:rPr>
              <a:t> 30/11/2017</a:t>
            </a:r>
            <a:endParaRPr lang="en-US" altLang="en-US" sz="1300" smtClean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2286000" y="2967040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2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AB3D1694-3CBC-4D81-A78F-DD72780D5619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1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3275" indent="-279400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4125" indent="-2682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7550" indent="-144463" algn="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020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220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420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620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9DB28-7D8D-4835-8D49-8B6862F24C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FEE45-D57B-4C9C-9C41-FFDA5188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3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403977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912234B-E9F6-429D-A742-2BE42A26A2B8}" type="slidenum">
              <a:rPr lang="en-US" altLang="en-US">
                <a:solidFill>
                  <a:srgbClr val="FFFFFF"/>
                </a:solidFill>
              </a:rPr>
              <a:pPr/>
              <a:t>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858965"/>
            <a:ext cx="83058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 QUYẾT SỐ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 NGHỊ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TRUNG ƯƠNG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KHÓA XII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vi-VN" sz="31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1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VỀ CẢI CÁCH CHÍNH SÁCH </a:t>
            </a:r>
            <a:r>
              <a:rPr lang="en-US" sz="31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TIỀN LƯƠNG ĐỐI VỚI CÁN BỘ, CÔNG CHỨC, VIÊN CHỨC, LỰC LƯỢNG VŨ TRANG VÀ NGƯỜI LAO ĐỘNG TRONG DOANH NGHIỆP”</a:t>
            </a:r>
            <a:endParaRPr lang="en-US" sz="31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2" descr="C:\Users\KhanhNH\Desktop\BAO CAO NGHI QUYET\site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 descr="C:\Users\KhanhNH\Desktop\2017\NQ 2017\NQ TW 6\SLIDE\nq 18\dang cong san muon na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6723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7886700" cy="1325563"/>
          </a:xfrm>
        </p:spPr>
        <p:txBody>
          <a:bodyPr/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5057" y="1295400"/>
            <a:ext cx="8915400" cy="1905000"/>
            <a:chOff x="228600" y="1752600"/>
            <a:chExt cx="8915400" cy="1905000"/>
          </a:xfrm>
        </p:grpSpPr>
        <p:sp>
          <p:nvSpPr>
            <p:cNvPr id="8" name="Oval 7"/>
            <p:cNvSpPr/>
            <p:nvPr/>
          </p:nvSpPr>
          <p:spPr>
            <a:xfrm>
              <a:off x="228600" y="1752600"/>
              <a:ext cx="1905000" cy="1905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800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33600" y="1752600"/>
              <a:ext cx="7010400" cy="1905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phận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nhập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lao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triển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nguồn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Góp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tiến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ổn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2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1"/>
            <a:ext cx="9133114" cy="317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819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7886700" cy="1325563"/>
          </a:xfrm>
        </p:spPr>
        <p:txBody>
          <a:bodyPr/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8856" y="1143000"/>
            <a:ext cx="8915400" cy="1905000"/>
            <a:chOff x="228600" y="1752600"/>
            <a:chExt cx="8915400" cy="1905000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1752600"/>
              <a:ext cx="8915400" cy="1905000"/>
              <a:chOff x="228600" y="1752600"/>
              <a:chExt cx="8915400" cy="1905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8600" y="1752600"/>
                <a:ext cx="1905000" cy="1905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48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33600" y="1752600"/>
                <a:ext cx="7010400" cy="1905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209800" y="1828800"/>
              <a:ext cx="678179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dirty="0" err="1" smtClean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ải</a:t>
              </a:r>
              <a:r>
                <a:rPr lang="en-US" sz="2400" dirty="0" smtClean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Tuân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phối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lao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suất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lao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sở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lộ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619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7886700" cy="1325563"/>
          </a:xfrm>
        </p:spPr>
        <p:txBody>
          <a:bodyPr/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2"/>
            <a:ext cx="9144000" cy="257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28600" y="1310908"/>
            <a:ext cx="8915400" cy="1905000"/>
            <a:chOff x="228600" y="1752600"/>
            <a:chExt cx="8915400" cy="1905000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1752600"/>
              <a:ext cx="8915400" cy="1905000"/>
              <a:chOff x="228600" y="1752600"/>
              <a:chExt cx="8915400" cy="1905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8600" y="1752600"/>
                <a:ext cx="1905000" cy="1905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48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33600" y="1752600"/>
                <a:ext cx="7010400" cy="1905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247900" y="1889492"/>
              <a:ext cx="678180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dirty="0" err="1" smtClean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rong</a:t>
              </a:r>
              <a:r>
                <a:rPr lang="en-US" sz="2000" dirty="0" smtClean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vực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doanh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lao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thỏa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thuận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lao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lao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tối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thiểu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mức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sàn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thấp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lao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yếu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phối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lao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kinh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doanh</a:t>
              </a:r>
              <a:r>
                <a:rPr lang="en-US" sz="20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8619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7886700" cy="1325563"/>
          </a:xfrm>
        </p:spPr>
        <p:txBody>
          <a:bodyPr/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" y="1317171"/>
            <a:ext cx="8915400" cy="2133600"/>
            <a:chOff x="228600" y="1752600"/>
            <a:chExt cx="8915400" cy="2133600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1752600"/>
              <a:ext cx="8915400" cy="2133600"/>
              <a:chOff x="228600" y="1752600"/>
              <a:chExt cx="8915400" cy="1905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8600" y="1752600"/>
                <a:ext cx="1905000" cy="1905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48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33600" y="1752600"/>
                <a:ext cx="7010400" cy="1905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286000" y="1929625"/>
              <a:ext cx="67056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rong</a:t>
              </a:r>
              <a:r>
                <a:rPr lang="en-US" sz="2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vực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danh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lãnh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nguồn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chế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đãi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ngộ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khen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thưởng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xứng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Góp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sạch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nâng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4284665"/>
            <a:ext cx="914400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619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7886700" cy="1325563"/>
          </a:xfrm>
        </p:spPr>
        <p:txBody>
          <a:bodyPr/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5943" y="1752600"/>
            <a:ext cx="8915400" cy="1905000"/>
            <a:chOff x="228600" y="1752600"/>
            <a:chExt cx="8915400" cy="1905000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1752600"/>
              <a:ext cx="8915400" cy="1905000"/>
              <a:chOff x="228600" y="1752600"/>
              <a:chExt cx="8915400" cy="1905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28600" y="1752600"/>
                <a:ext cx="1905000" cy="1905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4800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33600" y="1752600"/>
                <a:ext cx="7010400" cy="1905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133600" y="1828800"/>
              <a:ext cx="69342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200" dirty="0" err="1" smtClean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Cải</a:t>
              </a:r>
              <a:r>
                <a:rPr lang="en-US" sz="2200" dirty="0" smtClean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đòi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quyết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gắn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thúc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đẩy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cải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nâng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2200" dirty="0"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4665"/>
            <a:ext cx="914400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619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2"/>
            <a:ext cx="7886700" cy="685801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2.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Về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mục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tiêu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493440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Káº¿t quáº£ hÃ¬nh áº£nh cho MUC TI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654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2"/>
            <a:ext cx="7886700" cy="685801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2.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Về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mục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tiêu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cụ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thể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sz="3200" dirty="0"/>
          </a:p>
        </p:txBody>
      </p:sp>
      <p:sp>
        <p:nvSpPr>
          <p:cNvPr id="5" name="AutoShape 2" descr="Káº¿t quáº£ hÃ¬nh áº£nh cho MUC TI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0164" y="5149850"/>
            <a:ext cx="9113837" cy="877888"/>
            <a:chOff x="-1" y="2971478"/>
            <a:chExt cx="12150771" cy="878405"/>
          </a:xfrm>
        </p:grpSpPr>
        <p:grpSp>
          <p:nvGrpSpPr>
            <p:cNvPr id="16" name="Group 71"/>
            <p:cNvGrpSpPr>
              <a:grpSpLocks/>
            </p:cNvGrpSpPr>
            <p:nvPr/>
          </p:nvGrpSpPr>
          <p:grpSpPr bwMode="auto">
            <a:xfrm>
              <a:off x="-1" y="3156073"/>
              <a:ext cx="10783231" cy="396000"/>
              <a:chOff x="666491" y="3103624"/>
              <a:chExt cx="7579509" cy="396000"/>
            </a:xfrm>
          </p:grpSpPr>
          <p:grpSp>
            <p:nvGrpSpPr>
              <p:cNvPr id="18" name="Group 21"/>
              <p:cNvGrpSpPr>
                <a:grpSpLocks/>
              </p:cNvGrpSpPr>
              <p:nvPr/>
            </p:nvGrpSpPr>
            <p:grpSpPr bwMode="auto">
              <a:xfrm>
                <a:off x="666491" y="3103624"/>
                <a:ext cx="7560000" cy="396000"/>
                <a:chOff x="697015" y="3233151"/>
                <a:chExt cx="7151585" cy="290232"/>
              </a:xfrm>
            </p:grpSpPr>
            <p:cxnSp>
              <p:nvCxnSpPr>
                <p:cNvPr id="20" name="Straight Connector 19"/>
                <p:cNvCxnSpPr>
                  <a:stCxn id="21" idx="0"/>
                </p:cNvCxnSpPr>
                <p:nvPr/>
              </p:nvCxnSpPr>
              <p:spPr>
                <a:xfrm>
                  <a:off x="1091061" y="3374934"/>
                  <a:ext cx="6757890" cy="221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8C8C8C"/>
                  </a:solidFill>
                  <a:prstDash val="solid"/>
                </a:ln>
                <a:effectLst/>
              </p:spPr>
            </p:cxnSp>
            <p:sp>
              <p:nvSpPr>
                <p:cNvPr id="21" name="Freeform 20"/>
                <p:cNvSpPr/>
                <p:nvPr/>
              </p:nvSpPr>
              <p:spPr bwMode="auto">
                <a:xfrm rot="16200000">
                  <a:off x="748515" y="3181404"/>
                  <a:ext cx="291045" cy="394046"/>
                </a:xfrm>
                <a:custGeom>
                  <a:avLst/>
                  <a:gdLst>
                    <a:gd name="connsiteX0" fmla="*/ 685800 w 1346200"/>
                    <a:gd name="connsiteY0" fmla="*/ 2095500 h 2095500"/>
                    <a:gd name="connsiteX1" fmla="*/ 0 w 1346200"/>
                    <a:gd name="connsiteY1" fmla="*/ 1035050 h 2095500"/>
                    <a:gd name="connsiteX2" fmla="*/ 95250 w 1346200"/>
                    <a:gd name="connsiteY2" fmla="*/ 273050 h 2095500"/>
                    <a:gd name="connsiteX3" fmla="*/ 666750 w 1346200"/>
                    <a:gd name="connsiteY3" fmla="*/ 0 h 2095500"/>
                    <a:gd name="connsiteX4" fmla="*/ 1282700 w 1346200"/>
                    <a:gd name="connsiteY4" fmla="*/ 311150 h 2095500"/>
                    <a:gd name="connsiteX5" fmla="*/ 1346200 w 1346200"/>
                    <a:gd name="connsiteY5" fmla="*/ 990600 h 2095500"/>
                    <a:gd name="connsiteX6" fmla="*/ 685800 w 1346200"/>
                    <a:gd name="connsiteY6" fmla="*/ 2095500 h 2095500"/>
                    <a:gd name="connsiteX0-1" fmla="*/ 673894 w 1334294"/>
                    <a:gd name="connsiteY0-2" fmla="*/ 2095500 h 2095500"/>
                    <a:gd name="connsiteX1-3" fmla="*/ 0 w 1334294"/>
                    <a:gd name="connsiteY1-4" fmla="*/ 1020762 h 2095500"/>
                    <a:gd name="connsiteX2-5" fmla="*/ 83344 w 1334294"/>
                    <a:gd name="connsiteY2-6" fmla="*/ 273050 h 2095500"/>
                    <a:gd name="connsiteX3-7" fmla="*/ 654844 w 1334294"/>
                    <a:gd name="connsiteY3-8" fmla="*/ 0 h 2095500"/>
                    <a:gd name="connsiteX4-9" fmla="*/ 1270794 w 1334294"/>
                    <a:gd name="connsiteY4-10" fmla="*/ 311150 h 2095500"/>
                    <a:gd name="connsiteX5-11" fmla="*/ 1334294 w 1334294"/>
                    <a:gd name="connsiteY5-12" fmla="*/ 990600 h 2095500"/>
                    <a:gd name="connsiteX6-13" fmla="*/ 673894 w 1334294"/>
                    <a:gd name="connsiteY6-14" fmla="*/ 2095500 h 2095500"/>
                    <a:gd name="connsiteX0-15" fmla="*/ 717354 w 1377754"/>
                    <a:gd name="connsiteY0-16" fmla="*/ 2095500 h 2095500"/>
                    <a:gd name="connsiteX1-17" fmla="*/ 43460 w 1377754"/>
                    <a:gd name="connsiteY1-18" fmla="*/ 1020762 h 2095500"/>
                    <a:gd name="connsiteX2-19" fmla="*/ 126804 w 1377754"/>
                    <a:gd name="connsiteY2-20" fmla="*/ 273050 h 2095500"/>
                    <a:gd name="connsiteX3-21" fmla="*/ 698304 w 1377754"/>
                    <a:gd name="connsiteY3-22" fmla="*/ 0 h 2095500"/>
                    <a:gd name="connsiteX4-23" fmla="*/ 1314254 w 1377754"/>
                    <a:gd name="connsiteY4-24" fmla="*/ 311150 h 2095500"/>
                    <a:gd name="connsiteX5-25" fmla="*/ 1377754 w 1377754"/>
                    <a:gd name="connsiteY5-26" fmla="*/ 990600 h 2095500"/>
                    <a:gd name="connsiteX6-27" fmla="*/ 717354 w 1377754"/>
                    <a:gd name="connsiteY6-28" fmla="*/ 2095500 h 2095500"/>
                    <a:gd name="connsiteX0-29" fmla="*/ 730807 w 1391207"/>
                    <a:gd name="connsiteY0-30" fmla="*/ 2095500 h 2095500"/>
                    <a:gd name="connsiteX1-31" fmla="*/ 56913 w 1391207"/>
                    <a:gd name="connsiteY1-32" fmla="*/ 1020762 h 2095500"/>
                    <a:gd name="connsiteX2-33" fmla="*/ 140257 w 1391207"/>
                    <a:gd name="connsiteY2-34" fmla="*/ 273050 h 2095500"/>
                    <a:gd name="connsiteX3-35" fmla="*/ 711757 w 1391207"/>
                    <a:gd name="connsiteY3-36" fmla="*/ 0 h 2095500"/>
                    <a:gd name="connsiteX4-37" fmla="*/ 1327707 w 1391207"/>
                    <a:gd name="connsiteY4-38" fmla="*/ 311150 h 2095500"/>
                    <a:gd name="connsiteX5-39" fmla="*/ 1391207 w 1391207"/>
                    <a:gd name="connsiteY5-40" fmla="*/ 990600 h 2095500"/>
                    <a:gd name="connsiteX6-41" fmla="*/ 730807 w 1391207"/>
                    <a:gd name="connsiteY6-42" fmla="*/ 2095500 h 2095500"/>
                    <a:gd name="connsiteX0-43" fmla="*/ 729076 w 1389476"/>
                    <a:gd name="connsiteY0-44" fmla="*/ 2095500 h 2095500"/>
                    <a:gd name="connsiteX1-45" fmla="*/ 55182 w 1389476"/>
                    <a:gd name="connsiteY1-46" fmla="*/ 1020762 h 2095500"/>
                    <a:gd name="connsiteX2-47" fmla="*/ 145670 w 1389476"/>
                    <a:gd name="connsiteY2-48" fmla="*/ 280194 h 2095500"/>
                    <a:gd name="connsiteX3-49" fmla="*/ 710026 w 1389476"/>
                    <a:gd name="connsiteY3-50" fmla="*/ 0 h 2095500"/>
                    <a:gd name="connsiteX4-51" fmla="*/ 1325976 w 1389476"/>
                    <a:gd name="connsiteY4-52" fmla="*/ 311150 h 2095500"/>
                    <a:gd name="connsiteX5-53" fmla="*/ 1389476 w 1389476"/>
                    <a:gd name="connsiteY5-54" fmla="*/ 990600 h 2095500"/>
                    <a:gd name="connsiteX6-55" fmla="*/ 729076 w 1389476"/>
                    <a:gd name="connsiteY6-56" fmla="*/ 2095500 h 2095500"/>
                    <a:gd name="connsiteX0-57" fmla="*/ 731585 w 1391985"/>
                    <a:gd name="connsiteY0-58" fmla="*/ 2095500 h 2095500"/>
                    <a:gd name="connsiteX1-59" fmla="*/ 57691 w 1391985"/>
                    <a:gd name="connsiteY1-60" fmla="*/ 1020762 h 2095500"/>
                    <a:gd name="connsiteX2-61" fmla="*/ 148179 w 1391985"/>
                    <a:gd name="connsiteY2-62" fmla="*/ 280194 h 2095500"/>
                    <a:gd name="connsiteX3-63" fmla="*/ 712535 w 1391985"/>
                    <a:gd name="connsiteY3-64" fmla="*/ 0 h 2095500"/>
                    <a:gd name="connsiteX4-65" fmla="*/ 1328485 w 1391985"/>
                    <a:gd name="connsiteY4-66" fmla="*/ 311150 h 2095500"/>
                    <a:gd name="connsiteX5-67" fmla="*/ 1391985 w 1391985"/>
                    <a:gd name="connsiteY5-68" fmla="*/ 990600 h 2095500"/>
                    <a:gd name="connsiteX6-69" fmla="*/ 731585 w 1391985"/>
                    <a:gd name="connsiteY6-70" fmla="*/ 2095500 h 2095500"/>
                    <a:gd name="connsiteX0-71" fmla="*/ 731585 w 1391985"/>
                    <a:gd name="connsiteY0-72" fmla="*/ 2095500 h 2095500"/>
                    <a:gd name="connsiteX1-73" fmla="*/ 57691 w 1391985"/>
                    <a:gd name="connsiteY1-74" fmla="*/ 1020762 h 2095500"/>
                    <a:gd name="connsiteX2-75" fmla="*/ 148179 w 1391985"/>
                    <a:gd name="connsiteY2-76" fmla="*/ 280194 h 2095500"/>
                    <a:gd name="connsiteX3-77" fmla="*/ 712535 w 1391985"/>
                    <a:gd name="connsiteY3-78" fmla="*/ 0 h 2095500"/>
                    <a:gd name="connsiteX4-79" fmla="*/ 1328485 w 1391985"/>
                    <a:gd name="connsiteY4-80" fmla="*/ 311150 h 2095500"/>
                    <a:gd name="connsiteX5-81" fmla="*/ 1391985 w 1391985"/>
                    <a:gd name="connsiteY5-82" fmla="*/ 990600 h 2095500"/>
                    <a:gd name="connsiteX6-83" fmla="*/ 731585 w 1391985"/>
                    <a:gd name="connsiteY6-84" fmla="*/ 2095500 h 2095500"/>
                    <a:gd name="connsiteX0-85" fmla="*/ 731585 w 1391985"/>
                    <a:gd name="connsiteY0-86" fmla="*/ 2081213 h 2081213"/>
                    <a:gd name="connsiteX1-87" fmla="*/ 57691 w 1391985"/>
                    <a:gd name="connsiteY1-88" fmla="*/ 1006475 h 2081213"/>
                    <a:gd name="connsiteX2-89" fmla="*/ 148179 w 1391985"/>
                    <a:gd name="connsiteY2-90" fmla="*/ 265907 h 2081213"/>
                    <a:gd name="connsiteX3-91" fmla="*/ 714916 w 1391985"/>
                    <a:gd name="connsiteY3-92" fmla="*/ 0 h 2081213"/>
                    <a:gd name="connsiteX4-93" fmla="*/ 1328485 w 1391985"/>
                    <a:gd name="connsiteY4-94" fmla="*/ 296863 h 2081213"/>
                    <a:gd name="connsiteX5-95" fmla="*/ 1391985 w 1391985"/>
                    <a:gd name="connsiteY5-96" fmla="*/ 976313 h 2081213"/>
                    <a:gd name="connsiteX6-97" fmla="*/ 731585 w 1391985"/>
                    <a:gd name="connsiteY6-98" fmla="*/ 2081213 h 2081213"/>
                    <a:gd name="connsiteX0-99" fmla="*/ 731585 w 1391985"/>
                    <a:gd name="connsiteY0-100" fmla="*/ 2081213 h 2081213"/>
                    <a:gd name="connsiteX1-101" fmla="*/ 57691 w 1391985"/>
                    <a:gd name="connsiteY1-102" fmla="*/ 1006475 h 2081213"/>
                    <a:gd name="connsiteX2-103" fmla="*/ 148179 w 1391985"/>
                    <a:gd name="connsiteY2-104" fmla="*/ 265907 h 2081213"/>
                    <a:gd name="connsiteX3-105" fmla="*/ 714916 w 1391985"/>
                    <a:gd name="connsiteY3-106" fmla="*/ 0 h 2081213"/>
                    <a:gd name="connsiteX4-107" fmla="*/ 1328485 w 1391985"/>
                    <a:gd name="connsiteY4-108" fmla="*/ 296863 h 2081213"/>
                    <a:gd name="connsiteX5-109" fmla="*/ 1391985 w 1391985"/>
                    <a:gd name="connsiteY5-110" fmla="*/ 976313 h 2081213"/>
                    <a:gd name="connsiteX6-111" fmla="*/ 731585 w 1391985"/>
                    <a:gd name="connsiteY6-112" fmla="*/ 2081213 h 2081213"/>
                    <a:gd name="connsiteX0-113" fmla="*/ 731585 w 1391985"/>
                    <a:gd name="connsiteY0-114" fmla="*/ 2081217 h 2081217"/>
                    <a:gd name="connsiteX1-115" fmla="*/ 57691 w 1391985"/>
                    <a:gd name="connsiteY1-116" fmla="*/ 1006479 h 2081217"/>
                    <a:gd name="connsiteX2-117" fmla="*/ 148179 w 1391985"/>
                    <a:gd name="connsiteY2-118" fmla="*/ 265911 h 2081217"/>
                    <a:gd name="connsiteX3-119" fmla="*/ 714916 w 1391985"/>
                    <a:gd name="connsiteY3-120" fmla="*/ 4 h 2081217"/>
                    <a:gd name="connsiteX4-121" fmla="*/ 1328485 w 1391985"/>
                    <a:gd name="connsiteY4-122" fmla="*/ 296867 h 2081217"/>
                    <a:gd name="connsiteX5-123" fmla="*/ 1391985 w 1391985"/>
                    <a:gd name="connsiteY5-124" fmla="*/ 976317 h 2081217"/>
                    <a:gd name="connsiteX6-125" fmla="*/ 731585 w 1391985"/>
                    <a:gd name="connsiteY6-126" fmla="*/ 2081217 h 2081217"/>
                    <a:gd name="connsiteX0-127" fmla="*/ 731585 w 1391985"/>
                    <a:gd name="connsiteY0-128" fmla="*/ 2081217 h 2081217"/>
                    <a:gd name="connsiteX1-129" fmla="*/ 57691 w 1391985"/>
                    <a:gd name="connsiteY1-130" fmla="*/ 1006479 h 2081217"/>
                    <a:gd name="connsiteX2-131" fmla="*/ 148179 w 1391985"/>
                    <a:gd name="connsiteY2-132" fmla="*/ 265911 h 2081217"/>
                    <a:gd name="connsiteX3-133" fmla="*/ 714916 w 1391985"/>
                    <a:gd name="connsiteY3-134" fmla="*/ 4 h 2081217"/>
                    <a:gd name="connsiteX4-135" fmla="*/ 1321342 w 1391985"/>
                    <a:gd name="connsiteY4-136" fmla="*/ 308773 h 2081217"/>
                    <a:gd name="connsiteX5-137" fmla="*/ 1391985 w 1391985"/>
                    <a:gd name="connsiteY5-138" fmla="*/ 976317 h 2081217"/>
                    <a:gd name="connsiteX6-139" fmla="*/ 731585 w 1391985"/>
                    <a:gd name="connsiteY6-140" fmla="*/ 2081217 h 2081217"/>
                    <a:gd name="connsiteX0-141" fmla="*/ 731585 w 1391985"/>
                    <a:gd name="connsiteY0-142" fmla="*/ 2081221 h 2081221"/>
                    <a:gd name="connsiteX1-143" fmla="*/ 57691 w 1391985"/>
                    <a:gd name="connsiteY1-144" fmla="*/ 1006483 h 2081221"/>
                    <a:gd name="connsiteX2-145" fmla="*/ 148179 w 1391985"/>
                    <a:gd name="connsiteY2-146" fmla="*/ 265915 h 2081221"/>
                    <a:gd name="connsiteX3-147" fmla="*/ 714916 w 1391985"/>
                    <a:gd name="connsiteY3-148" fmla="*/ 8 h 2081221"/>
                    <a:gd name="connsiteX4-149" fmla="*/ 1321342 w 1391985"/>
                    <a:gd name="connsiteY4-150" fmla="*/ 308777 h 2081221"/>
                    <a:gd name="connsiteX5-151" fmla="*/ 1391985 w 1391985"/>
                    <a:gd name="connsiteY5-152" fmla="*/ 976321 h 2081221"/>
                    <a:gd name="connsiteX6-153" fmla="*/ 731585 w 1391985"/>
                    <a:gd name="connsiteY6-154" fmla="*/ 2081221 h 2081221"/>
                    <a:gd name="connsiteX0-155" fmla="*/ 731585 w 1395120"/>
                    <a:gd name="connsiteY0-156" fmla="*/ 2081221 h 2081221"/>
                    <a:gd name="connsiteX1-157" fmla="*/ 57691 w 1395120"/>
                    <a:gd name="connsiteY1-158" fmla="*/ 1006483 h 2081221"/>
                    <a:gd name="connsiteX2-159" fmla="*/ 148179 w 1395120"/>
                    <a:gd name="connsiteY2-160" fmla="*/ 265915 h 2081221"/>
                    <a:gd name="connsiteX3-161" fmla="*/ 714916 w 1395120"/>
                    <a:gd name="connsiteY3-162" fmla="*/ 8 h 2081221"/>
                    <a:gd name="connsiteX4-163" fmla="*/ 1321342 w 1395120"/>
                    <a:gd name="connsiteY4-164" fmla="*/ 308777 h 2081221"/>
                    <a:gd name="connsiteX5-165" fmla="*/ 1391985 w 1395120"/>
                    <a:gd name="connsiteY5-166" fmla="*/ 976321 h 2081221"/>
                    <a:gd name="connsiteX6-167" fmla="*/ 731585 w 1395120"/>
                    <a:gd name="connsiteY6-168" fmla="*/ 2081221 h 2081221"/>
                    <a:gd name="connsiteX0-169" fmla="*/ 731585 w 1435441"/>
                    <a:gd name="connsiteY0-170" fmla="*/ 2081221 h 2081221"/>
                    <a:gd name="connsiteX1-171" fmla="*/ 57691 w 1435441"/>
                    <a:gd name="connsiteY1-172" fmla="*/ 1006483 h 2081221"/>
                    <a:gd name="connsiteX2-173" fmla="*/ 148179 w 1435441"/>
                    <a:gd name="connsiteY2-174" fmla="*/ 265915 h 2081221"/>
                    <a:gd name="connsiteX3-175" fmla="*/ 714916 w 1435441"/>
                    <a:gd name="connsiteY3-176" fmla="*/ 8 h 2081221"/>
                    <a:gd name="connsiteX4-177" fmla="*/ 1321342 w 1435441"/>
                    <a:gd name="connsiteY4-178" fmla="*/ 308777 h 2081221"/>
                    <a:gd name="connsiteX5-179" fmla="*/ 1391985 w 1435441"/>
                    <a:gd name="connsiteY5-180" fmla="*/ 976321 h 2081221"/>
                    <a:gd name="connsiteX6-181" fmla="*/ 731585 w 1435441"/>
                    <a:gd name="connsiteY6-182" fmla="*/ 2081221 h 2081221"/>
                    <a:gd name="connsiteX0-183" fmla="*/ 733701 w 1437557"/>
                    <a:gd name="connsiteY0-184" fmla="*/ 2081221 h 2081221"/>
                    <a:gd name="connsiteX1-185" fmla="*/ 59807 w 1437557"/>
                    <a:gd name="connsiteY1-186" fmla="*/ 1006483 h 2081221"/>
                    <a:gd name="connsiteX2-187" fmla="*/ 150295 w 1437557"/>
                    <a:gd name="connsiteY2-188" fmla="*/ 265915 h 2081221"/>
                    <a:gd name="connsiteX3-189" fmla="*/ 717032 w 1437557"/>
                    <a:gd name="connsiteY3-190" fmla="*/ 8 h 2081221"/>
                    <a:gd name="connsiteX4-191" fmla="*/ 1323458 w 1437557"/>
                    <a:gd name="connsiteY4-192" fmla="*/ 308777 h 2081221"/>
                    <a:gd name="connsiteX5-193" fmla="*/ 1394101 w 1437557"/>
                    <a:gd name="connsiteY5-194" fmla="*/ 976321 h 2081221"/>
                    <a:gd name="connsiteX6-195" fmla="*/ 733701 w 1437557"/>
                    <a:gd name="connsiteY6-196" fmla="*/ 2081221 h 2081221"/>
                    <a:gd name="connsiteX0-197" fmla="*/ 733701 w 1437557"/>
                    <a:gd name="connsiteY0-198" fmla="*/ 2081221 h 2081221"/>
                    <a:gd name="connsiteX1-199" fmla="*/ 59807 w 1437557"/>
                    <a:gd name="connsiteY1-200" fmla="*/ 1006483 h 2081221"/>
                    <a:gd name="connsiteX2-201" fmla="*/ 150295 w 1437557"/>
                    <a:gd name="connsiteY2-202" fmla="*/ 265915 h 2081221"/>
                    <a:gd name="connsiteX3-203" fmla="*/ 717032 w 1437557"/>
                    <a:gd name="connsiteY3-204" fmla="*/ 8 h 2081221"/>
                    <a:gd name="connsiteX4-205" fmla="*/ 1323458 w 1437557"/>
                    <a:gd name="connsiteY4-206" fmla="*/ 308777 h 2081221"/>
                    <a:gd name="connsiteX5-207" fmla="*/ 1394101 w 1437557"/>
                    <a:gd name="connsiteY5-208" fmla="*/ 976321 h 2081221"/>
                    <a:gd name="connsiteX6-209" fmla="*/ 733701 w 1437557"/>
                    <a:gd name="connsiteY6-210" fmla="*/ 2081221 h 2081221"/>
                    <a:gd name="connsiteX0-211" fmla="*/ 737934 w 1441790"/>
                    <a:gd name="connsiteY0-212" fmla="*/ 2081221 h 2081221"/>
                    <a:gd name="connsiteX1-213" fmla="*/ 64040 w 1441790"/>
                    <a:gd name="connsiteY1-214" fmla="*/ 1006483 h 2081221"/>
                    <a:gd name="connsiteX2-215" fmla="*/ 154528 w 1441790"/>
                    <a:gd name="connsiteY2-216" fmla="*/ 265915 h 2081221"/>
                    <a:gd name="connsiteX3-217" fmla="*/ 721265 w 1441790"/>
                    <a:gd name="connsiteY3-218" fmla="*/ 8 h 2081221"/>
                    <a:gd name="connsiteX4-219" fmla="*/ 1327691 w 1441790"/>
                    <a:gd name="connsiteY4-220" fmla="*/ 308777 h 2081221"/>
                    <a:gd name="connsiteX5-221" fmla="*/ 1398334 w 1441790"/>
                    <a:gd name="connsiteY5-222" fmla="*/ 976321 h 2081221"/>
                    <a:gd name="connsiteX6-223" fmla="*/ 737934 w 1441790"/>
                    <a:gd name="connsiteY6-224" fmla="*/ 2081221 h 2081221"/>
                  </a:gdLst>
                  <a:ahLst/>
                  <a:cxnLst>
                    <a:cxn ang="0">
                      <a:pos x="connsiteX0-211" y="connsiteY0-212"/>
                    </a:cxn>
                    <a:cxn ang="0">
                      <a:pos x="connsiteX1-213" y="connsiteY1-214"/>
                    </a:cxn>
                    <a:cxn ang="0">
                      <a:pos x="connsiteX2-215" y="connsiteY2-216"/>
                    </a:cxn>
                    <a:cxn ang="0">
                      <a:pos x="connsiteX3-217" y="connsiteY3-218"/>
                    </a:cxn>
                    <a:cxn ang="0">
                      <a:pos x="connsiteX4-219" y="connsiteY4-220"/>
                    </a:cxn>
                    <a:cxn ang="0">
                      <a:pos x="connsiteX5-221" y="connsiteY5-222"/>
                    </a:cxn>
                    <a:cxn ang="0">
                      <a:pos x="connsiteX6-223" y="connsiteY6-224"/>
                    </a:cxn>
                  </a:cxnLst>
                  <a:rect l="l" t="t" r="r" b="b"/>
                  <a:pathLst>
                    <a:path w="1441790" h="2081221">
                      <a:moveTo>
                        <a:pt x="737934" y="2081221"/>
                      </a:moveTo>
                      <a:lnTo>
                        <a:pt x="64040" y="1006483"/>
                      </a:lnTo>
                      <a:cubicBezTo>
                        <a:pt x="-70104" y="659615"/>
                        <a:pt x="29116" y="455621"/>
                        <a:pt x="154528" y="265915"/>
                      </a:cubicBezTo>
                      <a:cubicBezTo>
                        <a:pt x="280734" y="105842"/>
                        <a:pt x="516478" y="537"/>
                        <a:pt x="721265" y="8"/>
                      </a:cubicBezTo>
                      <a:cubicBezTo>
                        <a:pt x="956745" y="-1051"/>
                        <a:pt x="1166031" y="97904"/>
                        <a:pt x="1327691" y="308777"/>
                      </a:cubicBezTo>
                      <a:cubicBezTo>
                        <a:pt x="1453633" y="547961"/>
                        <a:pt x="1472417" y="777619"/>
                        <a:pt x="1398334" y="976321"/>
                      </a:cubicBezTo>
                      <a:lnTo>
                        <a:pt x="737934" y="20812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9" name="Right Arrow 18"/>
              <p:cNvSpPr/>
              <p:nvPr/>
            </p:nvSpPr>
            <p:spPr>
              <a:xfrm>
                <a:off x="7918913" y="3176356"/>
                <a:ext cx="327289" cy="292272"/>
              </a:xfrm>
              <a:prstGeom prst="rightArrow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10783517" y="2971478"/>
              <a:ext cx="1367253" cy="878405"/>
            </a:xfrm>
            <a:prstGeom prst="ellipse">
              <a:avLst/>
            </a:prstGeom>
            <a:solidFill>
              <a:srgbClr val="CC0000"/>
            </a:solidFill>
            <a:ln w="25400" cap="flat" cmpd="sng" algn="ctr">
              <a:solidFill>
                <a:srgbClr val="FBDF5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2020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9746" y="2938462"/>
            <a:ext cx="609600" cy="985838"/>
            <a:chOff x="329746" y="2938462"/>
            <a:chExt cx="609600" cy="985838"/>
          </a:xfrm>
        </p:grpSpPr>
        <p:grpSp>
          <p:nvGrpSpPr>
            <p:cNvPr id="23" name="Group 3"/>
            <p:cNvGrpSpPr/>
            <p:nvPr/>
          </p:nvGrpSpPr>
          <p:grpSpPr bwMode="auto">
            <a:xfrm>
              <a:off x="596971" y="3874160"/>
              <a:ext cx="50355" cy="50140"/>
              <a:chOff x="3438253" y="3519641"/>
              <a:chExt cx="163316" cy="163316"/>
            </a:xfrm>
            <a:solidFill>
              <a:srgbClr val="2E95C0"/>
            </a:solidFill>
          </p:grpSpPr>
          <p:sp>
            <p:nvSpPr>
              <p:cNvPr id="26" name="Oval 25"/>
              <p:cNvSpPr/>
              <p:nvPr/>
            </p:nvSpPr>
            <p:spPr>
              <a:xfrm>
                <a:off x="3438302" y="3520701"/>
                <a:ext cx="162282" cy="162256"/>
              </a:xfrm>
              <a:prstGeom prst="ellipse">
                <a:avLst/>
              </a:prstGeom>
              <a:grpFill/>
              <a:ln w="3175" cap="flat" cmpd="sng" algn="ctr">
                <a:solidFill>
                  <a:srgbClr val="8C8C8C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468015" y="3550409"/>
                <a:ext cx="102856" cy="10284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4" name="Teardrop 23"/>
            <p:cNvSpPr/>
            <p:nvPr/>
          </p:nvSpPr>
          <p:spPr bwMode="auto">
            <a:xfrm rot="8111378">
              <a:off x="350384" y="3016250"/>
              <a:ext cx="550862" cy="549275"/>
            </a:xfrm>
            <a:prstGeom prst="teardrop">
              <a:avLst>
                <a:gd name="adj" fmla="val 137338"/>
              </a:avLst>
            </a:prstGeom>
            <a:solidFill>
              <a:srgbClr val="2E95C0"/>
            </a:solidFill>
            <a:ln w="76200" cap="flat" cmpd="sng" algn="ctr">
              <a:solidFill>
                <a:srgbClr val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5" name="TextBox 279"/>
            <p:cNvSpPr txBox="1">
              <a:spLocks noChangeArrowheads="1"/>
            </p:cNvSpPr>
            <p:nvPr/>
          </p:nvSpPr>
          <p:spPr bwMode="auto">
            <a:xfrm>
              <a:off x="329746" y="2938462"/>
              <a:ext cx="6096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64"/>
          <p:cNvSpPr>
            <a:spLocks noGrp="1" noChangeArrowheads="1"/>
          </p:cNvSpPr>
          <p:nvPr>
            <p:ph idx="1"/>
          </p:nvPr>
        </p:nvSpPr>
        <p:spPr bwMode="auto">
          <a:xfrm>
            <a:off x="1171801" y="2902961"/>
            <a:ext cx="7448550" cy="10828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err="1" smtClean="0">
                <a:effectLst/>
                <a:latin typeface="Times New Roman"/>
                <a:ea typeface="Times New Roman"/>
              </a:rPr>
              <a:t>Tiếp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tục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điều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chỉnh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tăng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cơ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sở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theo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Nghị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quyết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Quốc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hội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.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47022" y="914400"/>
            <a:ext cx="4458378" cy="10668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0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2"/>
            <a:ext cx="7886700" cy="685801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2.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Về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mục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tiêu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cụ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thể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sz="3200" dirty="0"/>
          </a:p>
        </p:txBody>
      </p:sp>
      <p:sp>
        <p:nvSpPr>
          <p:cNvPr id="5" name="AutoShape 2" descr="Káº¿t quáº£ hÃ¬nh áº£nh cho MUC TI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0164" y="5149850"/>
            <a:ext cx="9113837" cy="877888"/>
            <a:chOff x="-1" y="2971478"/>
            <a:chExt cx="12150771" cy="878405"/>
          </a:xfrm>
        </p:grpSpPr>
        <p:grpSp>
          <p:nvGrpSpPr>
            <p:cNvPr id="16" name="Group 71"/>
            <p:cNvGrpSpPr>
              <a:grpSpLocks/>
            </p:cNvGrpSpPr>
            <p:nvPr/>
          </p:nvGrpSpPr>
          <p:grpSpPr bwMode="auto">
            <a:xfrm>
              <a:off x="-1" y="3156073"/>
              <a:ext cx="10783231" cy="396000"/>
              <a:chOff x="666491" y="3103624"/>
              <a:chExt cx="7579509" cy="396000"/>
            </a:xfrm>
          </p:grpSpPr>
          <p:grpSp>
            <p:nvGrpSpPr>
              <p:cNvPr id="18" name="Group 21"/>
              <p:cNvGrpSpPr>
                <a:grpSpLocks/>
              </p:cNvGrpSpPr>
              <p:nvPr/>
            </p:nvGrpSpPr>
            <p:grpSpPr bwMode="auto">
              <a:xfrm>
                <a:off x="666491" y="3103624"/>
                <a:ext cx="7560000" cy="396000"/>
                <a:chOff x="697015" y="3233151"/>
                <a:chExt cx="7151585" cy="290232"/>
              </a:xfrm>
            </p:grpSpPr>
            <p:cxnSp>
              <p:nvCxnSpPr>
                <p:cNvPr id="20" name="Straight Connector 19"/>
                <p:cNvCxnSpPr>
                  <a:stCxn id="21" idx="0"/>
                </p:cNvCxnSpPr>
                <p:nvPr/>
              </p:nvCxnSpPr>
              <p:spPr>
                <a:xfrm>
                  <a:off x="1091061" y="3374934"/>
                  <a:ext cx="6757890" cy="221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8C8C8C"/>
                  </a:solidFill>
                  <a:prstDash val="solid"/>
                </a:ln>
                <a:effectLst/>
              </p:spPr>
            </p:cxnSp>
            <p:sp>
              <p:nvSpPr>
                <p:cNvPr id="21" name="Freeform 20"/>
                <p:cNvSpPr/>
                <p:nvPr/>
              </p:nvSpPr>
              <p:spPr bwMode="auto">
                <a:xfrm rot="16200000">
                  <a:off x="748515" y="3181404"/>
                  <a:ext cx="291045" cy="394046"/>
                </a:xfrm>
                <a:custGeom>
                  <a:avLst/>
                  <a:gdLst>
                    <a:gd name="connsiteX0" fmla="*/ 685800 w 1346200"/>
                    <a:gd name="connsiteY0" fmla="*/ 2095500 h 2095500"/>
                    <a:gd name="connsiteX1" fmla="*/ 0 w 1346200"/>
                    <a:gd name="connsiteY1" fmla="*/ 1035050 h 2095500"/>
                    <a:gd name="connsiteX2" fmla="*/ 95250 w 1346200"/>
                    <a:gd name="connsiteY2" fmla="*/ 273050 h 2095500"/>
                    <a:gd name="connsiteX3" fmla="*/ 666750 w 1346200"/>
                    <a:gd name="connsiteY3" fmla="*/ 0 h 2095500"/>
                    <a:gd name="connsiteX4" fmla="*/ 1282700 w 1346200"/>
                    <a:gd name="connsiteY4" fmla="*/ 311150 h 2095500"/>
                    <a:gd name="connsiteX5" fmla="*/ 1346200 w 1346200"/>
                    <a:gd name="connsiteY5" fmla="*/ 990600 h 2095500"/>
                    <a:gd name="connsiteX6" fmla="*/ 685800 w 1346200"/>
                    <a:gd name="connsiteY6" fmla="*/ 2095500 h 2095500"/>
                    <a:gd name="connsiteX0-1" fmla="*/ 673894 w 1334294"/>
                    <a:gd name="connsiteY0-2" fmla="*/ 2095500 h 2095500"/>
                    <a:gd name="connsiteX1-3" fmla="*/ 0 w 1334294"/>
                    <a:gd name="connsiteY1-4" fmla="*/ 1020762 h 2095500"/>
                    <a:gd name="connsiteX2-5" fmla="*/ 83344 w 1334294"/>
                    <a:gd name="connsiteY2-6" fmla="*/ 273050 h 2095500"/>
                    <a:gd name="connsiteX3-7" fmla="*/ 654844 w 1334294"/>
                    <a:gd name="connsiteY3-8" fmla="*/ 0 h 2095500"/>
                    <a:gd name="connsiteX4-9" fmla="*/ 1270794 w 1334294"/>
                    <a:gd name="connsiteY4-10" fmla="*/ 311150 h 2095500"/>
                    <a:gd name="connsiteX5-11" fmla="*/ 1334294 w 1334294"/>
                    <a:gd name="connsiteY5-12" fmla="*/ 990600 h 2095500"/>
                    <a:gd name="connsiteX6-13" fmla="*/ 673894 w 1334294"/>
                    <a:gd name="connsiteY6-14" fmla="*/ 2095500 h 2095500"/>
                    <a:gd name="connsiteX0-15" fmla="*/ 717354 w 1377754"/>
                    <a:gd name="connsiteY0-16" fmla="*/ 2095500 h 2095500"/>
                    <a:gd name="connsiteX1-17" fmla="*/ 43460 w 1377754"/>
                    <a:gd name="connsiteY1-18" fmla="*/ 1020762 h 2095500"/>
                    <a:gd name="connsiteX2-19" fmla="*/ 126804 w 1377754"/>
                    <a:gd name="connsiteY2-20" fmla="*/ 273050 h 2095500"/>
                    <a:gd name="connsiteX3-21" fmla="*/ 698304 w 1377754"/>
                    <a:gd name="connsiteY3-22" fmla="*/ 0 h 2095500"/>
                    <a:gd name="connsiteX4-23" fmla="*/ 1314254 w 1377754"/>
                    <a:gd name="connsiteY4-24" fmla="*/ 311150 h 2095500"/>
                    <a:gd name="connsiteX5-25" fmla="*/ 1377754 w 1377754"/>
                    <a:gd name="connsiteY5-26" fmla="*/ 990600 h 2095500"/>
                    <a:gd name="connsiteX6-27" fmla="*/ 717354 w 1377754"/>
                    <a:gd name="connsiteY6-28" fmla="*/ 2095500 h 2095500"/>
                    <a:gd name="connsiteX0-29" fmla="*/ 730807 w 1391207"/>
                    <a:gd name="connsiteY0-30" fmla="*/ 2095500 h 2095500"/>
                    <a:gd name="connsiteX1-31" fmla="*/ 56913 w 1391207"/>
                    <a:gd name="connsiteY1-32" fmla="*/ 1020762 h 2095500"/>
                    <a:gd name="connsiteX2-33" fmla="*/ 140257 w 1391207"/>
                    <a:gd name="connsiteY2-34" fmla="*/ 273050 h 2095500"/>
                    <a:gd name="connsiteX3-35" fmla="*/ 711757 w 1391207"/>
                    <a:gd name="connsiteY3-36" fmla="*/ 0 h 2095500"/>
                    <a:gd name="connsiteX4-37" fmla="*/ 1327707 w 1391207"/>
                    <a:gd name="connsiteY4-38" fmla="*/ 311150 h 2095500"/>
                    <a:gd name="connsiteX5-39" fmla="*/ 1391207 w 1391207"/>
                    <a:gd name="connsiteY5-40" fmla="*/ 990600 h 2095500"/>
                    <a:gd name="connsiteX6-41" fmla="*/ 730807 w 1391207"/>
                    <a:gd name="connsiteY6-42" fmla="*/ 2095500 h 2095500"/>
                    <a:gd name="connsiteX0-43" fmla="*/ 729076 w 1389476"/>
                    <a:gd name="connsiteY0-44" fmla="*/ 2095500 h 2095500"/>
                    <a:gd name="connsiteX1-45" fmla="*/ 55182 w 1389476"/>
                    <a:gd name="connsiteY1-46" fmla="*/ 1020762 h 2095500"/>
                    <a:gd name="connsiteX2-47" fmla="*/ 145670 w 1389476"/>
                    <a:gd name="connsiteY2-48" fmla="*/ 280194 h 2095500"/>
                    <a:gd name="connsiteX3-49" fmla="*/ 710026 w 1389476"/>
                    <a:gd name="connsiteY3-50" fmla="*/ 0 h 2095500"/>
                    <a:gd name="connsiteX4-51" fmla="*/ 1325976 w 1389476"/>
                    <a:gd name="connsiteY4-52" fmla="*/ 311150 h 2095500"/>
                    <a:gd name="connsiteX5-53" fmla="*/ 1389476 w 1389476"/>
                    <a:gd name="connsiteY5-54" fmla="*/ 990600 h 2095500"/>
                    <a:gd name="connsiteX6-55" fmla="*/ 729076 w 1389476"/>
                    <a:gd name="connsiteY6-56" fmla="*/ 2095500 h 2095500"/>
                    <a:gd name="connsiteX0-57" fmla="*/ 731585 w 1391985"/>
                    <a:gd name="connsiteY0-58" fmla="*/ 2095500 h 2095500"/>
                    <a:gd name="connsiteX1-59" fmla="*/ 57691 w 1391985"/>
                    <a:gd name="connsiteY1-60" fmla="*/ 1020762 h 2095500"/>
                    <a:gd name="connsiteX2-61" fmla="*/ 148179 w 1391985"/>
                    <a:gd name="connsiteY2-62" fmla="*/ 280194 h 2095500"/>
                    <a:gd name="connsiteX3-63" fmla="*/ 712535 w 1391985"/>
                    <a:gd name="connsiteY3-64" fmla="*/ 0 h 2095500"/>
                    <a:gd name="connsiteX4-65" fmla="*/ 1328485 w 1391985"/>
                    <a:gd name="connsiteY4-66" fmla="*/ 311150 h 2095500"/>
                    <a:gd name="connsiteX5-67" fmla="*/ 1391985 w 1391985"/>
                    <a:gd name="connsiteY5-68" fmla="*/ 990600 h 2095500"/>
                    <a:gd name="connsiteX6-69" fmla="*/ 731585 w 1391985"/>
                    <a:gd name="connsiteY6-70" fmla="*/ 2095500 h 2095500"/>
                    <a:gd name="connsiteX0-71" fmla="*/ 731585 w 1391985"/>
                    <a:gd name="connsiteY0-72" fmla="*/ 2095500 h 2095500"/>
                    <a:gd name="connsiteX1-73" fmla="*/ 57691 w 1391985"/>
                    <a:gd name="connsiteY1-74" fmla="*/ 1020762 h 2095500"/>
                    <a:gd name="connsiteX2-75" fmla="*/ 148179 w 1391985"/>
                    <a:gd name="connsiteY2-76" fmla="*/ 280194 h 2095500"/>
                    <a:gd name="connsiteX3-77" fmla="*/ 712535 w 1391985"/>
                    <a:gd name="connsiteY3-78" fmla="*/ 0 h 2095500"/>
                    <a:gd name="connsiteX4-79" fmla="*/ 1328485 w 1391985"/>
                    <a:gd name="connsiteY4-80" fmla="*/ 311150 h 2095500"/>
                    <a:gd name="connsiteX5-81" fmla="*/ 1391985 w 1391985"/>
                    <a:gd name="connsiteY5-82" fmla="*/ 990600 h 2095500"/>
                    <a:gd name="connsiteX6-83" fmla="*/ 731585 w 1391985"/>
                    <a:gd name="connsiteY6-84" fmla="*/ 2095500 h 2095500"/>
                    <a:gd name="connsiteX0-85" fmla="*/ 731585 w 1391985"/>
                    <a:gd name="connsiteY0-86" fmla="*/ 2081213 h 2081213"/>
                    <a:gd name="connsiteX1-87" fmla="*/ 57691 w 1391985"/>
                    <a:gd name="connsiteY1-88" fmla="*/ 1006475 h 2081213"/>
                    <a:gd name="connsiteX2-89" fmla="*/ 148179 w 1391985"/>
                    <a:gd name="connsiteY2-90" fmla="*/ 265907 h 2081213"/>
                    <a:gd name="connsiteX3-91" fmla="*/ 714916 w 1391985"/>
                    <a:gd name="connsiteY3-92" fmla="*/ 0 h 2081213"/>
                    <a:gd name="connsiteX4-93" fmla="*/ 1328485 w 1391985"/>
                    <a:gd name="connsiteY4-94" fmla="*/ 296863 h 2081213"/>
                    <a:gd name="connsiteX5-95" fmla="*/ 1391985 w 1391985"/>
                    <a:gd name="connsiteY5-96" fmla="*/ 976313 h 2081213"/>
                    <a:gd name="connsiteX6-97" fmla="*/ 731585 w 1391985"/>
                    <a:gd name="connsiteY6-98" fmla="*/ 2081213 h 2081213"/>
                    <a:gd name="connsiteX0-99" fmla="*/ 731585 w 1391985"/>
                    <a:gd name="connsiteY0-100" fmla="*/ 2081213 h 2081213"/>
                    <a:gd name="connsiteX1-101" fmla="*/ 57691 w 1391985"/>
                    <a:gd name="connsiteY1-102" fmla="*/ 1006475 h 2081213"/>
                    <a:gd name="connsiteX2-103" fmla="*/ 148179 w 1391985"/>
                    <a:gd name="connsiteY2-104" fmla="*/ 265907 h 2081213"/>
                    <a:gd name="connsiteX3-105" fmla="*/ 714916 w 1391985"/>
                    <a:gd name="connsiteY3-106" fmla="*/ 0 h 2081213"/>
                    <a:gd name="connsiteX4-107" fmla="*/ 1328485 w 1391985"/>
                    <a:gd name="connsiteY4-108" fmla="*/ 296863 h 2081213"/>
                    <a:gd name="connsiteX5-109" fmla="*/ 1391985 w 1391985"/>
                    <a:gd name="connsiteY5-110" fmla="*/ 976313 h 2081213"/>
                    <a:gd name="connsiteX6-111" fmla="*/ 731585 w 1391985"/>
                    <a:gd name="connsiteY6-112" fmla="*/ 2081213 h 2081213"/>
                    <a:gd name="connsiteX0-113" fmla="*/ 731585 w 1391985"/>
                    <a:gd name="connsiteY0-114" fmla="*/ 2081217 h 2081217"/>
                    <a:gd name="connsiteX1-115" fmla="*/ 57691 w 1391985"/>
                    <a:gd name="connsiteY1-116" fmla="*/ 1006479 h 2081217"/>
                    <a:gd name="connsiteX2-117" fmla="*/ 148179 w 1391985"/>
                    <a:gd name="connsiteY2-118" fmla="*/ 265911 h 2081217"/>
                    <a:gd name="connsiteX3-119" fmla="*/ 714916 w 1391985"/>
                    <a:gd name="connsiteY3-120" fmla="*/ 4 h 2081217"/>
                    <a:gd name="connsiteX4-121" fmla="*/ 1328485 w 1391985"/>
                    <a:gd name="connsiteY4-122" fmla="*/ 296867 h 2081217"/>
                    <a:gd name="connsiteX5-123" fmla="*/ 1391985 w 1391985"/>
                    <a:gd name="connsiteY5-124" fmla="*/ 976317 h 2081217"/>
                    <a:gd name="connsiteX6-125" fmla="*/ 731585 w 1391985"/>
                    <a:gd name="connsiteY6-126" fmla="*/ 2081217 h 2081217"/>
                    <a:gd name="connsiteX0-127" fmla="*/ 731585 w 1391985"/>
                    <a:gd name="connsiteY0-128" fmla="*/ 2081217 h 2081217"/>
                    <a:gd name="connsiteX1-129" fmla="*/ 57691 w 1391985"/>
                    <a:gd name="connsiteY1-130" fmla="*/ 1006479 h 2081217"/>
                    <a:gd name="connsiteX2-131" fmla="*/ 148179 w 1391985"/>
                    <a:gd name="connsiteY2-132" fmla="*/ 265911 h 2081217"/>
                    <a:gd name="connsiteX3-133" fmla="*/ 714916 w 1391985"/>
                    <a:gd name="connsiteY3-134" fmla="*/ 4 h 2081217"/>
                    <a:gd name="connsiteX4-135" fmla="*/ 1321342 w 1391985"/>
                    <a:gd name="connsiteY4-136" fmla="*/ 308773 h 2081217"/>
                    <a:gd name="connsiteX5-137" fmla="*/ 1391985 w 1391985"/>
                    <a:gd name="connsiteY5-138" fmla="*/ 976317 h 2081217"/>
                    <a:gd name="connsiteX6-139" fmla="*/ 731585 w 1391985"/>
                    <a:gd name="connsiteY6-140" fmla="*/ 2081217 h 2081217"/>
                    <a:gd name="connsiteX0-141" fmla="*/ 731585 w 1391985"/>
                    <a:gd name="connsiteY0-142" fmla="*/ 2081221 h 2081221"/>
                    <a:gd name="connsiteX1-143" fmla="*/ 57691 w 1391985"/>
                    <a:gd name="connsiteY1-144" fmla="*/ 1006483 h 2081221"/>
                    <a:gd name="connsiteX2-145" fmla="*/ 148179 w 1391985"/>
                    <a:gd name="connsiteY2-146" fmla="*/ 265915 h 2081221"/>
                    <a:gd name="connsiteX3-147" fmla="*/ 714916 w 1391985"/>
                    <a:gd name="connsiteY3-148" fmla="*/ 8 h 2081221"/>
                    <a:gd name="connsiteX4-149" fmla="*/ 1321342 w 1391985"/>
                    <a:gd name="connsiteY4-150" fmla="*/ 308777 h 2081221"/>
                    <a:gd name="connsiteX5-151" fmla="*/ 1391985 w 1391985"/>
                    <a:gd name="connsiteY5-152" fmla="*/ 976321 h 2081221"/>
                    <a:gd name="connsiteX6-153" fmla="*/ 731585 w 1391985"/>
                    <a:gd name="connsiteY6-154" fmla="*/ 2081221 h 2081221"/>
                    <a:gd name="connsiteX0-155" fmla="*/ 731585 w 1395120"/>
                    <a:gd name="connsiteY0-156" fmla="*/ 2081221 h 2081221"/>
                    <a:gd name="connsiteX1-157" fmla="*/ 57691 w 1395120"/>
                    <a:gd name="connsiteY1-158" fmla="*/ 1006483 h 2081221"/>
                    <a:gd name="connsiteX2-159" fmla="*/ 148179 w 1395120"/>
                    <a:gd name="connsiteY2-160" fmla="*/ 265915 h 2081221"/>
                    <a:gd name="connsiteX3-161" fmla="*/ 714916 w 1395120"/>
                    <a:gd name="connsiteY3-162" fmla="*/ 8 h 2081221"/>
                    <a:gd name="connsiteX4-163" fmla="*/ 1321342 w 1395120"/>
                    <a:gd name="connsiteY4-164" fmla="*/ 308777 h 2081221"/>
                    <a:gd name="connsiteX5-165" fmla="*/ 1391985 w 1395120"/>
                    <a:gd name="connsiteY5-166" fmla="*/ 976321 h 2081221"/>
                    <a:gd name="connsiteX6-167" fmla="*/ 731585 w 1395120"/>
                    <a:gd name="connsiteY6-168" fmla="*/ 2081221 h 2081221"/>
                    <a:gd name="connsiteX0-169" fmla="*/ 731585 w 1435441"/>
                    <a:gd name="connsiteY0-170" fmla="*/ 2081221 h 2081221"/>
                    <a:gd name="connsiteX1-171" fmla="*/ 57691 w 1435441"/>
                    <a:gd name="connsiteY1-172" fmla="*/ 1006483 h 2081221"/>
                    <a:gd name="connsiteX2-173" fmla="*/ 148179 w 1435441"/>
                    <a:gd name="connsiteY2-174" fmla="*/ 265915 h 2081221"/>
                    <a:gd name="connsiteX3-175" fmla="*/ 714916 w 1435441"/>
                    <a:gd name="connsiteY3-176" fmla="*/ 8 h 2081221"/>
                    <a:gd name="connsiteX4-177" fmla="*/ 1321342 w 1435441"/>
                    <a:gd name="connsiteY4-178" fmla="*/ 308777 h 2081221"/>
                    <a:gd name="connsiteX5-179" fmla="*/ 1391985 w 1435441"/>
                    <a:gd name="connsiteY5-180" fmla="*/ 976321 h 2081221"/>
                    <a:gd name="connsiteX6-181" fmla="*/ 731585 w 1435441"/>
                    <a:gd name="connsiteY6-182" fmla="*/ 2081221 h 2081221"/>
                    <a:gd name="connsiteX0-183" fmla="*/ 733701 w 1437557"/>
                    <a:gd name="connsiteY0-184" fmla="*/ 2081221 h 2081221"/>
                    <a:gd name="connsiteX1-185" fmla="*/ 59807 w 1437557"/>
                    <a:gd name="connsiteY1-186" fmla="*/ 1006483 h 2081221"/>
                    <a:gd name="connsiteX2-187" fmla="*/ 150295 w 1437557"/>
                    <a:gd name="connsiteY2-188" fmla="*/ 265915 h 2081221"/>
                    <a:gd name="connsiteX3-189" fmla="*/ 717032 w 1437557"/>
                    <a:gd name="connsiteY3-190" fmla="*/ 8 h 2081221"/>
                    <a:gd name="connsiteX4-191" fmla="*/ 1323458 w 1437557"/>
                    <a:gd name="connsiteY4-192" fmla="*/ 308777 h 2081221"/>
                    <a:gd name="connsiteX5-193" fmla="*/ 1394101 w 1437557"/>
                    <a:gd name="connsiteY5-194" fmla="*/ 976321 h 2081221"/>
                    <a:gd name="connsiteX6-195" fmla="*/ 733701 w 1437557"/>
                    <a:gd name="connsiteY6-196" fmla="*/ 2081221 h 2081221"/>
                    <a:gd name="connsiteX0-197" fmla="*/ 733701 w 1437557"/>
                    <a:gd name="connsiteY0-198" fmla="*/ 2081221 h 2081221"/>
                    <a:gd name="connsiteX1-199" fmla="*/ 59807 w 1437557"/>
                    <a:gd name="connsiteY1-200" fmla="*/ 1006483 h 2081221"/>
                    <a:gd name="connsiteX2-201" fmla="*/ 150295 w 1437557"/>
                    <a:gd name="connsiteY2-202" fmla="*/ 265915 h 2081221"/>
                    <a:gd name="connsiteX3-203" fmla="*/ 717032 w 1437557"/>
                    <a:gd name="connsiteY3-204" fmla="*/ 8 h 2081221"/>
                    <a:gd name="connsiteX4-205" fmla="*/ 1323458 w 1437557"/>
                    <a:gd name="connsiteY4-206" fmla="*/ 308777 h 2081221"/>
                    <a:gd name="connsiteX5-207" fmla="*/ 1394101 w 1437557"/>
                    <a:gd name="connsiteY5-208" fmla="*/ 976321 h 2081221"/>
                    <a:gd name="connsiteX6-209" fmla="*/ 733701 w 1437557"/>
                    <a:gd name="connsiteY6-210" fmla="*/ 2081221 h 2081221"/>
                    <a:gd name="connsiteX0-211" fmla="*/ 737934 w 1441790"/>
                    <a:gd name="connsiteY0-212" fmla="*/ 2081221 h 2081221"/>
                    <a:gd name="connsiteX1-213" fmla="*/ 64040 w 1441790"/>
                    <a:gd name="connsiteY1-214" fmla="*/ 1006483 h 2081221"/>
                    <a:gd name="connsiteX2-215" fmla="*/ 154528 w 1441790"/>
                    <a:gd name="connsiteY2-216" fmla="*/ 265915 h 2081221"/>
                    <a:gd name="connsiteX3-217" fmla="*/ 721265 w 1441790"/>
                    <a:gd name="connsiteY3-218" fmla="*/ 8 h 2081221"/>
                    <a:gd name="connsiteX4-219" fmla="*/ 1327691 w 1441790"/>
                    <a:gd name="connsiteY4-220" fmla="*/ 308777 h 2081221"/>
                    <a:gd name="connsiteX5-221" fmla="*/ 1398334 w 1441790"/>
                    <a:gd name="connsiteY5-222" fmla="*/ 976321 h 2081221"/>
                    <a:gd name="connsiteX6-223" fmla="*/ 737934 w 1441790"/>
                    <a:gd name="connsiteY6-224" fmla="*/ 2081221 h 2081221"/>
                  </a:gdLst>
                  <a:ahLst/>
                  <a:cxnLst>
                    <a:cxn ang="0">
                      <a:pos x="connsiteX0-211" y="connsiteY0-212"/>
                    </a:cxn>
                    <a:cxn ang="0">
                      <a:pos x="connsiteX1-213" y="connsiteY1-214"/>
                    </a:cxn>
                    <a:cxn ang="0">
                      <a:pos x="connsiteX2-215" y="connsiteY2-216"/>
                    </a:cxn>
                    <a:cxn ang="0">
                      <a:pos x="connsiteX3-217" y="connsiteY3-218"/>
                    </a:cxn>
                    <a:cxn ang="0">
                      <a:pos x="connsiteX4-219" y="connsiteY4-220"/>
                    </a:cxn>
                    <a:cxn ang="0">
                      <a:pos x="connsiteX5-221" y="connsiteY5-222"/>
                    </a:cxn>
                    <a:cxn ang="0">
                      <a:pos x="connsiteX6-223" y="connsiteY6-224"/>
                    </a:cxn>
                  </a:cxnLst>
                  <a:rect l="l" t="t" r="r" b="b"/>
                  <a:pathLst>
                    <a:path w="1441790" h="2081221">
                      <a:moveTo>
                        <a:pt x="737934" y="2081221"/>
                      </a:moveTo>
                      <a:lnTo>
                        <a:pt x="64040" y="1006483"/>
                      </a:lnTo>
                      <a:cubicBezTo>
                        <a:pt x="-70104" y="659615"/>
                        <a:pt x="29116" y="455621"/>
                        <a:pt x="154528" y="265915"/>
                      </a:cubicBezTo>
                      <a:cubicBezTo>
                        <a:pt x="280734" y="105842"/>
                        <a:pt x="516478" y="537"/>
                        <a:pt x="721265" y="8"/>
                      </a:cubicBezTo>
                      <a:cubicBezTo>
                        <a:pt x="956745" y="-1051"/>
                        <a:pt x="1166031" y="97904"/>
                        <a:pt x="1327691" y="308777"/>
                      </a:cubicBezTo>
                      <a:cubicBezTo>
                        <a:pt x="1453633" y="547961"/>
                        <a:pt x="1472417" y="777619"/>
                        <a:pt x="1398334" y="976321"/>
                      </a:cubicBezTo>
                      <a:lnTo>
                        <a:pt x="737934" y="20812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9" name="Right Arrow 18"/>
              <p:cNvSpPr/>
              <p:nvPr/>
            </p:nvSpPr>
            <p:spPr>
              <a:xfrm>
                <a:off x="7918913" y="3176356"/>
                <a:ext cx="327289" cy="292272"/>
              </a:xfrm>
              <a:prstGeom prst="rightArrow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10783517" y="2971478"/>
              <a:ext cx="1367253" cy="878405"/>
            </a:xfrm>
            <a:prstGeom prst="ellipse">
              <a:avLst/>
            </a:prstGeom>
            <a:solidFill>
              <a:srgbClr val="CC0000"/>
            </a:solidFill>
            <a:ln w="25400" cap="flat" cmpd="sng" algn="ctr">
              <a:solidFill>
                <a:srgbClr val="FBDF5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2020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9746" y="2938532"/>
            <a:ext cx="609600" cy="985768"/>
            <a:chOff x="329746" y="2938532"/>
            <a:chExt cx="609600" cy="985768"/>
          </a:xfrm>
        </p:grpSpPr>
        <p:grpSp>
          <p:nvGrpSpPr>
            <p:cNvPr id="23" name="Group 3"/>
            <p:cNvGrpSpPr/>
            <p:nvPr/>
          </p:nvGrpSpPr>
          <p:grpSpPr bwMode="auto">
            <a:xfrm>
              <a:off x="596971" y="3874160"/>
              <a:ext cx="50355" cy="50140"/>
              <a:chOff x="3438253" y="3519641"/>
              <a:chExt cx="163316" cy="163316"/>
            </a:xfrm>
            <a:solidFill>
              <a:srgbClr val="2E95C0"/>
            </a:solidFill>
          </p:grpSpPr>
          <p:sp>
            <p:nvSpPr>
              <p:cNvPr id="26" name="Oval 25"/>
              <p:cNvSpPr/>
              <p:nvPr/>
            </p:nvSpPr>
            <p:spPr>
              <a:xfrm>
                <a:off x="3438302" y="3520701"/>
                <a:ext cx="162282" cy="162256"/>
              </a:xfrm>
              <a:prstGeom prst="ellipse">
                <a:avLst/>
              </a:prstGeom>
              <a:grpFill/>
              <a:ln w="3175" cap="flat" cmpd="sng" algn="ctr">
                <a:solidFill>
                  <a:srgbClr val="8C8C8C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468015" y="3550409"/>
                <a:ext cx="102856" cy="10284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4" name="Teardrop 23"/>
            <p:cNvSpPr/>
            <p:nvPr/>
          </p:nvSpPr>
          <p:spPr bwMode="auto">
            <a:xfrm rot="8111378">
              <a:off x="350384" y="3016250"/>
              <a:ext cx="550862" cy="549275"/>
            </a:xfrm>
            <a:prstGeom prst="teardrop">
              <a:avLst>
                <a:gd name="adj" fmla="val 137338"/>
              </a:avLst>
            </a:prstGeom>
            <a:solidFill>
              <a:srgbClr val="2E95C0"/>
            </a:solidFill>
            <a:ln w="76200" cap="flat" cmpd="sng" algn="ctr">
              <a:solidFill>
                <a:srgbClr val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5" name="TextBox 279"/>
            <p:cNvSpPr txBox="1">
              <a:spLocks noChangeArrowheads="1"/>
            </p:cNvSpPr>
            <p:nvPr/>
          </p:nvSpPr>
          <p:spPr bwMode="auto">
            <a:xfrm>
              <a:off x="329746" y="2938532"/>
              <a:ext cx="6096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dirty="0" smtClean="0">
                  <a:solidFill>
                    <a:srgbClr val="FFFFFF"/>
                  </a:solidFill>
                </a:rPr>
                <a:t>2</a:t>
              </a: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64"/>
          <p:cNvSpPr>
            <a:spLocks noGrp="1" noChangeArrowheads="1"/>
          </p:cNvSpPr>
          <p:nvPr>
            <p:ph idx="1"/>
          </p:nvPr>
        </p:nvSpPr>
        <p:spPr bwMode="auto">
          <a:xfrm>
            <a:off x="1171801" y="2657789"/>
            <a:ext cx="7448550" cy="157319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47022" y="914400"/>
            <a:ext cx="4458378" cy="10668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83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2"/>
            <a:ext cx="7886700" cy="685801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2.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Về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mục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tiêu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cụ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thể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sz="3200" dirty="0"/>
          </a:p>
        </p:txBody>
      </p:sp>
      <p:sp>
        <p:nvSpPr>
          <p:cNvPr id="5" name="AutoShape 2" descr="Káº¿t quáº£ hÃ¬nh áº£nh cho MUC TI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0164" y="5149850"/>
            <a:ext cx="9113837" cy="877888"/>
            <a:chOff x="-1" y="2971478"/>
            <a:chExt cx="12150771" cy="878405"/>
          </a:xfrm>
        </p:grpSpPr>
        <p:grpSp>
          <p:nvGrpSpPr>
            <p:cNvPr id="16" name="Group 71"/>
            <p:cNvGrpSpPr>
              <a:grpSpLocks/>
            </p:cNvGrpSpPr>
            <p:nvPr/>
          </p:nvGrpSpPr>
          <p:grpSpPr bwMode="auto">
            <a:xfrm>
              <a:off x="-1" y="3156073"/>
              <a:ext cx="10783231" cy="396000"/>
              <a:chOff x="666491" y="3103624"/>
              <a:chExt cx="7579509" cy="396000"/>
            </a:xfrm>
          </p:grpSpPr>
          <p:grpSp>
            <p:nvGrpSpPr>
              <p:cNvPr id="18" name="Group 21"/>
              <p:cNvGrpSpPr>
                <a:grpSpLocks/>
              </p:cNvGrpSpPr>
              <p:nvPr/>
            </p:nvGrpSpPr>
            <p:grpSpPr bwMode="auto">
              <a:xfrm>
                <a:off x="666491" y="3103624"/>
                <a:ext cx="7560000" cy="396000"/>
                <a:chOff x="697015" y="3233151"/>
                <a:chExt cx="7151585" cy="290232"/>
              </a:xfrm>
            </p:grpSpPr>
            <p:cxnSp>
              <p:nvCxnSpPr>
                <p:cNvPr id="20" name="Straight Connector 19"/>
                <p:cNvCxnSpPr>
                  <a:stCxn id="21" idx="0"/>
                </p:cNvCxnSpPr>
                <p:nvPr/>
              </p:nvCxnSpPr>
              <p:spPr>
                <a:xfrm>
                  <a:off x="1091061" y="3374934"/>
                  <a:ext cx="6757890" cy="221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8C8C8C"/>
                  </a:solidFill>
                  <a:prstDash val="solid"/>
                </a:ln>
                <a:effectLst/>
              </p:spPr>
            </p:cxnSp>
            <p:sp>
              <p:nvSpPr>
                <p:cNvPr id="21" name="Freeform 20"/>
                <p:cNvSpPr/>
                <p:nvPr/>
              </p:nvSpPr>
              <p:spPr bwMode="auto">
                <a:xfrm rot="16200000">
                  <a:off x="748515" y="3181404"/>
                  <a:ext cx="291045" cy="394046"/>
                </a:xfrm>
                <a:custGeom>
                  <a:avLst/>
                  <a:gdLst>
                    <a:gd name="connsiteX0" fmla="*/ 685800 w 1346200"/>
                    <a:gd name="connsiteY0" fmla="*/ 2095500 h 2095500"/>
                    <a:gd name="connsiteX1" fmla="*/ 0 w 1346200"/>
                    <a:gd name="connsiteY1" fmla="*/ 1035050 h 2095500"/>
                    <a:gd name="connsiteX2" fmla="*/ 95250 w 1346200"/>
                    <a:gd name="connsiteY2" fmla="*/ 273050 h 2095500"/>
                    <a:gd name="connsiteX3" fmla="*/ 666750 w 1346200"/>
                    <a:gd name="connsiteY3" fmla="*/ 0 h 2095500"/>
                    <a:gd name="connsiteX4" fmla="*/ 1282700 w 1346200"/>
                    <a:gd name="connsiteY4" fmla="*/ 311150 h 2095500"/>
                    <a:gd name="connsiteX5" fmla="*/ 1346200 w 1346200"/>
                    <a:gd name="connsiteY5" fmla="*/ 990600 h 2095500"/>
                    <a:gd name="connsiteX6" fmla="*/ 685800 w 1346200"/>
                    <a:gd name="connsiteY6" fmla="*/ 2095500 h 2095500"/>
                    <a:gd name="connsiteX0-1" fmla="*/ 673894 w 1334294"/>
                    <a:gd name="connsiteY0-2" fmla="*/ 2095500 h 2095500"/>
                    <a:gd name="connsiteX1-3" fmla="*/ 0 w 1334294"/>
                    <a:gd name="connsiteY1-4" fmla="*/ 1020762 h 2095500"/>
                    <a:gd name="connsiteX2-5" fmla="*/ 83344 w 1334294"/>
                    <a:gd name="connsiteY2-6" fmla="*/ 273050 h 2095500"/>
                    <a:gd name="connsiteX3-7" fmla="*/ 654844 w 1334294"/>
                    <a:gd name="connsiteY3-8" fmla="*/ 0 h 2095500"/>
                    <a:gd name="connsiteX4-9" fmla="*/ 1270794 w 1334294"/>
                    <a:gd name="connsiteY4-10" fmla="*/ 311150 h 2095500"/>
                    <a:gd name="connsiteX5-11" fmla="*/ 1334294 w 1334294"/>
                    <a:gd name="connsiteY5-12" fmla="*/ 990600 h 2095500"/>
                    <a:gd name="connsiteX6-13" fmla="*/ 673894 w 1334294"/>
                    <a:gd name="connsiteY6-14" fmla="*/ 2095500 h 2095500"/>
                    <a:gd name="connsiteX0-15" fmla="*/ 717354 w 1377754"/>
                    <a:gd name="connsiteY0-16" fmla="*/ 2095500 h 2095500"/>
                    <a:gd name="connsiteX1-17" fmla="*/ 43460 w 1377754"/>
                    <a:gd name="connsiteY1-18" fmla="*/ 1020762 h 2095500"/>
                    <a:gd name="connsiteX2-19" fmla="*/ 126804 w 1377754"/>
                    <a:gd name="connsiteY2-20" fmla="*/ 273050 h 2095500"/>
                    <a:gd name="connsiteX3-21" fmla="*/ 698304 w 1377754"/>
                    <a:gd name="connsiteY3-22" fmla="*/ 0 h 2095500"/>
                    <a:gd name="connsiteX4-23" fmla="*/ 1314254 w 1377754"/>
                    <a:gd name="connsiteY4-24" fmla="*/ 311150 h 2095500"/>
                    <a:gd name="connsiteX5-25" fmla="*/ 1377754 w 1377754"/>
                    <a:gd name="connsiteY5-26" fmla="*/ 990600 h 2095500"/>
                    <a:gd name="connsiteX6-27" fmla="*/ 717354 w 1377754"/>
                    <a:gd name="connsiteY6-28" fmla="*/ 2095500 h 2095500"/>
                    <a:gd name="connsiteX0-29" fmla="*/ 730807 w 1391207"/>
                    <a:gd name="connsiteY0-30" fmla="*/ 2095500 h 2095500"/>
                    <a:gd name="connsiteX1-31" fmla="*/ 56913 w 1391207"/>
                    <a:gd name="connsiteY1-32" fmla="*/ 1020762 h 2095500"/>
                    <a:gd name="connsiteX2-33" fmla="*/ 140257 w 1391207"/>
                    <a:gd name="connsiteY2-34" fmla="*/ 273050 h 2095500"/>
                    <a:gd name="connsiteX3-35" fmla="*/ 711757 w 1391207"/>
                    <a:gd name="connsiteY3-36" fmla="*/ 0 h 2095500"/>
                    <a:gd name="connsiteX4-37" fmla="*/ 1327707 w 1391207"/>
                    <a:gd name="connsiteY4-38" fmla="*/ 311150 h 2095500"/>
                    <a:gd name="connsiteX5-39" fmla="*/ 1391207 w 1391207"/>
                    <a:gd name="connsiteY5-40" fmla="*/ 990600 h 2095500"/>
                    <a:gd name="connsiteX6-41" fmla="*/ 730807 w 1391207"/>
                    <a:gd name="connsiteY6-42" fmla="*/ 2095500 h 2095500"/>
                    <a:gd name="connsiteX0-43" fmla="*/ 729076 w 1389476"/>
                    <a:gd name="connsiteY0-44" fmla="*/ 2095500 h 2095500"/>
                    <a:gd name="connsiteX1-45" fmla="*/ 55182 w 1389476"/>
                    <a:gd name="connsiteY1-46" fmla="*/ 1020762 h 2095500"/>
                    <a:gd name="connsiteX2-47" fmla="*/ 145670 w 1389476"/>
                    <a:gd name="connsiteY2-48" fmla="*/ 280194 h 2095500"/>
                    <a:gd name="connsiteX3-49" fmla="*/ 710026 w 1389476"/>
                    <a:gd name="connsiteY3-50" fmla="*/ 0 h 2095500"/>
                    <a:gd name="connsiteX4-51" fmla="*/ 1325976 w 1389476"/>
                    <a:gd name="connsiteY4-52" fmla="*/ 311150 h 2095500"/>
                    <a:gd name="connsiteX5-53" fmla="*/ 1389476 w 1389476"/>
                    <a:gd name="connsiteY5-54" fmla="*/ 990600 h 2095500"/>
                    <a:gd name="connsiteX6-55" fmla="*/ 729076 w 1389476"/>
                    <a:gd name="connsiteY6-56" fmla="*/ 2095500 h 2095500"/>
                    <a:gd name="connsiteX0-57" fmla="*/ 731585 w 1391985"/>
                    <a:gd name="connsiteY0-58" fmla="*/ 2095500 h 2095500"/>
                    <a:gd name="connsiteX1-59" fmla="*/ 57691 w 1391985"/>
                    <a:gd name="connsiteY1-60" fmla="*/ 1020762 h 2095500"/>
                    <a:gd name="connsiteX2-61" fmla="*/ 148179 w 1391985"/>
                    <a:gd name="connsiteY2-62" fmla="*/ 280194 h 2095500"/>
                    <a:gd name="connsiteX3-63" fmla="*/ 712535 w 1391985"/>
                    <a:gd name="connsiteY3-64" fmla="*/ 0 h 2095500"/>
                    <a:gd name="connsiteX4-65" fmla="*/ 1328485 w 1391985"/>
                    <a:gd name="connsiteY4-66" fmla="*/ 311150 h 2095500"/>
                    <a:gd name="connsiteX5-67" fmla="*/ 1391985 w 1391985"/>
                    <a:gd name="connsiteY5-68" fmla="*/ 990600 h 2095500"/>
                    <a:gd name="connsiteX6-69" fmla="*/ 731585 w 1391985"/>
                    <a:gd name="connsiteY6-70" fmla="*/ 2095500 h 2095500"/>
                    <a:gd name="connsiteX0-71" fmla="*/ 731585 w 1391985"/>
                    <a:gd name="connsiteY0-72" fmla="*/ 2095500 h 2095500"/>
                    <a:gd name="connsiteX1-73" fmla="*/ 57691 w 1391985"/>
                    <a:gd name="connsiteY1-74" fmla="*/ 1020762 h 2095500"/>
                    <a:gd name="connsiteX2-75" fmla="*/ 148179 w 1391985"/>
                    <a:gd name="connsiteY2-76" fmla="*/ 280194 h 2095500"/>
                    <a:gd name="connsiteX3-77" fmla="*/ 712535 w 1391985"/>
                    <a:gd name="connsiteY3-78" fmla="*/ 0 h 2095500"/>
                    <a:gd name="connsiteX4-79" fmla="*/ 1328485 w 1391985"/>
                    <a:gd name="connsiteY4-80" fmla="*/ 311150 h 2095500"/>
                    <a:gd name="connsiteX5-81" fmla="*/ 1391985 w 1391985"/>
                    <a:gd name="connsiteY5-82" fmla="*/ 990600 h 2095500"/>
                    <a:gd name="connsiteX6-83" fmla="*/ 731585 w 1391985"/>
                    <a:gd name="connsiteY6-84" fmla="*/ 2095500 h 2095500"/>
                    <a:gd name="connsiteX0-85" fmla="*/ 731585 w 1391985"/>
                    <a:gd name="connsiteY0-86" fmla="*/ 2081213 h 2081213"/>
                    <a:gd name="connsiteX1-87" fmla="*/ 57691 w 1391985"/>
                    <a:gd name="connsiteY1-88" fmla="*/ 1006475 h 2081213"/>
                    <a:gd name="connsiteX2-89" fmla="*/ 148179 w 1391985"/>
                    <a:gd name="connsiteY2-90" fmla="*/ 265907 h 2081213"/>
                    <a:gd name="connsiteX3-91" fmla="*/ 714916 w 1391985"/>
                    <a:gd name="connsiteY3-92" fmla="*/ 0 h 2081213"/>
                    <a:gd name="connsiteX4-93" fmla="*/ 1328485 w 1391985"/>
                    <a:gd name="connsiteY4-94" fmla="*/ 296863 h 2081213"/>
                    <a:gd name="connsiteX5-95" fmla="*/ 1391985 w 1391985"/>
                    <a:gd name="connsiteY5-96" fmla="*/ 976313 h 2081213"/>
                    <a:gd name="connsiteX6-97" fmla="*/ 731585 w 1391985"/>
                    <a:gd name="connsiteY6-98" fmla="*/ 2081213 h 2081213"/>
                    <a:gd name="connsiteX0-99" fmla="*/ 731585 w 1391985"/>
                    <a:gd name="connsiteY0-100" fmla="*/ 2081213 h 2081213"/>
                    <a:gd name="connsiteX1-101" fmla="*/ 57691 w 1391985"/>
                    <a:gd name="connsiteY1-102" fmla="*/ 1006475 h 2081213"/>
                    <a:gd name="connsiteX2-103" fmla="*/ 148179 w 1391985"/>
                    <a:gd name="connsiteY2-104" fmla="*/ 265907 h 2081213"/>
                    <a:gd name="connsiteX3-105" fmla="*/ 714916 w 1391985"/>
                    <a:gd name="connsiteY3-106" fmla="*/ 0 h 2081213"/>
                    <a:gd name="connsiteX4-107" fmla="*/ 1328485 w 1391985"/>
                    <a:gd name="connsiteY4-108" fmla="*/ 296863 h 2081213"/>
                    <a:gd name="connsiteX5-109" fmla="*/ 1391985 w 1391985"/>
                    <a:gd name="connsiteY5-110" fmla="*/ 976313 h 2081213"/>
                    <a:gd name="connsiteX6-111" fmla="*/ 731585 w 1391985"/>
                    <a:gd name="connsiteY6-112" fmla="*/ 2081213 h 2081213"/>
                    <a:gd name="connsiteX0-113" fmla="*/ 731585 w 1391985"/>
                    <a:gd name="connsiteY0-114" fmla="*/ 2081217 h 2081217"/>
                    <a:gd name="connsiteX1-115" fmla="*/ 57691 w 1391985"/>
                    <a:gd name="connsiteY1-116" fmla="*/ 1006479 h 2081217"/>
                    <a:gd name="connsiteX2-117" fmla="*/ 148179 w 1391985"/>
                    <a:gd name="connsiteY2-118" fmla="*/ 265911 h 2081217"/>
                    <a:gd name="connsiteX3-119" fmla="*/ 714916 w 1391985"/>
                    <a:gd name="connsiteY3-120" fmla="*/ 4 h 2081217"/>
                    <a:gd name="connsiteX4-121" fmla="*/ 1328485 w 1391985"/>
                    <a:gd name="connsiteY4-122" fmla="*/ 296867 h 2081217"/>
                    <a:gd name="connsiteX5-123" fmla="*/ 1391985 w 1391985"/>
                    <a:gd name="connsiteY5-124" fmla="*/ 976317 h 2081217"/>
                    <a:gd name="connsiteX6-125" fmla="*/ 731585 w 1391985"/>
                    <a:gd name="connsiteY6-126" fmla="*/ 2081217 h 2081217"/>
                    <a:gd name="connsiteX0-127" fmla="*/ 731585 w 1391985"/>
                    <a:gd name="connsiteY0-128" fmla="*/ 2081217 h 2081217"/>
                    <a:gd name="connsiteX1-129" fmla="*/ 57691 w 1391985"/>
                    <a:gd name="connsiteY1-130" fmla="*/ 1006479 h 2081217"/>
                    <a:gd name="connsiteX2-131" fmla="*/ 148179 w 1391985"/>
                    <a:gd name="connsiteY2-132" fmla="*/ 265911 h 2081217"/>
                    <a:gd name="connsiteX3-133" fmla="*/ 714916 w 1391985"/>
                    <a:gd name="connsiteY3-134" fmla="*/ 4 h 2081217"/>
                    <a:gd name="connsiteX4-135" fmla="*/ 1321342 w 1391985"/>
                    <a:gd name="connsiteY4-136" fmla="*/ 308773 h 2081217"/>
                    <a:gd name="connsiteX5-137" fmla="*/ 1391985 w 1391985"/>
                    <a:gd name="connsiteY5-138" fmla="*/ 976317 h 2081217"/>
                    <a:gd name="connsiteX6-139" fmla="*/ 731585 w 1391985"/>
                    <a:gd name="connsiteY6-140" fmla="*/ 2081217 h 2081217"/>
                    <a:gd name="connsiteX0-141" fmla="*/ 731585 w 1391985"/>
                    <a:gd name="connsiteY0-142" fmla="*/ 2081221 h 2081221"/>
                    <a:gd name="connsiteX1-143" fmla="*/ 57691 w 1391985"/>
                    <a:gd name="connsiteY1-144" fmla="*/ 1006483 h 2081221"/>
                    <a:gd name="connsiteX2-145" fmla="*/ 148179 w 1391985"/>
                    <a:gd name="connsiteY2-146" fmla="*/ 265915 h 2081221"/>
                    <a:gd name="connsiteX3-147" fmla="*/ 714916 w 1391985"/>
                    <a:gd name="connsiteY3-148" fmla="*/ 8 h 2081221"/>
                    <a:gd name="connsiteX4-149" fmla="*/ 1321342 w 1391985"/>
                    <a:gd name="connsiteY4-150" fmla="*/ 308777 h 2081221"/>
                    <a:gd name="connsiteX5-151" fmla="*/ 1391985 w 1391985"/>
                    <a:gd name="connsiteY5-152" fmla="*/ 976321 h 2081221"/>
                    <a:gd name="connsiteX6-153" fmla="*/ 731585 w 1391985"/>
                    <a:gd name="connsiteY6-154" fmla="*/ 2081221 h 2081221"/>
                    <a:gd name="connsiteX0-155" fmla="*/ 731585 w 1395120"/>
                    <a:gd name="connsiteY0-156" fmla="*/ 2081221 h 2081221"/>
                    <a:gd name="connsiteX1-157" fmla="*/ 57691 w 1395120"/>
                    <a:gd name="connsiteY1-158" fmla="*/ 1006483 h 2081221"/>
                    <a:gd name="connsiteX2-159" fmla="*/ 148179 w 1395120"/>
                    <a:gd name="connsiteY2-160" fmla="*/ 265915 h 2081221"/>
                    <a:gd name="connsiteX3-161" fmla="*/ 714916 w 1395120"/>
                    <a:gd name="connsiteY3-162" fmla="*/ 8 h 2081221"/>
                    <a:gd name="connsiteX4-163" fmla="*/ 1321342 w 1395120"/>
                    <a:gd name="connsiteY4-164" fmla="*/ 308777 h 2081221"/>
                    <a:gd name="connsiteX5-165" fmla="*/ 1391985 w 1395120"/>
                    <a:gd name="connsiteY5-166" fmla="*/ 976321 h 2081221"/>
                    <a:gd name="connsiteX6-167" fmla="*/ 731585 w 1395120"/>
                    <a:gd name="connsiteY6-168" fmla="*/ 2081221 h 2081221"/>
                    <a:gd name="connsiteX0-169" fmla="*/ 731585 w 1435441"/>
                    <a:gd name="connsiteY0-170" fmla="*/ 2081221 h 2081221"/>
                    <a:gd name="connsiteX1-171" fmla="*/ 57691 w 1435441"/>
                    <a:gd name="connsiteY1-172" fmla="*/ 1006483 h 2081221"/>
                    <a:gd name="connsiteX2-173" fmla="*/ 148179 w 1435441"/>
                    <a:gd name="connsiteY2-174" fmla="*/ 265915 h 2081221"/>
                    <a:gd name="connsiteX3-175" fmla="*/ 714916 w 1435441"/>
                    <a:gd name="connsiteY3-176" fmla="*/ 8 h 2081221"/>
                    <a:gd name="connsiteX4-177" fmla="*/ 1321342 w 1435441"/>
                    <a:gd name="connsiteY4-178" fmla="*/ 308777 h 2081221"/>
                    <a:gd name="connsiteX5-179" fmla="*/ 1391985 w 1435441"/>
                    <a:gd name="connsiteY5-180" fmla="*/ 976321 h 2081221"/>
                    <a:gd name="connsiteX6-181" fmla="*/ 731585 w 1435441"/>
                    <a:gd name="connsiteY6-182" fmla="*/ 2081221 h 2081221"/>
                    <a:gd name="connsiteX0-183" fmla="*/ 733701 w 1437557"/>
                    <a:gd name="connsiteY0-184" fmla="*/ 2081221 h 2081221"/>
                    <a:gd name="connsiteX1-185" fmla="*/ 59807 w 1437557"/>
                    <a:gd name="connsiteY1-186" fmla="*/ 1006483 h 2081221"/>
                    <a:gd name="connsiteX2-187" fmla="*/ 150295 w 1437557"/>
                    <a:gd name="connsiteY2-188" fmla="*/ 265915 h 2081221"/>
                    <a:gd name="connsiteX3-189" fmla="*/ 717032 w 1437557"/>
                    <a:gd name="connsiteY3-190" fmla="*/ 8 h 2081221"/>
                    <a:gd name="connsiteX4-191" fmla="*/ 1323458 w 1437557"/>
                    <a:gd name="connsiteY4-192" fmla="*/ 308777 h 2081221"/>
                    <a:gd name="connsiteX5-193" fmla="*/ 1394101 w 1437557"/>
                    <a:gd name="connsiteY5-194" fmla="*/ 976321 h 2081221"/>
                    <a:gd name="connsiteX6-195" fmla="*/ 733701 w 1437557"/>
                    <a:gd name="connsiteY6-196" fmla="*/ 2081221 h 2081221"/>
                    <a:gd name="connsiteX0-197" fmla="*/ 733701 w 1437557"/>
                    <a:gd name="connsiteY0-198" fmla="*/ 2081221 h 2081221"/>
                    <a:gd name="connsiteX1-199" fmla="*/ 59807 w 1437557"/>
                    <a:gd name="connsiteY1-200" fmla="*/ 1006483 h 2081221"/>
                    <a:gd name="connsiteX2-201" fmla="*/ 150295 w 1437557"/>
                    <a:gd name="connsiteY2-202" fmla="*/ 265915 h 2081221"/>
                    <a:gd name="connsiteX3-203" fmla="*/ 717032 w 1437557"/>
                    <a:gd name="connsiteY3-204" fmla="*/ 8 h 2081221"/>
                    <a:gd name="connsiteX4-205" fmla="*/ 1323458 w 1437557"/>
                    <a:gd name="connsiteY4-206" fmla="*/ 308777 h 2081221"/>
                    <a:gd name="connsiteX5-207" fmla="*/ 1394101 w 1437557"/>
                    <a:gd name="connsiteY5-208" fmla="*/ 976321 h 2081221"/>
                    <a:gd name="connsiteX6-209" fmla="*/ 733701 w 1437557"/>
                    <a:gd name="connsiteY6-210" fmla="*/ 2081221 h 2081221"/>
                    <a:gd name="connsiteX0-211" fmla="*/ 737934 w 1441790"/>
                    <a:gd name="connsiteY0-212" fmla="*/ 2081221 h 2081221"/>
                    <a:gd name="connsiteX1-213" fmla="*/ 64040 w 1441790"/>
                    <a:gd name="connsiteY1-214" fmla="*/ 1006483 h 2081221"/>
                    <a:gd name="connsiteX2-215" fmla="*/ 154528 w 1441790"/>
                    <a:gd name="connsiteY2-216" fmla="*/ 265915 h 2081221"/>
                    <a:gd name="connsiteX3-217" fmla="*/ 721265 w 1441790"/>
                    <a:gd name="connsiteY3-218" fmla="*/ 8 h 2081221"/>
                    <a:gd name="connsiteX4-219" fmla="*/ 1327691 w 1441790"/>
                    <a:gd name="connsiteY4-220" fmla="*/ 308777 h 2081221"/>
                    <a:gd name="connsiteX5-221" fmla="*/ 1398334 w 1441790"/>
                    <a:gd name="connsiteY5-222" fmla="*/ 976321 h 2081221"/>
                    <a:gd name="connsiteX6-223" fmla="*/ 737934 w 1441790"/>
                    <a:gd name="connsiteY6-224" fmla="*/ 2081221 h 2081221"/>
                  </a:gdLst>
                  <a:ahLst/>
                  <a:cxnLst>
                    <a:cxn ang="0">
                      <a:pos x="connsiteX0-211" y="connsiteY0-212"/>
                    </a:cxn>
                    <a:cxn ang="0">
                      <a:pos x="connsiteX1-213" y="connsiteY1-214"/>
                    </a:cxn>
                    <a:cxn ang="0">
                      <a:pos x="connsiteX2-215" y="connsiteY2-216"/>
                    </a:cxn>
                    <a:cxn ang="0">
                      <a:pos x="connsiteX3-217" y="connsiteY3-218"/>
                    </a:cxn>
                    <a:cxn ang="0">
                      <a:pos x="connsiteX4-219" y="connsiteY4-220"/>
                    </a:cxn>
                    <a:cxn ang="0">
                      <a:pos x="connsiteX5-221" y="connsiteY5-222"/>
                    </a:cxn>
                    <a:cxn ang="0">
                      <a:pos x="connsiteX6-223" y="connsiteY6-224"/>
                    </a:cxn>
                  </a:cxnLst>
                  <a:rect l="l" t="t" r="r" b="b"/>
                  <a:pathLst>
                    <a:path w="1441790" h="2081221">
                      <a:moveTo>
                        <a:pt x="737934" y="2081221"/>
                      </a:moveTo>
                      <a:lnTo>
                        <a:pt x="64040" y="1006483"/>
                      </a:lnTo>
                      <a:cubicBezTo>
                        <a:pt x="-70104" y="659615"/>
                        <a:pt x="29116" y="455621"/>
                        <a:pt x="154528" y="265915"/>
                      </a:cubicBezTo>
                      <a:cubicBezTo>
                        <a:pt x="280734" y="105842"/>
                        <a:pt x="516478" y="537"/>
                        <a:pt x="721265" y="8"/>
                      </a:cubicBezTo>
                      <a:cubicBezTo>
                        <a:pt x="956745" y="-1051"/>
                        <a:pt x="1166031" y="97904"/>
                        <a:pt x="1327691" y="308777"/>
                      </a:cubicBezTo>
                      <a:cubicBezTo>
                        <a:pt x="1453633" y="547961"/>
                        <a:pt x="1472417" y="777619"/>
                        <a:pt x="1398334" y="976321"/>
                      </a:cubicBezTo>
                      <a:lnTo>
                        <a:pt x="737934" y="20812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9" name="Right Arrow 18"/>
              <p:cNvSpPr/>
              <p:nvPr/>
            </p:nvSpPr>
            <p:spPr>
              <a:xfrm>
                <a:off x="7918913" y="3176356"/>
                <a:ext cx="327289" cy="292272"/>
              </a:xfrm>
              <a:prstGeom prst="rightArrow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10783517" y="2971478"/>
              <a:ext cx="1367253" cy="878405"/>
            </a:xfrm>
            <a:prstGeom prst="ellipse">
              <a:avLst/>
            </a:prstGeom>
            <a:solidFill>
              <a:srgbClr val="CC0000"/>
            </a:solidFill>
            <a:ln w="25400" cap="flat" cmpd="sng" algn="ctr">
              <a:solidFill>
                <a:srgbClr val="FBDF5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2020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9746" y="2938532"/>
            <a:ext cx="609600" cy="985768"/>
            <a:chOff x="329746" y="2938532"/>
            <a:chExt cx="609600" cy="985768"/>
          </a:xfrm>
        </p:grpSpPr>
        <p:grpSp>
          <p:nvGrpSpPr>
            <p:cNvPr id="23" name="Group 3"/>
            <p:cNvGrpSpPr/>
            <p:nvPr/>
          </p:nvGrpSpPr>
          <p:grpSpPr bwMode="auto">
            <a:xfrm>
              <a:off x="596971" y="3874160"/>
              <a:ext cx="50355" cy="50140"/>
              <a:chOff x="3438253" y="3519641"/>
              <a:chExt cx="163316" cy="163316"/>
            </a:xfrm>
            <a:solidFill>
              <a:srgbClr val="2E95C0"/>
            </a:solidFill>
          </p:grpSpPr>
          <p:sp>
            <p:nvSpPr>
              <p:cNvPr id="26" name="Oval 25"/>
              <p:cNvSpPr/>
              <p:nvPr/>
            </p:nvSpPr>
            <p:spPr>
              <a:xfrm>
                <a:off x="3438302" y="3520701"/>
                <a:ext cx="162282" cy="162256"/>
              </a:xfrm>
              <a:prstGeom prst="ellipse">
                <a:avLst/>
              </a:prstGeom>
              <a:grpFill/>
              <a:ln w="3175" cap="flat" cmpd="sng" algn="ctr">
                <a:solidFill>
                  <a:srgbClr val="8C8C8C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468015" y="3550409"/>
                <a:ext cx="102856" cy="10284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4" name="Teardrop 23"/>
            <p:cNvSpPr/>
            <p:nvPr/>
          </p:nvSpPr>
          <p:spPr bwMode="auto">
            <a:xfrm rot="8111378">
              <a:off x="350384" y="3016250"/>
              <a:ext cx="550862" cy="549275"/>
            </a:xfrm>
            <a:prstGeom prst="teardrop">
              <a:avLst>
                <a:gd name="adj" fmla="val 137338"/>
              </a:avLst>
            </a:prstGeom>
            <a:solidFill>
              <a:srgbClr val="2E95C0"/>
            </a:solidFill>
            <a:ln w="76200" cap="flat" cmpd="sng" algn="ctr">
              <a:solidFill>
                <a:srgbClr val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5" name="TextBox 279"/>
            <p:cNvSpPr txBox="1">
              <a:spLocks noChangeArrowheads="1"/>
            </p:cNvSpPr>
            <p:nvPr/>
          </p:nvSpPr>
          <p:spPr bwMode="auto">
            <a:xfrm>
              <a:off x="329746" y="2938532"/>
              <a:ext cx="6096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noProof="0" dirty="0">
                  <a:solidFill>
                    <a:srgbClr val="FFFFFF"/>
                  </a:solidFill>
                </a:rPr>
                <a:t>3</a:t>
              </a: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64"/>
          <p:cNvSpPr>
            <a:spLocks noGrp="1" noChangeArrowheads="1"/>
          </p:cNvSpPr>
          <p:nvPr>
            <p:ph idx="1"/>
          </p:nvPr>
        </p:nvSpPr>
        <p:spPr bwMode="auto">
          <a:xfrm>
            <a:off x="1171801" y="2902962"/>
            <a:ext cx="7448550" cy="10828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err="1" smtClean="0">
                <a:effectLst/>
                <a:latin typeface="Times New Roman"/>
                <a:ea typeface="Times New Roman"/>
              </a:rPr>
              <a:t>Không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bổ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sung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các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loại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phụ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cấp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mới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theo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nghề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.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47022" y="914400"/>
            <a:ext cx="4458378" cy="10668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23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2"/>
            <a:ext cx="7886700" cy="685801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2.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Về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mục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tiêu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cụ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thể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sz="3200" dirty="0"/>
          </a:p>
        </p:txBody>
      </p:sp>
      <p:sp>
        <p:nvSpPr>
          <p:cNvPr id="5" name="AutoShape 2" descr="Káº¿t quáº£ hÃ¬nh áº£nh cho MUC TI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0164" y="5149850"/>
            <a:ext cx="9113837" cy="877888"/>
            <a:chOff x="-1" y="2971478"/>
            <a:chExt cx="12150771" cy="878405"/>
          </a:xfrm>
        </p:grpSpPr>
        <p:grpSp>
          <p:nvGrpSpPr>
            <p:cNvPr id="16" name="Group 71"/>
            <p:cNvGrpSpPr>
              <a:grpSpLocks/>
            </p:cNvGrpSpPr>
            <p:nvPr/>
          </p:nvGrpSpPr>
          <p:grpSpPr bwMode="auto">
            <a:xfrm>
              <a:off x="-1" y="3156073"/>
              <a:ext cx="10783231" cy="396000"/>
              <a:chOff x="666491" y="3103624"/>
              <a:chExt cx="7579509" cy="396000"/>
            </a:xfrm>
          </p:grpSpPr>
          <p:grpSp>
            <p:nvGrpSpPr>
              <p:cNvPr id="18" name="Group 21"/>
              <p:cNvGrpSpPr>
                <a:grpSpLocks/>
              </p:cNvGrpSpPr>
              <p:nvPr/>
            </p:nvGrpSpPr>
            <p:grpSpPr bwMode="auto">
              <a:xfrm>
                <a:off x="666491" y="3103624"/>
                <a:ext cx="7560000" cy="396000"/>
                <a:chOff x="697015" y="3233151"/>
                <a:chExt cx="7151585" cy="290232"/>
              </a:xfrm>
            </p:grpSpPr>
            <p:cxnSp>
              <p:nvCxnSpPr>
                <p:cNvPr id="20" name="Straight Connector 19"/>
                <p:cNvCxnSpPr>
                  <a:stCxn id="21" idx="0"/>
                </p:cNvCxnSpPr>
                <p:nvPr/>
              </p:nvCxnSpPr>
              <p:spPr>
                <a:xfrm>
                  <a:off x="1091061" y="3374934"/>
                  <a:ext cx="6757890" cy="221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8C8C8C"/>
                  </a:solidFill>
                  <a:prstDash val="solid"/>
                </a:ln>
                <a:effectLst/>
              </p:spPr>
            </p:cxnSp>
            <p:sp>
              <p:nvSpPr>
                <p:cNvPr id="21" name="Freeform 20"/>
                <p:cNvSpPr/>
                <p:nvPr/>
              </p:nvSpPr>
              <p:spPr bwMode="auto">
                <a:xfrm rot="16200000">
                  <a:off x="748515" y="3181404"/>
                  <a:ext cx="291045" cy="394046"/>
                </a:xfrm>
                <a:custGeom>
                  <a:avLst/>
                  <a:gdLst>
                    <a:gd name="connsiteX0" fmla="*/ 685800 w 1346200"/>
                    <a:gd name="connsiteY0" fmla="*/ 2095500 h 2095500"/>
                    <a:gd name="connsiteX1" fmla="*/ 0 w 1346200"/>
                    <a:gd name="connsiteY1" fmla="*/ 1035050 h 2095500"/>
                    <a:gd name="connsiteX2" fmla="*/ 95250 w 1346200"/>
                    <a:gd name="connsiteY2" fmla="*/ 273050 h 2095500"/>
                    <a:gd name="connsiteX3" fmla="*/ 666750 w 1346200"/>
                    <a:gd name="connsiteY3" fmla="*/ 0 h 2095500"/>
                    <a:gd name="connsiteX4" fmla="*/ 1282700 w 1346200"/>
                    <a:gd name="connsiteY4" fmla="*/ 311150 h 2095500"/>
                    <a:gd name="connsiteX5" fmla="*/ 1346200 w 1346200"/>
                    <a:gd name="connsiteY5" fmla="*/ 990600 h 2095500"/>
                    <a:gd name="connsiteX6" fmla="*/ 685800 w 1346200"/>
                    <a:gd name="connsiteY6" fmla="*/ 2095500 h 2095500"/>
                    <a:gd name="connsiteX0-1" fmla="*/ 673894 w 1334294"/>
                    <a:gd name="connsiteY0-2" fmla="*/ 2095500 h 2095500"/>
                    <a:gd name="connsiteX1-3" fmla="*/ 0 w 1334294"/>
                    <a:gd name="connsiteY1-4" fmla="*/ 1020762 h 2095500"/>
                    <a:gd name="connsiteX2-5" fmla="*/ 83344 w 1334294"/>
                    <a:gd name="connsiteY2-6" fmla="*/ 273050 h 2095500"/>
                    <a:gd name="connsiteX3-7" fmla="*/ 654844 w 1334294"/>
                    <a:gd name="connsiteY3-8" fmla="*/ 0 h 2095500"/>
                    <a:gd name="connsiteX4-9" fmla="*/ 1270794 w 1334294"/>
                    <a:gd name="connsiteY4-10" fmla="*/ 311150 h 2095500"/>
                    <a:gd name="connsiteX5-11" fmla="*/ 1334294 w 1334294"/>
                    <a:gd name="connsiteY5-12" fmla="*/ 990600 h 2095500"/>
                    <a:gd name="connsiteX6-13" fmla="*/ 673894 w 1334294"/>
                    <a:gd name="connsiteY6-14" fmla="*/ 2095500 h 2095500"/>
                    <a:gd name="connsiteX0-15" fmla="*/ 717354 w 1377754"/>
                    <a:gd name="connsiteY0-16" fmla="*/ 2095500 h 2095500"/>
                    <a:gd name="connsiteX1-17" fmla="*/ 43460 w 1377754"/>
                    <a:gd name="connsiteY1-18" fmla="*/ 1020762 h 2095500"/>
                    <a:gd name="connsiteX2-19" fmla="*/ 126804 w 1377754"/>
                    <a:gd name="connsiteY2-20" fmla="*/ 273050 h 2095500"/>
                    <a:gd name="connsiteX3-21" fmla="*/ 698304 w 1377754"/>
                    <a:gd name="connsiteY3-22" fmla="*/ 0 h 2095500"/>
                    <a:gd name="connsiteX4-23" fmla="*/ 1314254 w 1377754"/>
                    <a:gd name="connsiteY4-24" fmla="*/ 311150 h 2095500"/>
                    <a:gd name="connsiteX5-25" fmla="*/ 1377754 w 1377754"/>
                    <a:gd name="connsiteY5-26" fmla="*/ 990600 h 2095500"/>
                    <a:gd name="connsiteX6-27" fmla="*/ 717354 w 1377754"/>
                    <a:gd name="connsiteY6-28" fmla="*/ 2095500 h 2095500"/>
                    <a:gd name="connsiteX0-29" fmla="*/ 730807 w 1391207"/>
                    <a:gd name="connsiteY0-30" fmla="*/ 2095500 h 2095500"/>
                    <a:gd name="connsiteX1-31" fmla="*/ 56913 w 1391207"/>
                    <a:gd name="connsiteY1-32" fmla="*/ 1020762 h 2095500"/>
                    <a:gd name="connsiteX2-33" fmla="*/ 140257 w 1391207"/>
                    <a:gd name="connsiteY2-34" fmla="*/ 273050 h 2095500"/>
                    <a:gd name="connsiteX3-35" fmla="*/ 711757 w 1391207"/>
                    <a:gd name="connsiteY3-36" fmla="*/ 0 h 2095500"/>
                    <a:gd name="connsiteX4-37" fmla="*/ 1327707 w 1391207"/>
                    <a:gd name="connsiteY4-38" fmla="*/ 311150 h 2095500"/>
                    <a:gd name="connsiteX5-39" fmla="*/ 1391207 w 1391207"/>
                    <a:gd name="connsiteY5-40" fmla="*/ 990600 h 2095500"/>
                    <a:gd name="connsiteX6-41" fmla="*/ 730807 w 1391207"/>
                    <a:gd name="connsiteY6-42" fmla="*/ 2095500 h 2095500"/>
                    <a:gd name="connsiteX0-43" fmla="*/ 729076 w 1389476"/>
                    <a:gd name="connsiteY0-44" fmla="*/ 2095500 h 2095500"/>
                    <a:gd name="connsiteX1-45" fmla="*/ 55182 w 1389476"/>
                    <a:gd name="connsiteY1-46" fmla="*/ 1020762 h 2095500"/>
                    <a:gd name="connsiteX2-47" fmla="*/ 145670 w 1389476"/>
                    <a:gd name="connsiteY2-48" fmla="*/ 280194 h 2095500"/>
                    <a:gd name="connsiteX3-49" fmla="*/ 710026 w 1389476"/>
                    <a:gd name="connsiteY3-50" fmla="*/ 0 h 2095500"/>
                    <a:gd name="connsiteX4-51" fmla="*/ 1325976 w 1389476"/>
                    <a:gd name="connsiteY4-52" fmla="*/ 311150 h 2095500"/>
                    <a:gd name="connsiteX5-53" fmla="*/ 1389476 w 1389476"/>
                    <a:gd name="connsiteY5-54" fmla="*/ 990600 h 2095500"/>
                    <a:gd name="connsiteX6-55" fmla="*/ 729076 w 1389476"/>
                    <a:gd name="connsiteY6-56" fmla="*/ 2095500 h 2095500"/>
                    <a:gd name="connsiteX0-57" fmla="*/ 731585 w 1391985"/>
                    <a:gd name="connsiteY0-58" fmla="*/ 2095500 h 2095500"/>
                    <a:gd name="connsiteX1-59" fmla="*/ 57691 w 1391985"/>
                    <a:gd name="connsiteY1-60" fmla="*/ 1020762 h 2095500"/>
                    <a:gd name="connsiteX2-61" fmla="*/ 148179 w 1391985"/>
                    <a:gd name="connsiteY2-62" fmla="*/ 280194 h 2095500"/>
                    <a:gd name="connsiteX3-63" fmla="*/ 712535 w 1391985"/>
                    <a:gd name="connsiteY3-64" fmla="*/ 0 h 2095500"/>
                    <a:gd name="connsiteX4-65" fmla="*/ 1328485 w 1391985"/>
                    <a:gd name="connsiteY4-66" fmla="*/ 311150 h 2095500"/>
                    <a:gd name="connsiteX5-67" fmla="*/ 1391985 w 1391985"/>
                    <a:gd name="connsiteY5-68" fmla="*/ 990600 h 2095500"/>
                    <a:gd name="connsiteX6-69" fmla="*/ 731585 w 1391985"/>
                    <a:gd name="connsiteY6-70" fmla="*/ 2095500 h 2095500"/>
                    <a:gd name="connsiteX0-71" fmla="*/ 731585 w 1391985"/>
                    <a:gd name="connsiteY0-72" fmla="*/ 2095500 h 2095500"/>
                    <a:gd name="connsiteX1-73" fmla="*/ 57691 w 1391985"/>
                    <a:gd name="connsiteY1-74" fmla="*/ 1020762 h 2095500"/>
                    <a:gd name="connsiteX2-75" fmla="*/ 148179 w 1391985"/>
                    <a:gd name="connsiteY2-76" fmla="*/ 280194 h 2095500"/>
                    <a:gd name="connsiteX3-77" fmla="*/ 712535 w 1391985"/>
                    <a:gd name="connsiteY3-78" fmla="*/ 0 h 2095500"/>
                    <a:gd name="connsiteX4-79" fmla="*/ 1328485 w 1391985"/>
                    <a:gd name="connsiteY4-80" fmla="*/ 311150 h 2095500"/>
                    <a:gd name="connsiteX5-81" fmla="*/ 1391985 w 1391985"/>
                    <a:gd name="connsiteY5-82" fmla="*/ 990600 h 2095500"/>
                    <a:gd name="connsiteX6-83" fmla="*/ 731585 w 1391985"/>
                    <a:gd name="connsiteY6-84" fmla="*/ 2095500 h 2095500"/>
                    <a:gd name="connsiteX0-85" fmla="*/ 731585 w 1391985"/>
                    <a:gd name="connsiteY0-86" fmla="*/ 2081213 h 2081213"/>
                    <a:gd name="connsiteX1-87" fmla="*/ 57691 w 1391985"/>
                    <a:gd name="connsiteY1-88" fmla="*/ 1006475 h 2081213"/>
                    <a:gd name="connsiteX2-89" fmla="*/ 148179 w 1391985"/>
                    <a:gd name="connsiteY2-90" fmla="*/ 265907 h 2081213"/>
                    <a:gd name="connsiteX3-91" fmla="*/ 714916 w 1391985"/>
                    <a:gd name="connsiteY3-92" fmla="*/ 0 h 2081213"/>
                    <a:gd name="connsiteX4-93" fmla="*/ 1328485 w 1391985"/>
                    <a:gd name="connsiteY4-94" fmla="*/ 296863 h 2081213"/>
                    <a:gd name="connsiteX5-95" fmla="*/ 1391985 w 1391985"/>
                    <a:gd name="connsiteY5-96" fmla="*/ 976313 h 2081213"/>
                    <a:gd name="connsiteX6-97" fmla="*/ 731585 w 1391985"/>
                    <a:gd name="connsiteY6-98" fmla="*/ 2081213 h 2081213"/>
                    <a:gd name="connsiteX0-99" fmla="*/ 731585 w 1391985"/>
                    <a:gd name="connsiteY0-100" fmla="*/ 2081213 h 2081213"/>
                    <a:gd name="connsiteX1-101" fmla="*/ 57691 w 1391985"/>
                    <a:gd name="connsiteY1-102" fmla="*/ 1006475 h 2081213"/>
                    <a:gd name="connsiteX2-103" fmla="*/ 148179 w 1391985"/>
                    <a:gd name="connsiteY2-104" fmla="*/ 265907 h 2081213"/>
                    <a:gd name="connsiteX3-105" fmla="*/ 714916 w 1391985"/>
                    <a:gd name="connsiteY3-106" fmla="*/ 0 h 2081213"/>
                    <a:gd name="connsiteX4-107" fmla="*/ 1328485 w 1391985"/>
                    <a:gd name="connsiteY4-108" fmla="*/ 296863 h 2081213"/>
                    <a:gd name="connsiteX5-109" fmla="*/ 1391985 w 1391985"/>
                    <a:gd name="connsiteY5-110" fmla="*/ 976313 h 2081213"/>
                    <a:gd name="connsiteX6-111" fmla="*/ 731585 w 1391985"/>
                    <a:gd name="connsiteY6-112" fmla="*/ 2081213 h 2081213"/>
                    <a:gd name="connsiteX0-113" fmla="*/ 731585 w 1391985"/>
                    <a:gd name="connsiteY0-114" fmla="*/ 2081217 h 2081217"/>
                    <a:gd name="connsiteX1-115" fmla="*/ 57691 w 1391985"/>
                    <a:gd name="connsiteY1-116" fmla="*/ 1006479 h 2081217"/>
                    <a:gd name="connsiteX2-117" fmla="*/ 148179 w 1391985"/>
                    <a:gd name="connsiteY2-118" fmla="*/ 265911 h 2081217"/>
                    <a:gd name="connsiteX3-119" fmla="*/ 714916 w 1391985"/>
                    <a:gd name="connsiteY3-120" fmla="*/ 4 h 2081217"/>
                    <a:gd name="connsiteX4-121" fmla="*/ 1328485 w 1391985"/>
                    <a:gd name="connsiteY4-122" fmla="*/ 296867 h 2081217"/>
                    <a:gd name="connsiteX5-123" fmla="*/ 1391985 w 1391985"/>
                    <a:gd name="connsiteY5-124" fmla="*/ 976317 h 2081217"/>
                    <a:gd name="connsiteX6-125" fmla="*/ 731585 w 1391985"/>
                    <a:gd name="connsiteY6-126" fmla="*/ 2081217 h 2081217"/>
                    <a:gd name="connsiteX0-127" fmla="*/ 731585 w 1391985"/>
                    <a:gd name="connsiteY0-128" fmla="*/ 2081217 h 2081217"/>
                    <a:gd name="connsiteX1-129" fmla="*/ 57691 w 1391985"/>
                    <a:gd name="connsiteY1-130" fmla="*/ 1006479 h 2081217"/>
                    <a:gd name="connsiteX2-131" fmla="*/ 148179 w 1391985"/>
                    <a:gd name="connsiteY2-132" fmla="*/ 265911 h 2081217"/>
                    <a:gd name="connsiteX3-133" fmla="*/ 714916 w 1391985"/>
                    <a:gd name="connsiteY3-134" fmla="*/ 4 h 2081217"/>
                    <a:gd name="connsiteX4-135" fmla="*/ 1321342 w 1391985"/>
                    <a:gd name="connsiteY4-136" fmla="*/ 308773 h 2081217"/>
                    <a:gd name="connsiteX5-137" fmla="*/ 1391985 w 1391985"/>
                    <a:gd name="connsiteY5-138" fmla="*/ 976317 h 2081217"/>
                    <a:gd name="connsiteX6-139" fmla="*/ 731585 w 1391985"/>
                    <a:gd name="connsiteY6-140" fmla="*/ 2081217 h 2081217"/>
                    <a:gd name="connsiteX0-141" fmla="*/ 731585 w 1391985"/>
                    <a:gd name="connsiteY0-142" fmla="*/ 2081221 h 2081221"/>
                    <a:gd name="connsiteX1-143" fmla="*/ 57691 w 1391985"/>
                    <a:gd name="connsiteY1-144" fmla="*/ 1006483 h 2081221"/>
                    <a:gd name="connsiteX2-145" fmla="*/ 148179 w 1391985"/>
                    <a:gd name="connsiteY2-146" fmla="*/ 265915 h 2081221"/>
                    <a:gd name="connsiteX3-147" fmla="*/ 714916 w 1391985"/>
                    <a:gd name="connsiteY3-148" fmla="*/ 8 h 2081221"/>
                    <a:gd name="connsiteX4-149" fmla="*/ 1321342 w 1391985"/>
                    <a:gd name="connsiteY4-150" fmla="*/ 308777 h 2081221"/>
                    <a:gd name="connsiteX5-151" fmla="*/ 1391985 w 1391985"/>
                    <a:gd name="connsiteY5-152" fmla="*/ 976321 h 2081221"/>
                    <a:gd name="connsiteX6-153" fmla="*/ 731585 w 1391985"/>
                    <a:gd name="connsiteY6-154" fmla="*/ 2081221 h 2081221"/>
                    <a:gd name="connsiteX0-155" fmla="*/ 731585 w 1395120"/>
                    <a:gd name="connsiteY0-156" fmla="*/ 2081221 h 2081221"/>
                    <a:gd name="connsiteX1-157" fmla="*/ 57691 w 1395120"/>
                    <a:gd name="connsiteY1-158" fmla="*/ 1006483 h 2081221"/>
                    <a:gd name="connsiteX2-159" fmla="*/ 148179 w 1395120"/>
                    <a:gd name="connsiteY2-160" fmla="*/ 265915 h 2081221"/>
                    <a:gd name="connsiteX3-161" fmla="*/ 714916 w 1395120"/>
                    <a:gd name="connsiteY3-162" fmla="*/ 8 h 2081221"/>
                    <a:gd name="connsiteX4-163" fmla="*/ 1321342 w 1395120"/>
                    <a:gd name="connsiteY4-164" fmla="*/ 308777 h 2081221"/>
                    <a:gd name="connsiteX5-165" fmla="*/ 1391985 w 1395120"/>
                    <a:gd name="connsiteY5-166" fmla="*/ 976321 h 2081221"/>
                    <a:gd name="connsiteX6-167" fmla="*/ 731585 w 1395120"/>
                    <a:gd name="connsiteY6-168" fmla="*/ 2081221 h 2081221"/>
                    <a:gd name="connsiteX0-169" fmla="*/ 731585 w 1435441"/>
                    <a:gd name="connsiteY0-170" fmla="*/ 2081221 h 2081221"/>
                    <a:gd name="connsiteX1-171" fmla="*/ 57691 w 1435441"/>
                    <a:gd name="connsiteY1-172" fmla="*/ 1006483 h 2081221"/>
                    <a:gd name="connsiteX2-173" fmla="*/ 148179 w 1435441"/>
                    <a:gd name="connsiteY2-174" fmla="*/ 265915 h 2081221"/>
                    <a:gd name="connsiteX3-175" fmla="*/ 714916 w 1435441"/>
                    <a:gd name="connsiteY3-176" fmla="*/ 8 h 2081221"/>
                    <a:gd name="connsiteX4-177" fmla="*/ 1321342 w 1435441"/>
                    <a:gd name="connsiteY4-178" fmla="*/ 308777 h 2081221"/>
                    <a:gd name="connsiteX5-179" fmla="*/ 1391985 w 1435441"/>
                    <a:gd name="connsiteY5-180" fmla="*/ 976321 h 2081221"/>
                    <a:gd name="connsiteX6-181" fmla="*/ 731585 w 1435441"/>
                    <a:gd name="connsiteY6-182" fmla="*/ 2081221 h 2081221"/>
                    <a:gd name="connsiteX0-183" fmla="*/ 733701 w 1437557"/>
                    <a:gd name="connsiteY0-184" fmla="*/ 2081221 h 2081221"/>
                    <a:gd name="connsiteX1-185" fmla="*/ 59807 w 1437557"/>
                    <a:gd name="connsiteY1-186" fmla="*/ 1006483 h 2081221"/>
                    <a:gd name="connsiteX2-187" fmla="*/ 150295 w 1437557"/>
                    <a:gd name="connsiteY2-188" fmla="*/ 265915 h 2081221"/>
                    <a:gd name="connsiteX3-189" fmla="*/ 717032 w 1437557"/>
                    <a:gd name="connsiteY3-190" fmla="*/ 8 h 2081221"/>
                    <a:gd name="connsiteX4-191" fmla="*/ 1323458 w 1437557"/>
                    <a:gd name="connsiteY4-192" fmla="*/ 308777 h 2081221"/>
                    <a:gd name="connsiteX5-193" fmla="*/ 1394101 w 1437557"/>
                    <a:gd name="connsiteY5-194" fmla="*/ 976321 h 2081221"/>
                    <a:gd name="connsiteX6-195" fmla="*/ 733701 w 1437557"/>
                    <a:gd name="connsiteY6-196" fmla="*/ 2081221 h 2081221"/>
                    <a:gd name="connsiteX0-197" fmla="*/ 733701 w 1437557"/>
                    <a:gd name="connsiteY0-198" fmla="*/ 2081221 h 2081221"/>
                    <a:gd name="connsiteX1-199" fmla="*/ 59807 w 1437557"/>
                    <a:gd name="connsiteY1-200" fmla="*/ 1006483 h 2081221"/>
                    <a:gd name="connsiteX2-201" fmla="*/ 150295 w 1437557"/>
                    <a:gd name="connsiteY2-202" fmla="*/ 265915 h 2081221"/>
                    <a:gd name="connsiteX3-203" fmla="*/ 717032 w 1437557"/>
                    <a:gd name="connsiteY3-204" fmla="*/ 8 h 2081221"/>
                    <a:gd name="connsiteX4-205" fmla="*/ 1323458 w 1437557"/>
                    <a:gd name="connsiteY4-206" fmla="*/ 308777 h 2081221"/>
                    <a:gd name="connsiteX5-207" fmla="*/ 1394101 w 1437557"/>
                    <a:gd name="connsiteY5-208" fmla="*/ 976321 h 2081221"/>
                    <a:gd name="connsiteX6-209" fmla="*/ 733701 w 1437557"/>
                    <a:gd name="connsiteY6-210" fmla="*/ 2081221 h 2081221"/>
                    <a:gd name="connsiteX0-211" fmla="*/ 737934 w 1441790"/>
                    <a:gd name="connsiteY0-212" fmla="*/ 2081221 h 2081221"/>
                    <a:gd name="connsiteX1-213" fmla="*/ 64040 w 1441790"/>
                    <a:gd name="connsiteY1-214" fmla="*/ 1006483 h 2081221"/>
                    <a:gd name="connsiteX2-215" fmla="*/ 154528 w 1441790"/>
                    <a:gd name="connsiteY2-216" fmla="*/ 265915 h 2081221"/>
                    <a:gd name="connsiteX3-217" fmla="*/ 721265 w 1441790"/>
                    <a:gd name="connsiteY3-218" fmla="*/ 8 h 2081221"/>
                    <a:gd name="connsiteX4-219" fmla="*/ 1327691 w 1441790"/>
                    <a:gd name="connsiteY4-220" fmla="*/ 308777 h 2081221"/>
                    <a:gd name="connsiteX5-221" fmla="*/ 1398334 w 1441790"/>
                    <a:gd name="connsiteY5-222" fmla="*/ 976321 h 2081221"/>
                    <a:gd name="connsiteX6-223" fmla="*/ 737934 w 1441790"/>
                    <a:gd name="connsiteY6-224" fmla="*/ 2081221 h 2081221"/>
                  </a:gdLst>
                  <a:ahLst/>
                  <a:cxnLst>
                    <a:cxn ang="0">
                      <a:pos x="connsiteX0-211" y="connsiteY0-212"/>
                    </a:cxn>
                    <a:cxn ang="0">
                      <a:pos x="connsiteX1-213" y="connsiteY1-214"/>
                    </a:cxn>
                    <a:cxn ang="0">
                      <a:pos x="connsiteX2-215" y="connsiteY2-216"/>
                    </a:cxn>
                    <a:cxn ang="0">
                      <a:pos x="connsiteX3-217" y="connsiteY3-218"/>
                    </a:cxn>
                    <a:cxn ang="0">
                      <a:pos x="connsiteX4-219" y="connsiteY4-220"/>
                    </a:cxn>
                    <a:cxn ang="0">
                      <a:pos x="connsiteX5-221" y="connsiteY5-222"/>
                    </a:cxn>
                    <a:cxn ang="0">
                      <a:pos x="connsiteX6-223" y="connsiteY6-224"/>
                    </a:cxn>
                  </a:cxnLst>
                  <a:rect l="l" t="t" r="r" b="b"/>
                  <a:pathLst>
                    <a:path w="1441790" h="2081221">
                      <a:moveTo>
                        <a:pt x="737934" y="2081221"/>
                      </a:moveTo>
                      <a:lnTo>
                        <a:pt x="64040" y="1006483"/>
                      </a:lnTo>
                      <a:cubicBezTo>
                        <a:pt x="-70104" y="659615"/>
                        <a:pt x="29116" y="455621"/>
                        <a:pt x="154528" y="265915"/>
                      </a:cubicBezTo>
                      <a:cubicBezTo>
                        <a:pt x="280734" y="105842"/>
                        <a:pt x="516478" y="537"/>
                        <a:pt x="721265" y="8"/>
                      </a:cubicBezTo>
                      <a:cubicBezTo>
                        <a:pt x="956745" y="-1051"/>
                        <a:pt x="1166031" y="97904"/>
                        <a:pt x="1327691" y="308777"/>
                      </a:cubicBezTo>
                      <a:cubicBezTo>
                        <a:pt x="1453633" y="547961"/>
                        <a:pt x="1472417" y="777619"/>
                        <a:pt x="1398334" y="976321"/>
                      </a:cubicBezTo>
                      <a:lnTo>
                        <a:pt x="737934" y="20812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9" name="Right Arrow 18"/>
              <p:cNvSpPr/>
              <p:nvPr/>
            </p:nvSpPr>
            <p:spPr>
              <a:xfrm>
                <a:off x="7918913" y="3176356"/>
                <a:ext cx="327289" cy="292272"/>
              </a:xfrm>
              <a:prstGeom prst="rightArrow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10783517" y="2971478"/>
              <a:ext cx="1367253" cy="878405"/>
            </a:xfrm>
            <a:prstGeom prst="ellipse">
              <a:avLst/>
            </a:prstGeom>
            <a:solidFill>
              <a:srgbClr val="CC0000"/>
            </a:solidFill>
            <a:ln w="25400" cap="flat" cmpd="sng" algn="ctr">
              <a:solidFill>
                <a:srgbClr val="FBDF5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2020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9746" y="2938532"/>
            <a:ext cx="609600" cy="985768"/>
            <a:chOff x="329746" y="2938532"/>
            <a:chExt cx="609600" cy="985768"/>
          </a:xfrm>
        </p:grpSpPr>
        <p:grpSp>
          <p:nvGrpSpPr>
            <p:cNvPr id="23" name="Group 3"/>
            <p:cNvGrpSpPr/>
            <p:nvPr/>
          </p:nvGrpSpPr>
          <p:grpSpPr bwMode="auto">
            <a:xfrm>
              <a:off x="596971" y="3874160"/>
              <a:ext cx="50355" cy="50140"/>
              <a:chOff x="3438253" y="3519641"/>
              <a:chExt cx="163316" cy="163316"/>
            </a:xfrm>
            <a:solidFill>
              <a:srgbClr val="2E95C0"/>
            </a:solidFill>
          </p:grpSpPr>
          <p:sp>
            <p:nvSpPr>
              <p:cNvPr id="26" name="Oval 25"/>
              <p:cNvSpPr/>
              <p:nvPr/>
            </p:nvSpPr>
            <p:spPr>
              <a:xfrm>
                <a:off x="3438302" y="3520701"/>
                <a:ext cx="162282" cy="162256"/>
              </a:xfrm>
              <a:prstGeom prst="ellipse">
                <a:avLst/>
              </a:prstGeom>
              <a:grpFill/>
              <a:ln w="3175" cap="flat" cmpd="sng" algn="ctr">
                <a:solidFill>
                  <a:srgbClr val="8C8C8C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468015" y="3550409"/>
                <a:ext cx="102856" cy="10284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4" name="Teardrop 23"/>
            <p:cNvSpPr/>
            <p:nvPr/>
          </p:nvSpPr>
          <p:spPr bwMode="auto">
            <a:xfrm rot="8111378">
              <a:off x="350384" y="3016250"/>
              <a:ext cx="550862" cy="549275"/>
            </a:xfrm>
            <a:prstGeom prst="teardrop">
              <a:avLst>
                <a:gd name="adj" fmla="val 137338"/>
              </a:avLst>
            </a:prstGeom>
            <a:solidFill>
              <a:srgbClr val="2E95C0"/>
            </a:solidFill>
            <a:ln w="76200" cap="flat" cmpd="sng" algn="ctr">
              <a:solidFill>
                <a:srgbClr val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5" name="TextBox 279"/>
            <p:cNvSpPr txBox="1">
              <a:spLocks noChangeArrowheads="1"/>
            </p:cNvSpPr>
            <p:nvPr/>
          </p:nvSpPr>
          <p:spPr bwMode="auto">
            <a:xfrm>
              <a:off x="329746" y="2938532"/>
              <a:ext cx="6096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noProof="0" dirty="0" smtClean="0">
                  <a:solidFill>
                    <a:srgbClr val="FFFFFF"/>
                  </a:solidFill>
                </a:rPr>
                <a:t>4</a:t>
              </a: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64"/>
          <p:cNvSpPr>
            <a:spLocks noGrp="1" noChangeArrowheads="1"/>
          </p:cNvSpPr>
          <p:nvPr>
            <p:ph idx="1"/>
          </p:nvPr>
        </p:nvSpPr>
        <p:spPr bwMode="auto">
          <a:xfrm>
            <a:off x="1171801" y="2167442"/>
            <a:ext cx="7448550" cy="255389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err="1" smtClean="0">
                <a:effectLst/>
                <a:latin typeface="Times New Roman"/>
                <a:ea typeface="Times New Roman"/>
              </a:rPr>
              <a:t>Xây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dựng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ban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hành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chế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độ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mới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gắn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lộ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trình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cải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cách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hành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chính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tinh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giản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biên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chế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;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đổi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mới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sắp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xếp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tổ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chức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bộ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máy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hệ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thống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chính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trị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;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đổi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mới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đơn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vị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sự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công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lập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.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47022" y="914400"/>
            <a:ext cx="4458378" cy="10668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23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364" y="9525"/>
            <a:ext cx="7513637" cy="744538"/>
          </a:xfrm>
          <a:ln>
            <a:miter/>
          </a:ln>
        </p:spPr>
        <p:txBody>
          <a:bodyPr rtlCol="0">
            <a:noAutofit/>
          </a:bodyPr>
          <a:lstStyle/>
          <a:p>
            <a:pPr algn="ctr" eaLnBrk="1" hangingPunct="1"/>
            <a:r>
              <a:rPr lang="en-GB" altLang="x-none" sz="4000" b="1" noProof="1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>
                    <a:srgbClr val="C0C0C0"/>
                  </a:outerShdw>
                </a:effectLst>
                <a:latin typeface="Arial" pitchFamily="34" charset="0"/>
                <a:ea typeface="Arial" pitchFamily="34" charset="0"/>
              </a:rPr>
              <a:t>NHỮNG</a:t>
            </a:r>
            <a:r>
              <a:rPr lang="en-GB" altLang="x-none" sz="4000" b="1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itchFamily="34" charset="0"/>
                <a:ea typeface="Arial" pitchFamily="34" charset="0"/>
              </a:rPr>
              <a:t> NỘI DUNG CHÍNH</a:t>
            </a:r>
          </a:p>
        </p:txBody>
      </p:sp>
      <p:sp>
        <p:nvSpPr>
          <p:cNvPr id="40962" name="Rectangle 23"/>
          <p:cNvSpPr>
            <a:spLocks noChangeArrowheads="1"/>
          </p:cNvSpPr>
          <p:nvPr/>
        </p:nvSpPr>
        <p:spPr bwMode="auto">
          <a:xfrm>
            <a:off x="3365501" y="2190752"/>
            <a:ext cx="4494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1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893763" y="938213"/>
            <a:ext cx="7967662" cy="1441450"/>
            <a:chOff x="1190993" y="937674"/>
            <a:chExt cx="10623940" cy="1442744"/>
          </a:xfrm>
        </p:grpSpPr>
        <p:sp>
          <p:nvSpPr>
            <p:cNvPr id="40964" name="Line 2"/>
            <p:cNvSpPr>
              <a:spLocks noChangeShapeType="1"/>
            </p:cNvSpPr>
            <p:nvPr/>
          </p:nvSpPr>
          <p:spPr bwMode="auto">
            <a:xfrm flipV="1">
              <a:off x="1190993" y="1319028"/>
              <a:ext cx="493982" cy="1061390"/>
            </a:xfrm>
            <a:prstGeom prst="line">
              <a:avLst/>
            </a:prstGeom>
            <a:noFill/>
            <a:ln w="63500" cap="rnd">
              <a:solidFill>
                <a:srgbClr val="00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40965" name="Line 4"/>
            <p:cNvSpPr>
              <a:spLocks noChangeShapeType="1"/>
            </p:cNvSpPr>
            <p:nvPr/>
          </p:nvSpPr>
          <p:spPr bwMode="auto">
            <a:xfrm>
              <a:off x="1684975" y="1311415"/>
              <a:ext cx="1142705" cy="0"/>
            </a:xfrm>
            <a:prstGeom prst="line">
              <a:avLst/>
            </a:prstGeom>
            <a:noFill/>
            <a:ln w="63500" cap="rnd">
              <a:solidFill>
                <a:srgbClr val="00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endParaRPr>
            </a:p>
          </p:txBody>
        </p:sp>
        <p:grpSp>
          <p:nvGrpSpPr>
            <p:cNvPr id="40966" name="Group 3"/>
            <p:cNvGrpSpPr>
              <a:grpSpLocks/>
            </p:cNvGrpSpPr>
            <p:nvPr/>
          </p:nvGrpSpPr>
          <p:grpSpPr bwMode="auto">
            <a:xfrm>
              <a:off x="3113757" y="937674"/>
              <a:ext cx="8701176" cy="793957"/>
              <a:chOff x="3176499" y="1161323"/>
              <a:chExt cx="8701176" cy="793957"/>
            </a:xfrm>
          </p:grpSpPr>
          <p:sp>
            <p:nvSpPr>
              <p:cNvPr id="57" name="AutoShape 20"/>
              <p:cNvSpPr>
                <a:spLocks noChangeArrowheads="1"/>
              </p:cNvSpPr>
              <p:nvPr/>
            </p:nvSpPr>
            <p:spPr bwMode="gray">
              <a:xfrm>
                <a:off x="3175739" y="1161323"/>
                <a:ext cx="8701936" cy="794462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sz="24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PHẦN I: TÌNH HÌNH VÀ NGUYÊN NHÂN</a:t>
                </a:r>
              </a:p>
            </p:txBody>
          </p:sp>
          <p:sp>
            <p:nvSpPr>
              <p:cNvPr id="40968" name="Rectangle 21"/>
              <p:cNvSpPr>
                <a:spLocks noChangeArrowheads="1"/>
              </p:cNvSpPr>
              <p:nvPr/>
            </p:nvSpPr>
            <p:spPr bwMode="auto">
              <a:xfrm>
                <a:off x="3329164" y="1273455"/>
                <a:ext cx="841122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en-US" sz="2800" b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3" name="Oval 26"/>
            <p:cNvSpPr>
              <a:spLocks noChangeArrowheads="1"/>
            </p:cNvSpPr>
            <p:nvPr/>
          </p:nvSpPr>
          <p:spPr bwMode="gray">
            <a:xfrm>
              <a:off x="2780667" y="1109278"/>
              <a:ext cx="419115" cy="40517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smtClean="0">
                <a:solidFill>
                  <a:srgbClr val="FFFFFF"/>
                </a:solidFill>
                <a:ea typeface="SimSun" pitchFamily="2" charset="-122"/>
                <a:cs typeface="Arial" pitchFamily="34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101726" y="3159125"/>
            <a:ext cx="7797800" cy="1555750"/>
            <a:chOff x="1467866" y="3467723"/>
            <a:chExt cx="10399385" cy="1555153"/>
          </a:xfrm>
        </p:grpSpPr>
        <p:sp>
          <p:nvSpPr>
            <p:cNvPr id="40971" name="Line 6"/>
            <p:cNvSpPr>
              <a:spLocks noChangeShapeType="1"/>
            </p:cNvSpPr>
            <p:nvPr/>
          </p:nvSpPr>
          <p:spPr bwMode="auto">
            <a:xfrm>
              <a:off x="1467866" y="3467723"/>
              <a:ext cx="1460842" cy="828100"/>
            </a:xfrm>
            <a:prstGeom prst="line">
              <a:avLst/>
            </a:prstGeom>
            <a:noFill/>
            <a:ln w="63500" cap="rnd">
              <a:solidFill>
                <a:srgbClr val="00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endParaRPr>
            </a:p>
          </p:txBody>
        </p:sp>
        <p:grpSp>
          <p:nvGrpSpPr>
            <p:cNvPr id="40972" name="Group 6"/>
            <p:cNvGrpSpPr>
              <a:grpSpLocks/>
            </p:cNvGrpSpPr>
            <p:nvPr/>
          </p:nvGrpSpPr>
          <p:grpSpPr bwMode="auto">
            <a:xfrm>
              <a:off x="2822126" y="3915453"/>
              <a:ext cx="9045125" cy="1107423"/>
              <a:chOff x="2765363" y="2238836"/>
              <a:chExt cx="9045125" cy="1107423"/>
            </a:xfrm>
          </p:grpSpPr>
          <p:grpSp>
            <p:nvGrpSpPr>
              <p:cNvPr id="40973" name="Group 46"/>
              <p:cNvGrpSpPr>
                <a:grpSpLocks/>
              </p:cNvGrpSpPr>
              <p:nvPr/>
            </p:nvGrpSpPr>
            <p:grpSpPr bwMode="auto">
              <a:xfrm>
                <a:off x="3114645" y="2238836"/>
                <a:ext cx="8695843" cy="1107423"/>
                <a:chOff x="3177387" y="1161430"/>
                <a:chExt cx="8695843" cy="1107423"/>
              </a:xfrm>
            </p:grpSpPr>
            <p:sp>
              <p:nvSpPr>
                <p:cNvPr id="49" name="AutoShape 20"/>
                <p:cNvSpPr>
                  <a:spLocks noChangeArrowheads="1"/>
                </p:cNvSpPr>
                <p:nvPr/>
              </p:nvSpPr>
              <p:spPr bwMode="gray">
                <a:xfrm>
                  <a:off x="3178142" y="1161203"/>
                  <a:ext cx="8695088" cy="1107650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sz="2400" b="1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PHẦN III: NỘI DUNG CẢI CÁCH CHÍNH 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sz="2400" b="1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SÁCH BẢO HIỂM XÃ HỘI</a:t>
                  </a:r>
                </a:p>
              </p:txBody>
            </p:sp>
            <p:sp>
              <p:nvSpPr>
                <p:cNvPr id="40975" name="Rectangle 21"/>
                <p:cNvSpPr>
                  <a:spLocks noChangeArrowheads="1"/>
                </p:cNvSpPr>
                <p:nvPr/>
              </p:nvSpPr>
              <p:spPr bwMode="auto">
                <a:xfrm>
                  <a:off x="3329164" y="1273455"/>
                  <a:ext cx="8411227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en-US" sz="28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4" name="Oval 27"/>
              <p:cNvSpPr>
                <a:spLocks noChangeArrowheads="1"/>
              </p:cNvSpPr>
              <p:nvPr/>
            </p:nvSpPr>
            <p:spPr bwMode="gray">
              <a:xfrm>
                <a:off x="2766071" y="2482990"/>
                <a:ext cx="398022" cy="40148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en-US" smtClean="0">
                  <a:solidFill>
                    <a:srgbClr val="FFFFFF"/>
                  </a:solidFill>
                  <a:ea typeface="SimSun" pitchFamily="2" charset="-122"/>
                  <a:cs typeface="Arial" pitchFamily="34" charset="0"/>
                </a:endParaRPr>
              </a:p>
            </p:txBody>
          </p:sp>
        </p:grp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344613" y="2238375"/>
            <a:ext cx="7524750" cy="793750"/>
            <a:chOff x="1792764" y="1884820"/>
            <a:chExt cx="10032882" cy="793957"/>
          </a:xfrm>
        </p:grpSpPr>
        <p:sp>
          <p:nvSpPr>
            <p:cNvPr id="40978" name="Line 6"/>
            <p:cNvSpPr>
              <a:spLocks noChangeShapeType="1"/>
            </p:cNvSpPr>
            <p:nvPr/>
          </p:nvSpPr>
          <p:spPr bwMode="auto">
            <a:xfrm flipV="1">
              <a:off x="1792764" y="2335804"/>
              <a:ext cx="1185483" cy="297090"/>
            </a:xfrm>
            <a:prstGeom prst="line">
              <a:avLst/>
            </a:prstGeom>
            <a:noFill/>
            <a:ln w="63500" cap="rnd">
              <a:solidFill>
                <a:srgbClr val="00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endParaRPr>
            </a:p>
          </p:txBody>
        </p:sp>
        <p:grpSp>
          <p:nvGrpSpPr>
            <p:cNvPr id="40979" name="Group 55"/>
            <p:cNvGrpSpPr>
              <a:grpSpLocks/>
            </p:cNvGrpSpPr>
            <p:nvPr/>
          </p:nvGrpSpPr>
          <p:grpSpPr bwMode="auto">
            <a:xfrm>
              <a:off x="2775362" y="1884820"/>
              <a:ext cx="9050284" cy="793957"/>
              <a:chOff x="2764649" y="2238729"/>
              <a:chExt cx="9050284" cy="793957"/>
            </a:xfrm>
          </p:grpSpPr>
          <p:grpSp>
            <p:nvGrpSpPr>
              <p:cNvPr id="40980" name="Group 58"/>
              <p:cNvGrpSpPr>
                <a:grpSpLocks/>
              </p:cNvGrpSpPr>
              <p:nvPr/>
            </p:nvGrpSpPr>
            <p:grpSpPr bwMode="auto">
              <a:xfrm>
                <a:off x="3113757" y="2238729"/>
                <a:ext cx="8701176" cy="793957"/>
                <a:chOff x="3176499" y="1161323"/>
                <a:chExt cx="8701176" cy="793957"/>
              </a:xfrm>
            </p:grpSpPr>
            <p:sp>
              <p:nvSpPr>
                <p:cNvPr id="66" name="AutoShape 20"/>
                <p:cNvSpPr>
                  <a:spLocks noChangeArrowheads="1"/>
                </p:cNvSpPr>
                <p:nvPr/>
              </p:nvSpPr>
              <p:spPr bwMode="gray">
                <a:xfrm>
                  <a:off x="3176160" y="1161323"/>
                  <a:ext cx="8701515" cy="793957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sz="3000" b="1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PHẦN II: QUAN ĐIỂM, MỤC TIÊU</a:t>
                  </a:r>
                  <a:endParaRPr lang="en-US" sz="3000" smtClean="0">
                    <a:solidFill>
                      <a:srgbClr val="000000"/>
                    </a:solidFill>
                    <a:ea typeface="SimSun" pitchFamily="2" charset="-122"/>
                    <a:cs typeface="Arial" pitchFamily="34" charset="0"/>
                  </a:endParaRPr>
                </a:p>
              </p:txBody>
            </p:sp>
            <p:sp>
              <p:nvSpPr>
                <p:cNvPr id="40982" name="Rectangle 21"/>
                <p:cNvSpPr>
                  <a:spLocks noChangeArrowheads="1"/>
                </p:cNvSpPr>
                <p:nvPr/>
              </p:nvSpPr>
              <p:spPr bwMode="auto">
                <a:xfrm>
                  <a:off x="3329164" y="1273455"/>
                  <a:ext cx="8411227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en-US" sz="28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1" name="Oval 27"/>
              <p:cNvSpPr>
                <a:spLocks noChangeArrowheads="1"/>
              </p:cNvSpPr>
              <p:nvPr/>
            </p:nvSpPr>
            <p:spPr bwMode="gray">
              <a:xfrm>
                <a:off x="2764173" y="2483268"/>
                <a:ext cx="397929" cy="401743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en-US" smtClean="0">
                  <a:solidFill>
                    <a:srgbClr val="FFFFFF"/>
                  </a:solidFill>
                  <a:ea typeface="SimSun" pitchFamily="2" charset="-122"/>
                  <a:cs typeface="Arial" pitchFamily="34" charset="0"/>
                </a:endParaRPr>
              </a:p>
            </p:txBody>
          </p:sp>
        </p:grp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893764" y="4346577"/>
            <a:ext cx="8015287" cy="1597025"/>
            <a:chOff x="1190635" y="4083459"/>
            <a:chExt cx="10686742" cy="1596798"/>
          </a:xfrm>
        </p:grpSpPr>
        <p:sp>
          <p:nvSpPr>
            <p:cNvPr id="40985" name="Line 4"/>
            <p:cNvSpPr>
              <a:spLocks noChangeShapeType="1"/>
            </p:cNvSpPr>
            <p:nvPr/>
          </p:nvSpPr>
          <p:spPr bwMode="auto">
            <a:xfrm>
              <a:off x="1786003" y="5311915"/>
              <a:ext cx="1142705" cy="0"/>
            </a:xfrm>
            <a:prstGeom prst="line">
              <a:avLst/>
            </a:prstGeom>
            <a:noFill/>
            <a:ln w="63500" cap="rnd">
              <a:solidFill>
                <a:srgbClr val="00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40986" name="Line 2"/>
            <p:cNvSpPr>
              <a:spLocks noChangeShapeType="1"/>
            </p:cNvSpPr>
            <p:nvPr/>
          </p:nvSpPr>
          <p:spPr bwMode="auto">
            <a:xfrm flipH="1" flipV="1">
              <a:off x="1190635" y="4083459"/>
              <a:ext cx="595367" cy="1228454"/>
            </a:xfrm>
            <a:prstGeom prst="line">
              <a:avLst/>
            </a:prstGeom>
            <a:noFill/>
            <a:ln w="63500" cap="rnd">
              <a:solidFill>
                <a:srgbClr val="00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 smtClean="0">
                <a:solidFill>
                  <a:prstClr val="black"/>
                </a:solidFill>
                <a:ea typeface="SimSun" pitchFamily="2" charset="-122"/>
                <a:cs typeface="Arial" pitchFamily="34" charset="0"/>
              </a:endParaRPr>
            </a:p>
          </p:txBody>
        </p:sp>
        <p:grpSp>
          <p:nvGrpSpPr>
            <p:cNvPr id="40987" name="Group 80"/>
            <p:cNvGrpSpPr>
              <a:grpSpLocks/>
            </p:cNvGrpSpPr>
            <p:nvPr/>
          </p:nvGrpSpPr>
          <p:grpSpPr bwMode="auto">
            <a:xfrm>
              <a:off x="2827093" y="4886300"/>
              <a:ext cx="9050284" cy="793957"/>
              <a:chOff x="2764649" y="2238729"/>
              <a:chExt cx="9050284" cy="793957"/>
            </a:xfrm>
          </p:grpSpPr>
          <p:grpSp>
            <p:nvGrpSpPr>
              <p:cNvPr id="40988" name="Group 81"/>
              <p:cNvGrpSpPr>
                <a:grpSpLocks/>
              </p:cNvGrpSpPr>
              <p:nvPr/>
            </p:nvGrpSpPr>
            <p:grpSpPr bwMode="auto">
              <a:xfrm>
                <a:off x="3113757" y="2238729"/>
                <a:ext cx="8701176" cy="793957"/>
                <a:chOff x="3176499" y="1161323"/>
                <a:chExt cx="8701176" cy="793957"/>
              </a:xfrm>
            </p:grpSpPr>
            <p:sp>
              <p:nvSpPr>
                <p:cNvPr id="84" name="AutoShape 20"/>
                <p:cNvSpPr>
                  <a:spLocks noChangeArrowheads="1"/>
                </p:cNvSpPr>
                <p:nvPr/>
              </p:nvSpPr>
              <p:spPr bwMode="gray">
                <a:xfrm>
                  <a:off x="3176308" y="1161643"/>
                  <a:ext cx="8701367" cy="793637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en-US" sz="3200" b="1" smtClean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rPr>
                    <a:t>PHẦN IV: NHIỆM VỤ, GIẢI PHÁP</a:t>
                  </a:r>
                </a:p>
              </p:txBody>
            </p:sp>
            <p:sp>
              <p:nvSpPr>
                <p:cNvPr id="40990" name="Rectangle 21"/>
                <p:cNvSpPr>
                  <a:spLocks noChangeArrowheads="1"/>
                </p:cNvSpPr>
                <p:nvPr/>
              </p:nvSpPr>
              <p:spPr bwMode="auto">
                <a:xfrm>
                  <a:off x="3329164" y="1273455"/>
                  <a:ext cx="8411227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endParaRPr lang="en-US" sz="2800" b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3" name="Oval 27"/>
              <p:cNvSpPr>
                <a:spLocks noChangeArrowheads="1"/>
              </p:cNvSpPr>
              <p:nvPr/>
            </p:nvSpPr>
            <p:spPr bwMode="gray">
              <a:xfrm>
                <a:off x="2764326" y="2483489"/>
                <a:ext cx="397922" cy="40158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endParaRPr lang="en-US" smtClean="0">
                  <a:solidFill>
                    <a:srgbClr val="FFFFFF"/>
                  </a:solidFill>
                  <a:ea typeface="SimSun" pitchFamily="2" charset="-122"/>
                  <a:cs typeface="Arial" pitchFamily="34" charset="0"/>
                </a:endParaRPr>
              </a:p>
            </p:txBody>
          </p:sp>
        </p:grp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0" y="2540749"/>
            <a:ext cx="1981200" cy="1599053"/>
            <a:chOff x="771525" y="2570909"/>
            <a:chExt cx="2145749" cy="1620057"/>
          </a:xfrm>
        </p:grpSpPr>
        <p:sp>
          <p:nvSpPr>
            <p:cNvPr id="40996" name="Oval 11"/>
            <p:cNvSpPr>
              <a:spLocks noChangeArrowheads="1"/>
            </p:cNvSpPr>
            <p:nvPr/>
          </p:nvSpPr>
          <p:spPr bwMode="auto">
            <a:xfrm>
              <a:off x="771525" y="3126522"/>
              <a:ext cx="2145749" cy="5261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0997" name="Oval 13"/>
            <p:cNvSpPr>
              <a:spLocks noChangeArrowheads="1"/>
            </p:cNvSpPr>
            <p:nvPr/>
          </p:nvSpPr>
          <p:spPr bwMode="auto">
            <a:xfrm>
              <a:off x="885640" y="3118461"/>
              <a:ext cx="1947003" cy="52617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0998" name="Oval 15"/>
            <p:cNvSpPr>
              <a:spLocks noChangeArrowheads="1"/>
            </p:cNvSpPr>
            <p:nvPr/>
          </p:nvSpPr>
          <p:spPr bwMode="auto">
            <a:xfrm>
              <a:off x="932827" y="2570909"/>
              <a:ext cx="1838225" cy="162005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0999" name="Oval 16"/>
            <p:cNvSpPr>
              <a:spLocks noChangeArrowheads="1"/>
            </p:cNvSpPr>
            <p:nvPr/>
          </p:nvSpPr>
          <p:spPr bwMode="auto">
            <a:xfrm>
              <a:off x="961639" y="2579790"/>
              <a:ext cx="1795006" cy="15807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1000" name="Oval 17"/>
            <p:cNvSpPr>
              <a:spLocks noChangeArrowheads="1"/>
            </p:cNvSpPr>
            <p:nvPr/>
          </p:nvSpPr>
          <p:spPr bwMode="auto">
            <a:xfrm>
              <a:off x="996214" y="2616580"/>
              <a:ext cx="1705688" cy="1476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1001" name="Oval 18"/>
            <p:cNvSpPr>
              <a:spLocks noChangeArrowheads="1"/>
            </p:cNvSpPr>
            <p:nvPr/>
          </p:nvSpPr>
          <p:spPr bwMode="auto">
            <a:xfrm>
              <a:off x="1046636" y="2624192"/>
              <a:ext cx="1516968" cy="150587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16" name="Group 73"/>
            <p:cNvGrpSpPr/>
            <p:nvPr/>
          </p:nvGrpSpPr>
          <p:grpSpPr>
            <a:xfrm>
              <a:off x="1125870" y="2743716"/>
              <a:ext cx="1444936" cy="1292203"/>
              <a:chOff x="375174" y="1816885"/>
              <a:chExt cx="959749" cy="859307"/>
            </a:xfrm>
            <a:scene3d>
              <a:camera prst="orthographicFront"/>
              <a:lightRig rig="flat" dir="t"/>
            </a:scene3d>
          </p:grpSpPr>
          <p:sp>
            <p:nvSpPr>
              <p:cNvPr id="55" name="Flowchart: Connector 54"/>
              <p:cNvSpPr/>
              <p:nvPr/>
            </p:nvSpPr>
            <p:spPr>
              <a:xfrm>
                <a:off x="375174" y="1816885"/>
                <a:ext cx="959749" cy="859307"/>
              </a:xfrm>
              <a:prstGeom prst="flowChartConnector">
                <a:avLst/>
              </a:prstGeom>
              <a:blipFill rotWithShape="0">
                <a:blip r:embed="rId3"/>
                <a:stretch>
                  <a:fillRect/>
                </a:stretch>
              </a:blipFill>
              <a:sp3d prstMaterial="dkEdge">
                <a:bevelT w="8200" h="38100"/>
              </a:sp3d>
            </p:spPr>
            <p:style>
              <a:lnRef idx="0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" name="Flowchart: Connector 4"/>
              <p:cNvSpPr/>
              <p:nvPr/>
            </p:nvSpPr>
            <p:spPr>
              <a:xfrm>
                <a:off x="469383" y="1928509"/>
                <a:ext cx="734647" cy="67573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5240" tIns="15240" rIns="15240" bIns="15240" spcCol="1270" anchor="ctr"/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GB" sz="24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7721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2"/>
            <a:ext cx="7886700" cy="685801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2.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Về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mục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tiêu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cụ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thể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sz="3200" dirty="0"/>
          </a:p>
        </p:txBody>
      </p:sp>
      <p:sp>
        <p:nvSpPr>
          <p:cNvPr id="5" name="AutoShape 2" descr="Káº¿t quáº£ hÃ¬nh áº£nh cho MUC TI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0164" y="5149850"/>
            <a:ext cx="9113837" cy="877888"/>
            <a:chOff x="-1" y="2971478"/>
            <a:chExt cx="12150771" cy="878405"/>
          </a:xfrm>
        </p:grpSpPr>
        <p:grpSp>
          <p:nvGrpSpPr>
            <p:cNvPr id="16" name="Group 71"/>
            <p:cNvGrpSpPr>
              <a:grpSpLocks/>
            </p:cNvGrpSpPr>
            <p:nvPr/>
          </p:nvGrpSpPr>
          <p:grpSpPr bwMode="auto">
            <a:xfrm>
              <a:off x="-1" y="3156073"/>
              <a:ext cx="10783231" cy="396000"/>
              <a:chOff x="666491" y="3103624"/>
              <a:chExt cx="7579509" cy="396000"/>
            </a:xfrm>
          </p:grpSpPr>
          <p:grpSp>
            <p:nvGrpSpPr>
              <p:cNvPr id="18" name="Group 21"/>
              <p:cNvGrpSpPr>
                <a:grpSpLocks/>
              </p:cNvGrpSpPr>
              <p:nvPr/>
            </p:nvGrpSpPr>
            <p:grpSpPr bwMode="auto">
              <a:xfrm>
                <a:off x="666491" y="3103624"/>
                <a:ext cx="7560000" cy="396000"/>
                <a:chOff x="697015" y="3233151"/>
                <a:chExt cx="7151585" cy="290232"/>
              </a:xfrm>
            </p:grpSpPr>
            <p:cxnSp>
              <p:nvCxnSpPr>
                <p:cNvPr id="20" name="Straight Connector 19"/>
                <p:cNvCxnSpPr>
                  <a:stCxn id="21" idx="0"/>
                </p:cNvCxnSpPr>
                <p:nvPr/>
              </p:nvCxnSpPr>
              <p:spPr>
                <a:xfrm>
                  <a:off x="1091061" y="3374934"/>
                  <a:ext cx="6757890" cy="221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8C8C8C"/>
                  </a:solidFill>
                  <a:prstDash val="solid"/>
                </a:ln>
                <a:effectLst/>
              </p:spPr>
            </p:cxnSp>
            <p:sp>
              <p:nvSpPr>
                <p:cNvPr id="21" name="Freeform 20"/>
                <p:cNvSpPr/>
                <p:nvPr/>
              </p:nvSpPr>
              <p:spPr bwMode="auto">
                <a:xfrm rot="16200000">
                  <a:off x="748515" y="3181404"/>
                  <a:ext cx="291045" cy="394046"/>
                </a:xfrm>
                <a:custGeom>
                  <a:avLst/>
                  <a:gdLst>
                    <a:gd name="connsiteX0" fmla="*/ 685800 w 1346200"/>
                    <a:gd name="connsiteY0" fmla="*/ 2095500 h 2095500"/>
                    <a:gd name="connsiteX1" fmla="*/ 0 w 1346200"/>
                    <a:gd name="connsiteY1" fmla="*/ 1035050 h 2095500"/>
                    <a:gd name="connsiteX2" fmla="*/ 95250 w 1346200"/>
                    <a:gd name="connsiteY2" fmla="*/ 273050 h 2095500"/>
                    <a:gd name="connsiteX3" fmla="*/ 666750 w 1346200"/>
                    <a:gd name="connsiteY3" fmla="*/ 0 h 2095500"/>
                    <a:gd name="connsiteX4" fmla="*/ 1282700 w 1346200"/>
                    <a:gd name="connsiteY4" fmla="*/ 311150 h 2095500"/>
                    <a:gd name="connsiteX5" fmla="*/ 1346200 w 1346200"/>
                    <a:gd name="connsiteY5" fmla="*/ 990600 h 2095500"/>
                    <a:gd name="connsiteX6" fmla="*/ 685800 w 1346200"/>
                    <a:gd name="connsiteY6" fmla="*/ 2095500 h 2095500"/>
                    <a:gd name="connsiteX0-1" fmla="*/ 673894 w 1334294"/>
                    <a:gd name="connsiteY0-2" fmla="*/ 2095500 h 2095500"/>
                    <a:gd name="connsiteX1-3" fmla="*/ 0 w 1334294"/>
                    <a:gd name="connsiteY1-4" fmla="*/ 1020762 h 2095500"/>
                    <a:gd name="connsiteX2-5" fmla="*/ 83344 w 1334294"/>
                    <a:gd name="connsiteY2-6" fmla="*/ 273050 h 2095500"/>
                    <a:gd name="connsiteX3-7" fmla="*/ 654844 w 1334294"/>
                    <a:gd name="connsiteY3-8" fmla="*/ 0 h 2095500"/>
                    <a:gd name="connsiteX4-9" fmla="*/ 1270794 w 1334294"/>
                    <a:gd name="connsiteY4-10" fmla="*/ 311150 h 2095500"/>
                    <a:gd name="connsiteX5-11" fmla="*/ 1334294 w 1334294"/>
                    <a:gd name="connsiteY5-12" fmla="*/ 990600 h 2095500"/>
                    <a:gd name="connsiteX6-13" fmla="*/ 673894 w 1334294"/>
                    <a:gd name="connsiteY6-14" fmla="*/ 2095500 h 2095500"/>
                    <a:gd name="connsiteX0-15" fmla="*/ 717354 w 1377754"/>
                    <a:gd name="connsiteY0-16" fmla="*/ 2095500 h 2095500"/>
                    <a:gd name="connsiteX1-17" fmla="*/ 43460 w 1377754"/>
                    <a:gd name="connsiteY1-18" fmla="*/ 1020762 h 2095500"/>
                    <a:gd name="connsiteX2-19" fmla="*/ 126804 w 1377754"/>
                    <a:gd name="connsiteY2-20" fmla="*/ 273050 h 2095500"/>
                    <a:gd name="connsiteX3-21" fmla="*/ 698304 w 1377754"/>
                    <a:gd name="connsiteY3-22" fmla="*/ 0 h 2095500"/>
                    <a:gd name="connsiteX4-23" fmla="*/ 1314254 w 1377754"/>
                    <a:gd name="connsiteY4-24" fmla="*/ 311150 h 2095500"/>
                    <a:gd name="connsiteX5-25" fmla="*/ 1377754 w 1377754"/>
                    <a:gd name="connsiteY5-26" fmla="*/ 990600 h 2095500"/>
                    <a:gd name="connsiteX6-27" fmla="*/ 717354 w 1377754"/>
                    <a:gd name="connsiteY6-28" fmla="*/ 2095500 h 2095500"/>
                    <a:gd name="connsiteX0-29" fmla="*/ 730807 w 1391207"/>
                    <a:gd name="connsiteY0-30" fmla="*/ 2095500 h 2095500"/>
                    <a:gd name="connsiteX1-31" fmla="*/ 56913 w 1391207"/>
                    <a:gd name="connsiteY1-32" fmla="*/ 1020762 h 2095500"/>
                    <a:gd name="connsiteX2-33" fmla="*/ 140257 w 1391207"/>
                    <a:gd name="connsiteY2-34" fmla="*/ 273050 h 2095500"/>
                    <a:gd name="connsiteX3-35" fmla="*/ 711757 w 1391207"/>
                    <a:gd name="connsiteY3-36" fmla="*/ 0 h 2095500"/>
                    <a:gd name="connsiteX4-37" fmla="*/ 1327707 w 1391207"/>
                    <a:gd name="connsiteY4-38" fmla="*/ 311150 h 2095500"/>
                    <a:gd name="connsiteX5-39" fmla="*/ 1391207 w 1391207"/>
                    <a:gd name="connsiteY5-40" fmla="*/ 990600 h 2095500"/>
                    <a:gd name="connsiteX6-41" fmla="*/ 730807 w 1391207"/>
                    <a:gd name="connsiteY6-42" fmla="*/ 2095500 h 2095500"/>
                    <a:gd name="connsiteX0-43" fmla="*/ 729076 w 1389476"/>
                    <a:gd name="connsiteY0-44" fmla="*/ 2095500 h 2095500"/>
                    <a:gd name="connsiteX1-45" fmla="*/ 55182 w 1389476"/>
                    <a:gd name="connsiteY1-46" fmla="*/ 1020762 h 2095500"/>
                    <a:gd name="connsiteX2-47" fmla="*/ 145670 w 1389476"/>
                    <a:gd name="connsiteY2-48" fmla="*/ 280194 h 2095500"/>
                    <a:gd name="connsiteX3-49" fmla="*/ 710026 w 1389476"/>
                    <a:gd name="connsiteY3-50" fmla="*/ 0 h 2095500"/>
                    <a:gd name="connsiteX4-51" fmla="*/ 1325976 w 1389476"/>
                    <a:gd name="connsiteY4-52" fmla="*/ 311150 h 2095500"/>
                    <a:gd name="connsiteX5-53" fmla="*/ 1389476 w 1389476"/>
                    <a:gd name="connsiteY5-54" fmla="*/ 990600 h 2095500"/>
                    <a:gd name="connsiteX6-55" fmla="*/ 729076 w 1389476"/>
                    <a:gd name="connsiteY6-56" fmla="*/ 2095500 h 2095500"/>
                    <a:gd name="connsiteX0-57" fmla="*/ 731585 w 1391985"/>
                    <a:gd name="connsiteY0-58" fmla="*/ 2095500 h 2095500"/>
                    <a:gd name="connsiteX1-59" fmla="*/ 57691 w 1391985"/>
                    <a:gd name="connsiteY1-60" fmla="*/ 1020762 h 2095500"/>
                    <a:gd name="connsiteX2-61" fmla="*/ 148179 w 1391985"/>
                    <a:gd name="connsiteY2-62" fmla="*/ 280194 h 2095500"/>
                    <a:gd name="connsiteX3-63" fmla="*/ 712535 w 1391985"/>
                    <a:gd name="connsiteY3-64" fmla="*/ 0 h 2095500"/>
                    <a:gd name="connsiteX4-65" fmla="*/ 1328485 w 1391985"/>
                    <a:gd name="connsiteY4-66" fmla="*/ 311150 h 2095500"/>
                    <a:gd name="connsiteX5-67" fmla="*/ 1391985 w 1391985"/>
                    <a:gd name="connsiteY5-68" fmla="*/ 990600 h 2095500"/>
                    <a:gd name="connsiteX6-69" fmla="*/ 731585 w 1391985"/>
                    <a:gd name="connsiteY6-70" fmla="*/ 2095500 h 2095500"/>
                    <a:gd name="connsiteX0-71" fmla="*/ 731585 w 1391985"/>
                    <a:gd name="connsiteY0-72" fmla="*/ 2095500 h 2095500"/>
                    <a:gd name="connsiteX1-73" fmla="*/ 57691 w 1391985"/>
                    <a:gd name="connsiteY1-74" fmla="*/ 1020762 h 2095500"/>
                    <a:gd name="connsiteX2-75" fmla="*/ 148179 w 1391985"/>
                    <a:gd name="connsiteY2-76" fmla="*/ 280194 h 2095500"/>
                    <a:gd name="connsiteX3-77" fmla="*/ 712535 w 1391985"/>
                    <a:gd name="connsiteY3-78" fmla="*/ 0 h 2095500"/>
                    <a:gd name="connsiteX4-79" fmla="*/ 1328485 w 1391985"/>
                    <a:gd name="connsiteY4-80" fmla="*/ 311150 h 2095500"/>
                    <a:gd name="connsiteX5-81" fmla="*/ 1391985 w 1391985"/>
                    <a:gd name="connsiteY5-82" fmla="*/ 990600 h 2095500"/>
                    <a:gd name="connsiteX6-83" fmla="*/ 731585 w 1391985"/>
                    <a:gd name="connsiteY6-84" fmla="*/ 2095500 h 2095500"/>
                    <a:gd name="connsiteX0-85" fmla="*/ 731585 w 1391985"/>
                    <a:gd name="connsiteY0-86" fmla="*/ 2081213 h 2081213"/>
                    <a:gd name="connsiteX1-87" fmla="*/ 57691 w 1391985"/>
                    <a:gd name="connsiteY1-88" fmla="*/ 1006475 h 2081213"/>
                    <a:gd name="connsiteX2-89" fmla="*/ 148179 w 1391985"/>
                    <a:gd name="connsiteY2-90" fmla="*/ 265907 h 2081213"/>
                    <a:gd name="connsiteX3-91" fmla="*/ 714916 w 1391985"/>
                    <a:gd name="connsiteY3-92" fmla="*/ 0 h 2081213"/>
                    <a:gd name="connsiteX4-93" fmla="*/ 1328485 w 1391985"/>
                    <a:gd name="connsiteY4-94" fmla="*/ 296863 h 2081213"/>
                    <a:gd name="connsiteX5-95" fmla="*/ 1391985 w 1391985"/>
                    <a:gd name="connsiteY5-96" fmla="*/ 976313 h 2081213"/>
                    <a:gd name="connsiteX6-97" fmla="*/ 731585 w 1391985"/>
                    <a:gd name="connsiteY6-98" fmla="*/ 2081213 h 2081213"/>
                    <a:gd name="connsiteX0-99" fmla="*/ 731585 w 1391985"/>
                    <a:gd name="connsiteY0-100" fmla="*/ 2081213 h 2081213"/>
                    <a:gd name="connsiteX1-101" fmla="*/ 57691 w 1391985"/>
                    <a:gd name="connsiteY1-102" fmla="*/ 1006475 h 2081213"/>
                    <a:gd name="connsiteX2-103" fmla="*/ 148179 w 1391985"/>
                    <a:gd name="connsiteY2-104" fmla="*/ 265907 h 2081213"/>
                    <a:gd name="connsiteX3-105" fmla="*/ 714916 w 1391985"/>
                    <a:gd name="connsiteY3-106" fmla="*/ 0 h 2081213"/>
                    <a:gd name="connsiteX4-107" fmla="*/ 1328485 w 1391985"/>
                    <a:gd name="connsiteY4-108" fmla="*/ 296863 h 2081213"/>
                    <a:gd name="connsiteX5-109" fmla="*/ 1391985 w 1391985"/>
                    <a:gd name="connsiteY5-110" fmla="*/ 976313 h 2081213"/>
                    <a:gd name="connsiteX6-111" fmla="*/ 731585 w 1391985"/>
                    <a:gd name="connsiteY6-112" fmla="*/ 2081213 h 2081213"/>
                    <a:gd name="connsiteX0-113" fmla="*/ 731585 w 1391985"/>
                    <a:gd name="connsiteY0-114" fmla="*/ 2081217 h 2081217"/>
                    <a:gd name="connsiteX1-115" fmla="*/ 57691 w 1391985"/>
                    <a:gd name="connsiteY1-116" fmla="*/ 1006479 h 2081217"/>
                    <a:gd name="connsiteX2-117" fmla="*/ 148179 w 1391985"/>
                    <a:gd name="connsiteY2-118" fmla="*/ 265911 h 2081217"/>
                    <a:gd name="connsiteX3-119" fmla="*/ 714916 w 1391985"/>
                    <a:gd name="connsiteY3-120" fmla="*/ 4 h 2081217"/>
                    <a:gd name="connsiteX4-121" fmla="*/ 1328485 w 1391985"/>
                    <a:gd name="connsiteY4-122" fmla="*/ 296867 h 2081217"/>
                    <a:gd name="connsiteX5-123" fmla="*/ 1391985 w 1391985"/>
                    <a:gd name="connsiteY5-124" fmla="*/ 976317 h 2081217"/>
                    <a:gd name="connsiteX6-125" fmla="*/ 731585 w 1391985"/>
                    <a:gd name="connsiteY6-126" fmla="*/ 2081217 h 2081217"/>
                    <a:gd name="connsiteX0-127" fmla="*/ 731585 w 1391985"/>
                    <a:gd name="connsiteY0-128" fmla="*/ 2081217 h 2081217"/>
                    <a:gd name="connsiteX1-129" fmla="*/ 57691 w 1391985"/>
                    <a:gd name="connsiteY1-130" fmla="*/ 1006479 h 2081217"/>
                    <a:gd name="connsiteX2-131" fmla="*/ 148179 w 1391985"/>
                    <a:gd name="connsiteY2-132" fmla="*/ 265911 h 2081217"/>
                    <a:gd name="connsiteX3-133" fmla="*/ 714916 w 1391985"/>
                    <a:gd name="connsiteY3-134" fmla="*/ 4 h 2081217"/>
                    <a:gd name="connsiteX4-135" fmla="*/ 1321342 w 1391985"/>
                    <a:gd name="connsiteY4-136" fmla="*/ 308773 h 2081217"/>
                    <a:gd name="connsiteX5-137" fmla="*/ 1391985 w 1391985"/>
                    <a:gd name="connsiteY5-138" fmla="*/ 976317 h 2081217"/>
                    <a:gd name="connsiteX6-139" fmla="*/ 731585 w 1391985"/>
                    <a:gd name="connsiteY6-140" fmla="*/ 2081217 h 2081217"/>
                    <a:gd name="connsiteX0-141" fmla="*/ 731585 w 1391985"/>
                    <a:gd name="connsiteY0-142" fmla="*/ 2081221 h 2081221"/>
                    <a:gd name="connsiteX1-143" fmla="*/ 57691 w 1391985"/>
                    <a:gd name="connsiteY1-144" fmla="*/ 1006483 h 2081221"/>
                    <a:gd name="connsiteX2-145" fmla="*/ 148179 w 1391985"/>
                    <a:gd name="connsiteY2-146" fmla="*/ 265915 h 2081221"/>
                    <a:gd name="connsiteX3-147" fmla="*/ 714916 w 1391985"/>
                    <a:gd name="connsiteY3-148" fmla="*/ 8 h 2081221"/>
                    <a:gd name="connsiteX4-149" fmla="*/ 1321342 w 1391985"/>
                    <a:gd name="connsiteY4-150" fmla="*/ 308777 h 2081221"/>
                    <a:gd name="connsiteX5-151" fmla="*/ 1391985 w 1391985"/>
                    <a:gd name="connsiteY5-152" fmla="*/ 976321 h 2081221"/>
                    <a:gd name="connsiteX6-153" fmla="*/ 731585 w 1391985"/>
                    <a:gd name="connsiteY6-154" fmla="*/ 2081221 h 2081221"/>
                    <a:gd name="connsiteX0-155" fmla="*/ 731585 w 1395120"/>
                    <a:gd name="connsiteY0-156" fmla="*/ 2081221 h 2081221"/>
                    <a:gd name="connsiteX1-157" fmla="*/ 57691 w 1395120"/>
                    <a:gd name="connsiteY1-158" fmla="*/ 1006483 h 2081221"/>
                    <a:gd name="connsiteX2-159" fmla="*/ 148179 w 1395120"/>
                    <a:gd name="connsiteY2-160" fmla="*/ 265915 h 2081221"/>
                    <a:gd name="connsiteX3-161" fmla="*/ 714916 w 1395120"/>
                    <a:gd name="connsiteY3-162" fmla="*/ 8 h 2081221"/>
                    <a:gd name="connsiteX4-163" fmla="*/ 1321342 w 1395120"/>
                    <a:gd name="connsiteY4-164" fmla="*/ 308777 h 2081221"/>
                    <a:gd name="connsiteX5-165" fmla="*/ 1391985 w 1395120"/>
                    <a:gd name="connsiteY5-166" fmla="*/ 976321 h 2081221"/>
                    <a:gd name="connsiteX6-167" fmla="*/ 731585 w 1395120"/>
                    <a:gd name="connsiteY6-168" fmla="*/ 2081221 h 2081221"/>
                    <a:gd name="connsiteX0-169" fmla="*/ 731585 w 1435441"/>
                    <a:gd name="connsiteY0-170" fmla="*/ 2081221 h 2081221"/>
                    <a:gd name="connsiteX1-171" fmla="*/ 57691 w 1435441"/>
                    <a:gd name="connsiteY1-172" fmla="*/ 1006483 h 2081221"/>
                    <a:gd name="connsiteX2-173" fmla="*/ 148179 w 1435441"/>
                    <a:gd name="connsiteY2-174" fmla="*/ 265915 h 2081221"/>
                    <a:gd name="connsiteX3-175" fmla="*/ 714916 w 1435441"/>
                    <a:gd name="connsiteY3-176" fmla="*/ 8 h 2081221"/>
                    <a:gd name="connsiteX4-177" fmla="*/ 1321342 w 1435441"/>
                    <a:gd name="connsiteY4-178" fmla="*/ 308777 h 2081221"/>
                    <a:gd name="connsiteX5-179" fmla="*/ 1391985 w 1435441"/>
                    <a:gd name="connsiteY5-180" fmla="*/ 976321 h 2081221"/>
                    <a:gd name="connsiteX6-181" fmla="*/ 731585 w 1435441"/>
                    <a:gd name="connsiteY6-182" fmla="*/ 2081221 h 2081221"/>
                    <a:gd name="connsiteX0-183" fmla="*/ 733701 w 1437557"/>
                    <a:gd name="connsiteY0-184" fmla="*/ 2081221 h 2081221"/>
                    <a:gd name="connsiteX1-185" fmla="*/ 59807 w 1437557"/>
                    <a:gd name="connsiteY1-186" fmla="*/ 1006483 h 2081221"/>
                    <a:gd name="connsiteX2-187" fmla="*/ 150295 w 1437557"/>
                    <a:gd name="connsiteY2-188" fmla="*/ 265915 h 2081221"/>
                    <a:gd name="connsiteX3-189" fmla="*/ 717032 w 1437557"/>
                    <a:gd name="connsiteY3-190" fmla="*/ 8 h 2081221"/>
                    <a:gd name="connsiteX4-191" fmla="*/ 1323458 w 1437557"/>
                    <a:gd name="connsiteY4-192" fmla="*/ 308777 h 2081221"/>
                    <a:gd name="connsiteX5-193" fmla="*/ 1394101 w 1437557"/>
                    <a:gd name="connsiteY5-194" fmla="*/ 976321 h 2081221"/>
                    <a:gd name="connsiteX6-195" fmla="*/ 733701 w 1437557"/>
                    <a:gd name="connsiteY6-196" fmla="*/ 2081221 h 2081221"/>
                    <a:gd name="connsiteX0-197" fmla="*/ 733701 w 1437557"/>
                    <a:gd name="connsiteY0-198" fmla="*/ 2081221 h 2081221"/>
                    <a:gd name="connsiteX1-199" fmla="*/ 59807 w 1437557"/>
                    <a:gd name="connsiteY1-200" fmla="*/ 1006483 h 2081221"/>
                    <a:gd name="connsiteX2-201" fmla="*/ 150295 w 1437557"/>
                    <a:gd name="connsiteY2-202" fmla="*/ 265915 h 2081221"/>
                    <a:gd name="connsiteX3-203" fmla="*/ 717032 w 1437557"/>
                    <a:gd name="connsiteY3-204" fmla="*/ 8 h 2081221"/>
                    <a:gd name="connsiteX4-205" fmla="*/ 1323458 w 1437557"/>
                    <a:gd name="connsiteY4-206" fmla="*/ 308777 h 2081221"/>
                    <a:gd name="connsiteX5-207" fmla="*/ 1394101 w 1437557"/>
                    <a:gd name="connsiteY5-208" fmla="*/ 976321 h 2081221"/>
                    <a:gd name="connsiteX6-209" fmla="*/ 733701 w 1437557"/>
                    <a:gd name="connsiteY6-210" fmla="*/ 2081221 h 2081221"/>
                    <a:gd name="connsiteX0-211" fmla="*/ 737934 w 1441790"/>
                    <a:gd name="connsiteY0-212" fmla="*/ 2081221 h 2081221"/>
                    <a:gd name="connsiteX1-213" fmla="*/ 64040 w 1441790"/>
                    <a:gd name="connsiteY1-214" fmla="*/ 1006483 h 2081221"/>
                    <a:gd name="connsiteX2-215" fmla="*/ 154528 w 1441790"/>
                    <a:gd name="connsiteY2-216" fmla="*/ 265915 h 2081221"/>
                    <a:gd name="connsiteX3-217" fmla="*/ 721265 w 1441790"/>
                    <a:gd name="connsiteY3-218" fmla="*/ 8 h 2081221"/>
                    <a:gd name="connsiteX4-219" fmla="*/ 1327691 w 1441790"/>
                    <a:gd name="connsiteY4-220" fmla="*/ 308777 h 2081221"/>
                    <a:gd name="connsiteX5-221" fmla="*/ 1398334 w 1441790"/>
                    <a:gd name="connsiteY5-222" fmla="*/ 976321 h 2081221"/>
                    <a:gd name="connsiteX6-223" fmla="*/ 737934 w 1441790"/>
                    <a:gd name="connsiteY6-224" fmla="*/ 2081221 h 2081221"/>
                  </a:gdLst>
                  <a:ahLst/>
                  <a:cxnLst>
                    <a:cxn ang="0">
                      <a:pos x="connsiteX0-211" y="connsiteY0-212"/>
                    </a:cxn>
                    <a:cxn ang="0">
                      <a:pos x="connsiteX1-213" y="connsiteY1-214"/>
                    </a:cxn>
                    <a:cxn ang="0">
                      <a:pos x="connsiteX2-215" y="connsiteY2-216"/>
                    </a:cxn>
                    <a:cxn ang="0">
                      <a:pos x="connsiteX3-217" y="connsiteY3-218"/>
                    </a:cxn>
                    <a:cxn ang="0">
                      <a:pos x="connsiteX4-219" y="connsiteY4-220"/>
                    </a:cxn>
                    <a:cxn ang="0">
                      <a:pos x="connsiteX5-221" y="connsiteY5-222"/>
                    </a:cxn>
                    <a:cxn ang="0">
                      <a:pos x="connsiteX6-223" y="connsiteY6-224"/>
                    </a:cxn>
                  </a:cxnLst>
                  <a:rect l="l" t="t" r="r" b="b"/>
                  <a:pathLst>
                    <a:path w="1441790" h="2081221">
                      <a:moveTo>
                        <a:pt x="737934" y="2081221"/>
                      </a:moveTo>
                      <a:lnTo>
                        <a:pt x="64040" y="1006483"/>
                      </a:lnTo>
                      <a:cubicBezTo>
                        <a:pt x="-70104" y="659615"/>
                        <a:pt x="29116" y="455621"/>
                        <a:pt x="154528" y="265915"/>
                      </a:cubicBezTo>
                      <a:cubicBezTo>
                        <a:pt x="280734" y="105842"/>
                        <a:pt x="516478" y="537"/>
                        <a:pt x="721265" y="8"/>
                      </a:cubicBezTo>
                      <a:cubicBezTo>
                        <a:pt x="956745" y="-1051"/>
                        <a:pt x="1166031" y="97904"/>
                        <a:pt x="1327691" y="308777"/>
                      </a:cubicBezTo>
                      <a:cubicBezTo>
                        <a:pt x="1453633" y="547961"/>
                        <a:pt x="1472417" y="777619"/>
                        <a:pt x="1398334" y="976321"/>
                      </a:cubicBezTo>
                      <a:lnTo>
                        <a:pt x="737934" y="20812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9" name="Right Arrow 18"/>
              <p:cNvSpPr/>
              <p:nvPr/>
            </p:nvSpPr>
            <p:spPr>
              <a:xfrm>
                <a:off x="7918913" y="3176356"/>
                <a:ext cx="327289" cy="292272"/>
              </a:xfrm>
              <a:prstGeom prst="rightArrow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10783517" y="2971478"/>
              <a:ext cx="1367253" cy="878405"/>
            </a:xfrm>
            <a:prstGeom prst="ellipse">
              <a:avLst/>
            </a:prstGeom>
            <a:solidFill>
              <a:srgbClr val="CC0000"/>
            </a:solidFill>
            <a:ln w="25400" cap="flat" cmpd="sng" algn="ctr">
              <a:solidFill>
                <a:srgbClr val="FBDF5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2020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9746" y="2938532"/>
            <a:ext cx="609600" cy="985768"/>
            <a:chOff x="329746" y="2938532"/>
            <a:chExt cx="609600" cy="985768"/>
          </a:xfrm>
        </p:grpSpPr>
        <p:grpSp>
          <p:nvGrpSpPr>
            <p:cNvPr id="23" name="Group 3"/>
            <p:cNvGrpSpPr/>
            <p:nvPr/>
          </p:nvGrpSpPr>
          <p:grpSpPr bwMode="auto">
            <a:xfrm>
              <a:off x="596971" y="3874160"/>
              <a:ext cx="50355" cy="50140"/>
              <a:chOff x="3438253" y="3519641"/>
              <a:chExt cx="163316" cy="163316"/>
            </a:xfrm>
            <a:solidFill>
              <a:srgbClr val="2E95C0"/>
            </a:solidFill>
          </p:grpSpPr>
          <p:sp>
            <p:nvSpPr>
              <p:cNvPr id="26" name="Oval 25"/>
              <p:cNvSpPr/>
              <p:nvPr/>
            </p:nvSpPr>
            <p:spPr>
              <a:xfrm>
                <a:off x="3438302" y="3520701"/>
                <a:ext cx="162282" cy="162256"/>
              </a:xfrm>
              <a:prstGeom prst="ellipse">
                <a:avLst/>
              </a:prstGeom>
              <a:grpFill/>
              <a:ln w="3175" cap="flat" cmpd="sng" algn="ctr">
                <a:solidFill>
                  <a:srgbClr val="8C8C8C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468015" y="3550409"/>
                <a:ext cx="102856" cy="10284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4" name="Teardrop 23"/>
            <p:cNvSpPr/>
            <p:nvPr/>
          </p:nvSpPr>
          <p:spPr bwMode="auto">
            <a:xfrm rot="8111378">
              <a:off x="350384" y="3016250"/>
              <a:ext cx="550862" cy="549275"/>
            </a:xfrm>
            <a:prstGeom prst="teardrop">
              <a:avLst>
                <a:gd name="adj" fmla="val 137338"/>
              </a:avLst>
            </a:prstGeom>
            <a:solidFill>
              <a:srgbClr val="2E95C0"/>
            </a:solidFill>
            <a:ln w="76200" cap="flat" cmpd="sng" algn="ctr">
              <a:solidFill>
                <a:srgbClr val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5" name="TextBox 279"/>
            <p:cNvSpPr txBox="1">
              <a:spLocks noChangeArrowheads="1"/>
            </p:cNvSpPr>
            <p:nvPr/>
          </p:nvSpPr>
          <p:spPr bwMode="auto">
            <a:xfrm>
              <a:off x="329746" y="2938532"/>
              <a:ext cx="6096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dirty="0">
                  <a:solidFill>
                    <a:srgbClr val="FFFFFF"/>
                  </a:solidFill>
                </a:rPr>
                <a:t>1</a:t>
              </a: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64"/>
          <p:cNvSpPr>
            <a:spLocks noGrp="1" noChangeArrowheads="1"/>
          </p:cNvSpPr>
          <p:nvPr>
            <p:ph idx="1"/>
          </p:nvPr>
        </p:nvSpPr>
        <p:spPr bwMode="auto">
          <a:xfrm>
            <a:off x="1171801" y="1922267"/>
            <a:ext cx="7448550" cy="304423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err="1" smtClean="0">
                <a:effectLst/>
                <a:latin typeface="Times New Roman"/>
                <a:ea typeface="Times New Roman"/>
              </a:rPr>
              <a:t>Điều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chỉnh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tăng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tối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thiểu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vùng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phù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hợp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tình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hình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phát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triển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kinh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tế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-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xã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hội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khả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năng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chi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trả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để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đến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năm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2020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đảm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bảo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sống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tối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thiểu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gia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đình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họ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.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47022" y="762000"/>
            <a:ext cx="4839378" cy="10668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23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2"/>
            <a:ext cx="7886700" cy="685801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2.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Về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mục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tiêu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cụ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thể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sz="3200" dirty="0"/>
          </a:p>
        </p:txBody>
      </p:sp>
      <p:sp>
        <p:nvSpPr>
          <p:cNvPr id="5" name="AutoShape 2" descr="Káº¿t quáº£ hÃ¬nh áº£nh cho MUC TI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0164" y="5149850"/>
            <a:ext cx="9113837" cy="877888"/>
            <a:chOff x="-1" y="2971478"/>
            <a:chExt cx="12150771" cy="878405"/>
          </a:xfrm>
        </p:grpSpPr>
        <p:grpSp>
          <p:nvGrpSpPr>
            <p:cNvPr id="16" name="Group 71"/>
            <p:cNvGrpSpPr>
              <a:grpSpLocks/>
            </p:cNvGrpSpPr>
            <p:nvPr/>
          </p:nvGrpSpPr>
          <p:grpSpPr bwMode="auto">
            <a:xfrm>
              <a:off x="-1" y="3156073"/>
              <a:ext cx="10783231" cy="396000"/>
              <a:chOff x="666491" y="3103624"/>
              <a:chExt cx="7579509" cy="396000"/>
            </a:xfrm>
          </p:grpSpPr>
          <p:grpSp>
            <p:nvGrpSpPr>
              <p:cNvPr id="18" name="Group 21"/>
              <p:cNvGrpSpPr>
                <a:grpSpLocks/>
              </p:cNvGrpSpPr>
              <p:nvPr/>
            </p:nvGrpSpPr>
            <p:grpSpPr bwMode="auto">
              <a:xfrm>
                <a:off x="666491" y="3103624"/>
                <a:ext cx="7560000" cy="396000"/>
                <a:chOff x="697015" y="3233151"/>
                <a:chExt cx="7151585" cy="290232"/>
              </a:xfrm>
            </p:grpSpPr>
            <p:cxnSp>
              <p:nvCxnSpPr>
                <p:cNvPr id="20" name="Straight Connector 19"/>
                <p:cNvCxnSpPr>
                  <a:stCxn id="21" idx="0"/>
                </p:cNvCxnSpPr>
                <p:nvPr/>
              </p:nvCxnSpPr>
              <p:spPr>
                <a:xfrm>
                  <a:off x="1091061" y="3374934"/>
                  <a:ext cx="6757890" cy="2212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8C8C8C"/>
                  </a:solidFill>
                  <a:prstDash val="solid"/>
                </a:ln>
                <a:effectLst/>
              </p:spPr>
            </p:cxnSp>
            <p:sp>
              <p:nvSpPr>
                <p:cNvPr id="21" name="Freeform 20"/>
                <p:cNvSpPr/>
                <p:nvPr/>
              </p:nvSpPr>
              <p:spPr bwMode="auto">
                <a:xfrm rot="16200000">
                  <a:off x="748515" y="3181404"/>
                  <a:ext cx="291045" cy="394046"/>
                </a:xfrm>
                <a:custGeom>
                  <a:avLst/>
                  <a:gdLst>
                    <a:gd name="connsiteX0" fmla="*/ 685800 w 1346200"/>
                    <a:gd name="connsiteY0" fmla="*/ 2095500 h 2095500"/>
                    <a:gd name="connsiteX1" fmla="*/ 0 w 1346200"/>
                    <a:gd name="connsiteY1" fmla="*/ 1035050 h 2095500"/>
                    <a:gd name="connsiteX2" fmla="*/ 95250 w 1346200"/>
                    <a:gd name="connsiteY2" fmla="*/ 273050 h 2095500"/>
                    <a:gd name="connsiteX3" fmla="*/ 666750 w 1346200"/>
                    <a:gd name="connsiteY3" fmla="*/ 0 h 2095500"/>
                    <a:gd name="connsiteX4" fmla="*/ 1282700 w 1346200"/>
                    <a:gd name="connsiteY4" fmla="*/ 311150 h 2095500"/>
                    <a:gd name="connsiteX5" fmla="*/ 1346200 w 1346200"/>
                    <a:gd name="connsiteY5" fmla="*/ 990600 h 2095500"/>
                    <a:gd name="connsiteX6" fmla="*/ 685800 w 1346200"/>
                    <a:gd name="connsiteY6" fmla="*/ 2095500 h 2095500"/>
                    <a:gd name="connsiteX0-1" fmla="*/ 673894 w 1334294"/>
                    <a:gd name="connsiteY0-2" fmla="*/ 2095500 h 2095500"/>
                    <a:gd name="connsiteX1-3" fmla="*/ 0 w 1334294"/>
                    <a:gd name="connsiteY1-4" fmla="*/ 1020762 h 2095500"/>
                    <a:gd name="connsiteX2-5" fmla="*/ 83344 w 1334294"/>
                    <a:gd name="connsiteY2-6" fmla="*/ 273050 h 2095500"/>
                    <a:gd name="connsiteX3-7" fmla="*/ 654844 w 1334294"/>
                    <a:gd name="connsiteY3-8" fmla="*/ 0 h 2095500"/>
                    <a:gd name="connsiteX4-9" fmla="*/ 1270794 w 1334294"/>
                    <a:gd name="connsiteY4-10" fmla="*/ 311150 h 2095500"/>
                    <a:gd name="connsiteX5-11" fmla="*/ 1334294 w 1334294"/>
                    <a:gd name="connsiteY5-12" fmla="*/ 990600 h 2095500"/>
                    <a:gd name="connsiteX6-13" fmla="*/ 673894 w 1334294"/>
                    <a:gd name="connsiteY6-14" fmla="*/ 2095500 h 2095500"/>
                    <a:gd name="connsiteX0-15" fmla="*/ 717354 w 1377754"/>
                    <a:gd name="connsiteY0-16" fmla="*/ 2095500 h 2095500"/>
                    <a:gd name="connsiteX1-17" fmla="*/ 43460 w 1377754"/>
                    <a:gd name="connsiteY1-18" fmla="*/ 1020762 h 2095500"/>
                    <a:gd name="connsiteX2-19" fmla="*/ 126804 w 1377754"/>
                    <a:gd name="connsiteY2-20" fmla="*/ 273050 h 2095500"/>
                    <a:gd name="connsiteX3-21" fmla="*/ 698304 w 1377754"/>
                    <a:gd name="connsiteY3-22" fmla="*/ 0 h 2095500"/>
                    <a:gd name="connsiteX4-23" fmla="*/ 1314254 w 1377754"/>
                    <a:gd name="connsiteY4-24" fmla="*/ 311150 h 2095500"/>
                    <a:gd name="connsiteX5-25" fmla="*/ 1377754 w 1377754"/>
                    <a:gd name="connsiteY5-26" fmla="*/ 990600 h 2095500"/>
                    <a:gd name="connsiteX6-27" fmla="*/ 717354 w 1377754"/>
                    <a:gd name="connsiteY6-28" fmla="*/ 2095500 h 2095500"/>
                    <a:gd name="connsiteX0-29" fmla="*/ 730807 w 1391207"/>
                    <a:gd name="connsiteY0-30" fmla="*/ 2095500 h 2095500"/>
                    <a:gd name="connsiteX1-31" fmla="*/ 56913 w 1391207"/>
                    <a:gd name="connsiteY1-32" fmla="*/ 1020762 h 2095500"/>
                    <a:gd name="connsiteX2-33" fmla="*/ 140257 w 1391207"/>
                    <a:gd name="connsiteY2-34" fmla="*/ 273050 h 2095500"/>
                    <a:gd name="connsiteX3-35" fmla="*/ 711757 w 1391207"/>
                    <a:gd name="connsiteY3-36" fmla="*/ 0 h 2095500"/>
                    <a:gd name="connsiteX4-37" fmla="*/ 1327707 w 1391207"/>
                    <a:gd name="connsiteY4-38" fmla="*/ 311150 h 2095500"/>
                    <a:gd name="connsiteX5-39" fmla="*/ 1391207 w 1391207"/>
                    <a:gd name="connsiteY5-40" fmla="*/ 990600 h 2095500"/>
                    <a:gd name="connsiteX6-41" fmla="*/ 730807 w 1391207"/>
                    <a:gd name="connsiteY6-42" fmla="*/ 2095500 h 2095500"/>
                    <a:gd name="connsiteX0-43" fmla="*/ 729076 w 1389476"/>
                    <a:gd name="connsiteY0-44" fmla="*/ 2095500 h 2095500"/>
                    <a:gd name="connsiteX1-45" fmla="*/ 55182 w 1389476"/>
                    <a:gd name="connsiteY1-46" fmla="*/ 1020762 h 2095500"/>
                    <a:gd name="connsiteX2-47" fmla="*/ 145670 w 1389476"/>
                    <a:gd name="connsiteY2-48" fmla="*/ 280194 h 2095500"/>
                    <a:gd name="connsiteX3-49" fmla="*/ 710026 w 1389476"/>
                    <a:gd name="connsiteY3-50" fmla="*/ 0 h 2095500"/>
                    <a:gd name="connsiteX4-51" fmla="*/ 1325976 w 1389476"/>
                    <a:gd name="connsiteY4-52" fmla="*/ 311150 h 2095500"/>
                    <a:gd name="connsiteX5-53" fmla="*/ 1389476 w 1389476"/>
                    <a:gd name="connsiteY5-54" fmla="*/ 990600 h 2095500"/>
                    <a:gd name="connsiteX6-55" fmla="*/ 729076 w 1389476"/>
                    <a:gd name="connsiteY6-56" fmla="*/ 2095500 h 2095500"/>
                    <a:gd name="connsiteX0-57" fmla="*/ 731585 w 1391985"/>
                    <a:gd name="connsiteY0-58" fmla="*/ 2095500 h 2095500"/>
                    <a:gd name="connsiteX1-59" fmla="*/ 57691 w 1391985"/>
                    <a:gd name="connsiteY1-60" fmla="*/ 1020762 h 2095500"/>
                    <a:gd name="connsiteX2-61" fmla="*/ 148179 w 1391985"/>
                    <a:gd name="connsiteY2-62" fmla="*/ 280194 h 2095500"/>
                    <a:gd name="connsiteX3-63" fmla="*/ 712535 w 1391985"/>
                    <a:gd name="connsiteY3-64" fmla="*/ 0 h 2095500"/>
                    <a:gd name="connsiteX4-65" fmla="*/ 1328485 w 1391985"/>
                    <a:gd name="connsiteY4-66" fmla="*/ 311150 h 2095500"/>
                    <a:gd name="connsiteX5-67" fmla="*/ 1391985 w 1391985"/>
                    <a:gd name="connsiteY5-68" fmla="*/ 990600 h 2095500"/>
                    <a:gd name="connsiteX6-69" fmla="*/ 731585 w 1391985"/>
                    <a:gd name="connsiteY6-70" fmla="*/ 2095500 h 2095500"/>
                    <a:gd name="connsiteX0-71" fmla="*/ 731585 w 1391985"/>
                    <a:gd name="connsiteY0-72" fmla="*/ 2095500 h 2095500"/>
                    <a:gd name="connsiteX1-73" fmla="*/ 57691 w 1391985"/>
                    <a:gd name="connsiteY1-74" fmla="*/ 1020762 h 2095500"/>
                    <a:gd name="connsiteX2-75" fmla="*/ 148179 w 1391985"/>
                    <a:gd name="connsiteY2-76" fmla="*/ 280194 h 2095500"/>
                    <a:gd name="connsiteX3-77" fmla="*/ 712535 w 1391985"/>
                    <a:gd name="connsiteY3-78" fmla="*/ 0 h 2095500"/>
                    <a:gd name="connsiteX4-79" fmla="*/ 1328485 w 1391985"/>
                    <a:gd name="connsiteY4-80" fmla="*/ 311150 h 2095500"/>
                    <a:gd name="connsiteX5-81" fmla="*/ 1391985 w 1391985"/>
                    <a:gd name="connsiteY5-82" fmla="*/ 990600 h 2095500"/>
                    <a:gd name="connsiteX6-83" fmla="*/ 731585 w 1391985"/>
                    <a:gd name="connsiteY6-84" fmla="*/ 2095500 h 2095500"/>
                    <a:gd name="connsiteX0-85" fmla="*/ 731585 w 1391985"/>
                    <a:gd name="connsiteY0-86" fmla="*/ 2081213 h 2081213"/>
                    <a:gd name="connsiteX1-87" fmla="*/ 57691 w 1391985"/>
                    <a:gd name="connsiteY1-88" fmla="*/ 1006475 h 2081213"/>
                    <a:gd name="connsiteX2-89" fmla="*/ 148179 w 1391985"/>
                    <a:gd name="connsiteY2-90" fmla="*/ 265907 h 2081213"/>
                    <a:gd name="connsiteX3-91" fmla="*/ 714916 w 1391985"/>
                    <a:gd name="connsiteY3-92" fmla="*/ 0 h 2081213"/>
                    <a:gd name="connsiteX4-93" fmla="*/ 1328485 w 1391985"/>
                    <a:gd name="connsiteY4-94" fmla="*/ 296863 h 2081213"/>
                    <a:gd name="connsiteX5-95" fmla="*/ 1391985 w 1391985"/>
                    <a:gd name="connsiteY5-96" fmla="*/ 976313 h 2081213"/>
                    <a:gd name="connsiteX6-97" fmla="*/ 731585 w 1391985"/>
                    <a:gd name="connsiteY6-98" fmla="*/ 2081213 h 2081213"/>
                    <a:gd name="connsiteX0-99" fmla="*/ 731585 w 1391985"/>
                    <a:gd name="connsiteY0-100" fmla="*/ 2081213 h 2081213"/>
                    <a:gd name="connsiteX1-101" fmla="*/ 57691 w 1391985"/>
                    <a:gd name="connsiteY1-102" fmla="*/ 1006475 h 2081213"/>
                    <a:gd name="connsiteX2-103" fmla="*/ 148179 w 1391985"/>
                    <a:gd name="connsiteY2-104" fmla="*/ 265907 h 2081213"/>
                    <a:gd name="connsiteX3-105" fmla="*/ 714916 w 1391985"/>
                    <a:gd name="connsiteY3-106" fmla="*/ 0 h 2081213"/>
                    <a:gd name="connsiteX4-107" fmla="*/ 1328485 w 1391985"/>
                    <a:gd name="connsiteY4-108" fmla="*/ 296863 h 2081213"/>
                    <a:gd name="connsiteX5-109" fmla="*/ 1391985 w 1391985"/>
                    <a:gd name="connsiteY5-110" fmla="*/ 976313 h 2081213"/>
                    <a:gd name="connsiteX6-111" fmla="*/ 731585 w 1391985"/>
                    <a:gd name="connsiteY6-112" fmla="*/ 2081213 h 2081213"/>
                    <a:gd name="connsiteX0-113" fmla="*/ 731585 w 1391985"/>
                    <a:gd name="connsiteY0-114" fmla="*/ 2081217 h 2081217"/>
                    <a:gd name="connsiteX1-115" fmla="*/ 57691 w 1391985"/>
                    <a:gd name="connsiteY1-116" fmla="*/ 1006479 h 2081217"/>
                    <a:gd name="connsiteX2-117" fmla="*/ 148179 w 1391985"/>
                    <a:gd name="connsiteY2-118" fmla="*/ 265911 h 2081217"/>
                    <a:gd name="connsiteX3-119" fmla="*/ 714916 w 1391985"/>
                    <a:gd name="connsiteY3-120" fmla="*/ 4 h 2081217"/>
                    <a:gd name="connsiteX4-121" fmla="*/ 1328485 w 1391985"/>
                    <a:gd name="connsiteY4-122" fmla="*/ 296867 h 2081217"/>
                    <a:gd name="connsiteX5-123" fmla="*/ 1391985 w 1391985"/>
                    <a:gd name="connsiteY5-124" fmla="*/ 976317 h 2081217"/>
                    <a:gd name="connsiteX6-125" fmla="*/ 731585 w 1391985"/>
                    <a:gd name="connsiteY6-126" fmla="*/ 2081217 h 2081217"/>
                    <a:gd name="connsiteX0-127" fmla="*/ 731585 w 1391985"/>
                    <a:gd name="connsiteY0-128" fmla="*/ 2081217 h 2081217"/>
                    <a:gd name="connsiteX1-129" fmla="*/ 57691 w 1391985"/>
                    <a:gd name="connsiteY1-130" fmla="*/ 1006479 h 2081217"/>
                    <a:gd name="connsiteX2-131" fmla="*/ 148179 w 1391985"/>
                    <a:gd name="connsiteY2-132" fmla="*/ 265911 h 2081217"/>
                    <a:gd name="connsiteX3-133" fmla="*/ 714916 w 1391985"/>
                    <a:gd name="connsiteY3-134" fmla="*/ 4 h 2081217"/>
                    <a:gd name="connsiteX4-135" fmla="*/ 1321342 w 1391985"/>
                    <a:gd name="connsiteY4-136" fmla="*/ 308773 h 2081217"/>
                    <a:gd name="connsiteX5-137" fmla="*/ 1391985 w 1391985"/>
                    <a:gd name="connsiteY5-138" fmla="*/ 976317 h 2081217"/>
                    <a:gd name="connsiteX6-139" fmla="*/ 731585 w 1391985"/>
                    <a:gd name="connsiteY6-140" fmla="*/ 2081217 h 2081217"/>
                    <a:gd name="connsiteX0-141" fmla="*/ 731585 w 1391985"/>
                    <a:gd name="connsiteY0-142" fmla="*/ 2081221 h 2081221"/>
                    <a:gd name="connsiteX1-143" fmla="*/ 57691 w 1391985"/>
                    <a:gd name="connsiteY1-144" fmla="*/ 1006483 h 2081221"/>
                    <a:gd name="connsiteX2-145" fmla="*/ 148179 w 1391985"/>
                    <a:gd name="connsiteY2-146" fmla="*/ 265915 h 2081221"/>
                    <a:gd name="connsiteX3-147" fmla="*/ 714916 w 1391985"/>
                    <a:gd name="connsiteY3-148" fmla="*/ 8 h 2081221"/>
                    <a:gd name="connsiteX4-149" fmla="*/ 1321342 w 1391985"/>
                    <a:gd name="connsiteY4-150" fmla="*/ 308777 h 2081221"/>
                    <a:gd name="connsiteX5-151" fmla="*/ 1391985 w 1391985"/>
                    <a:gd name="connsiteY5-152" fmla="*/ 976321 h 2081221"/>
                    <a:gd name="connsiteX6-153" fmla="*/ 731585 w 1391985"/>
                    <a:gd name="connsiteY6-154" fmla="*/ 2081221 h 2081221"/>
                    <a:gd name="connsiteX0-155" fmla="*/ 731585 w 1395120"/>
                    <a:gd name="connsiteY0-156" fmla="*/ 2081221 h 2081221"/>
                    <a:gd name="connsiteX1-157" fmla="*/ 57691 w 1395120"/>
                    <a:gd name="connsiteY1-158" fmla="*/ 1006483 h 2081221"/>
                    <a:gd name="connsiteX2-159" fmla="*/ 148179 w 1395120"/>
                    <a:gd name="connsiteY2-160" fmla="*/ 265915 h 2081221"/>
                    <a:gd name="connsiteX3-161" fmla="*/ 714916 w 1395120"/>
                    <a:gd name="connsiteY3-162" fmla="*/ 8 h 2081221"/>
                    <a:gd name="connsiteX4-163" fmla="*/ 1321342 w 1395120"/>
                    <a:gd name="connsiteY4-164" fmla="*/ 308777 h 2081221"/>
                    <a:gd name="connsiteX5-165" fmla="*/ 1391985 w 1395120"/>
                    <a:gd name="connsiteY5-166" fmla="*/ 976321 h 2081221"/>
                    <a:gd name="connsiteX6-167" fmla="*/ 731585 w 1395120"/>
                    <a:gd name="connsiteY6-168" fmla="*/ 2081221 h 2081221"/>
                    <a:gd name="connsiteX0-169" fmla="*/ 731585 w 1435441"/>
                    <a:gd name="connsiteY0-170" fmla="*/ 2081221 h 2081221"/>
                    <a:gd name="connsiteX1-171" fmla="*/ 57691 w 1435441"/>
                    <a:gd name="connsiteY1-172" fmla="*/ 1006483 h 2081221"/>
                    <a:gd name="connsiteX2-173" fmla="*/ 148179 w 1435441"/>
                    <a:gd name="connsiteY2-174" fmla="*/ 265915 h 2081221"/>
                    <a:gd name="connsiteX3-175" fmla="*/ 714916 w 1435441"/>
                    <a:gd name="connsiteY3-176" fmla="*/ 8 h 2081221"/>
                    <a:gd name="connsiteX4-177" fmla="*/ 1321342 w 1435441"/>
                    <a:gd name="connsiteY4-178" fmla="*/ 308777 h 2081221"/>
                    <a:gd name="connsiteX5-179" fmla="*/ 1391985 w 1435441"/>
                    <a:gd name="connsiteY5-180" fmla="*/ 976321 h 2081221"/>
                    <a:gd name="connsiteX6-181" fmla="*/ 731585 w 1435441"/>
                    <a:gd name="connsiteY6-182" fmla="*/ 2081221 h 2081221"/>
                    <a:gd name="connsiteX0-183" fmla="*/ 733701 w 1437557"/>
                    <a:gd name="connsiteY0-184" fmla="*/ 2081221 h 2081221"/>
                    <a:gd name="connsiteX1-185" fmla="*/ 59807 w 1437557"/>
                    <a:gd name="connsiteY1-186" fmla="*/ 1006483 h 2081221"/>
                    <a:gd name="connsiteX2-187" fmla="*/ 150295 w 1437557"/>
                    <a:gd name="connsiteY2-188" fmla="*/ 265915 h 2081221"/>
                    <a:gd name="connsiteX3-189" fmla="*/ 717032 w 1437557"/>
                    <a:gd name="connsiteY3-190" fmla="*/ 8 h 2081221"/>
                    <a:gd name="connsiteX4-191" fmla="*/ 1323458 w 1437557"/>
                    <a:gd name="connsiteY4-192" fmla="*/ 308777 h 2081221"/>
                    <a:gd name="connsiteX5-193" fmla="*/ 1394101 w 1437557"/>
                    <a:gd name="connsiteY5-194" fmla="*/ 976321 h 2081221"/>
                    <a:gd name="connsiteX6-195" fmla="*/ 733701 w 1437557"/>
                    <a:gd name="connsiteY6-196" fmla="*/ 2081221 h 2081221"/>
                    <a:gd name="connsiteX0-197" fmla="*/ 733701 w 1437557"/>
                    <a:gd name="connsiteY0-198" fmla="*/ 2081221 h 2081221"/>
                    <a:gd name="connsiteX1-199" fmla="*/ 59807 w 1437557"/>
                    <a:gd name="connsiteY1-200" fmla="*/ 1006483 h 2081221"/>
                    <a:gd name="connsiteX2-201" fmla="*/ 150295 w 1437557"/>
                    <a:gd name="connsiteY2-202" fmla="*/ 265915 h 2081221"/>
                    <a:gd name="connsiteX3-203" fmla="*/ 717032 w 1437557"/>
                    <a:gd name="connsiteY3-204" fmla="*/ 8 h 2081221"/>
                    <a:gd name="connsiteX4-205" fmla="*/ 1323458 w 1437557"/>
                    <a:gd name="connsiteY4-206" fmla="*/ 308777 h 2081221"/>
                    <a:gd name="connsiteX5-207" fmla="*/ 1394101 w 1437557"/>
                    <a:gd name="connsiteY5-208" fmla="*/ 976321 h 2081221"/>
                    <a:gd name="connsiteX6-209" fmla="*/ 733701 w 1437557"/>
                    <a:gd name="connsiteY6-210" fmla="*/ 2081221 h 2081221"/>
                    <a:gd name="connsiteX0-211" fmla="*/ 737934 w 1441790"/>
                    <a:gd name="connsiteY0-212" fmla="*/ 2081221 h 2081221"/>
                    <a:gd name="connsiteX1-213" fmla="*/ 64040 w 1441790"/>
                    <a:gd name="connsiteY1-214" fmla="*/ 1006483 h 2081221"/>
                    <a:gd name="connsiteX2-215" fmla="*/ 154528 w 1441790"/>
                    <a:gd name="connsiteY2-216" fmla="*/ 265915 h 2081221"/>
                    <a:gd name="connsiteX3-217" fmla="*/ 721265 w 1441790"/>
                    <a:gd name="connsiteY3-218" fmla="*/ 8 h 2081221"/>
                    <a:gd name="connsiteX4-219" fmla="*/ 1327691 w 1441790"/>
                    <a:gd name="connsiteY4-220" fmla="*/ 308777 h 2081221"/>
                    <a:gd name="connsiteX5-221" fmla="*/ 1398334 w 1441790"/>
                    <a:gd name="connsiteY5-222" fmla="*/ 976321 h 2081221"/>
                    <a:gd name="connsiteX6-223" fmla="*/ 737934 w 1441790"/>
                    <a:gd name="connsiteY6-224" fmla="*/ 2081221 h 2081221"/>
                  </a:gdLst>
                  <a:ahLst/>
                  <a:cxnLst>
                    <a:cxn ang="0">
                      <a:pos x="connsiteX0-211" y="connsiteY0-212"/>
                    </a:cxn>
                    <a:cxn ang="0">
                      <a:pos x="connsiteX1-213" y="connsiteY1-214"/>
                    </a:cxn>
                    <a:cxn ang="0">
                      <a:pos x="connsiteX2-215" y="connsiteY2-216"/>
                    </a:cxn>
                    <a:cxn ang="0">
                      <a:pos x="connsiteX3-217" y="connsiteY3-218"/>
                    </a:cxn>
                    <a:cxn ang="0">
                      <a:pos x="connsiteX4-219" y="connsiteY4-220"/>
                    </a:cxn>
                    <a:cxn ang="0">
                      <a:pos x="connsiteX5-221" y="connsiteY5-222"/>
                    </a:cxn>
                    <a:cxn ang="0">
                      <a:pos x="connsiteX6-223" y="connsiteY6-224"/>
                    </a:cxn>
                  </a:cxnLst>
                  <a:rect l="l" t="t" r="r" b="b"/>
                  <a:pathLst>
                    <a:path w="1441790" h="2081221">
                      <a:moveTo>
                        <a:pt x="737934" y="2081221"/>
                      </a:moveTo>
                      <a:lnTo>
                        <a:pt x="64040" y="1006483"/>
                      </a:lnTo>
                      <a:cubicBezTo>
                        <a:pt x="-70104" y="659615"/>
                        <a:pt x="29116" y="455621"/>
                        <a:pt x="154528" y="265915"/>
                      </a:cubicBezTo>
                      <a:cubicBezTo>
                        <a:pt x="280734" y="105842"/>
                        <a:pt x="516478" y="537"/>
                        <a:pt x="721265" y="8"/>
                      </a:cubicBezTo>
                      <a:cubicBezTo>
                        <a:pt x="956745" y="-1051"/>
                        <a:pt x="1166031" y="97904"/>
                        <a:pt x="1327691" y="308777"/>
                      </a:cubicBezTo>
                      <a:cubicBezTo>
                        <a:pt x="1453633" y="547961"/>
                        <a:pt x="1472417" y="777619"/>
                        <a:pt x="1398334" y="976321"/>
                      </a:cubicBezTo>
                      <a:lnTo>
                        <a:pt x="737934" y="20812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777777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9" name="Right Arrow 18"/>
              <p:cNvSpPr/>
              <p:nvPr/>
            </p:nvSpPr>
            <p:spPr>
              <a:xfrm>
                <a:off x="7918913" y="3176356"/>
                <a:ext cx="327289" cy="292272"/>
              </a:xfrm>
              <a:prstGeom prst="rightArrow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10783517" y="2971478"/>
              <a:ext cx="1367253" cy="878405"/>
            </a:xfrm>
            <a:prstGeom prst="ellipse">
              <a:avLst/>
            </a:prstGeom>
            <a:solidFill>
              <a:srgbClr val="CC0000"/>
            </a:solidFill>
            <a:ln w="25400" cap="flat" cmpd="sng" algn="ctr">
              <a:solidFill>
                <a:srgbClr val="FBDF5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2020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9746" y="2938532"/>
            <a:ext cx="609600" cy="985768"/>
            <a:chOff x="329746" y="2938532"/>
            <a:chExt cx="609600" cy="985768"/>
          </a:xfrm>
        </p:grpSpPr>
        <p:grpSp>
          <p:nvGrpSpPr>
            <p:cNvPr id="23" name="Group 3"/>
            <p:cNvGrpSpPr/>
            <p:nvPr/>
          </p:nvGrpSpPr>
          <p:grpSpPr bwMode="auto">
            <a:xfrm>
              <a:off x="596971" y="3874160"/>
              <a:ext cx="50355" cy="50140"/>
              <a:chOff x="3438253" y="3519641"/>
              <a:chExt cx="163316" cy="163316"/>
            </a:xfrm>
            <a:solidFill>
              <a:srgbClr val="2E95C0"/>
            </a:solidFill>
          </p:grpSpPr>
          <p:sp>
            <p:nvSpPr>
              <p:cNvPr id="26" name="Oval 25"/>
              <p:cNvSpPr/>
              <p:nvPr/>
            </p:nvSpPr>
            <p:spPr>
              <a:xfrm>
                <a:off x="3438302" y="3520701"/>
                <a:ext cx="162282" cy="162256"/>
              </a:xfrm>
              <a:prstGeom prst="ellipse">
                <a:avLst/>
              </a:prstGeom>
              <a:grpFill/>
              <a:ln w="3175" cap="flat" cmpd="sng" algn="ctr">
                <a:solidFill>
                  <a:srgbClr val="8C8C8C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468015" y="3550409"/>
                <a:ext cx="102856" cy="102840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4" name="Teardrop 23"/>
            <p:cNvSpPr/>
            <p:nvPr/>
          </p:nvSpPr>
          <p:spPr bwMode="auto">
            <a:xfrm rot="8111378">
              <a:off x="350384" y="3016250"/>
              <a:ext cx="550862" cy="549275"/>
            </a:xfrm>
            <a:prstGeom prst="teardrop">
              <a:avLst>
                <a:gd name="adj" fmla="val 137338"/>
              </a:avLst>
            </a:prstGeom>
            <a:solidFill>
              <a:srgbClr val="2E95C0"/>
            </a:solidFill>
            <a:ln w="76200" cap="flat" cmpd="sng" algn="ctr">
              <a:solidFill>
                <a:srgbClr val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5" name="TextBox 279"/>
            <p:cNvSpPr txBox="1">
              <a:spLocks noChangeArrowheads="1"/>
            </p:cNvSpPr>
            <p:nvPr/>
          </p:nvSpPr>
          <p:spPr bwMode="auto">
            <a:xfrm>
              <a:off x="329746" y="2938532"/>
              <a:ext cx="6096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noProof="0" dirty="0">
                  <a:solidFill>
                    <a:srgbClr val="FFFFFF"/>
                  </a:solidFill>
                </a:rPr>
                <a:t>2</a:t>
              </a: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64"/>
          <p:cNvSpPr>
            <a:spLocks noGrp="1" noChangeArrowheads="1"/>
          </p:cNvSpPr>
          <p:nvPr>
            <p:ph idx="1"/>
          </p:nvPr>
        </p:nvSpPr>
        <p:spPr bwMode="auto">
          <a:xfrm>
            <a:off x="1171801" y="2412615"/>
            <a:ext cx="7448550" cy="2063544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Thực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hiện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thí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điểm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quản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lý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đối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nhà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nước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theo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nội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dung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Đề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án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cải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cách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chính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sách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được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phê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spc="-30" dirty="0" err="1" smtClean="0">
                <a:effectLst/>
                <a:latin typeface="Times New Roman"/>
                <a:ea typeface="Times New Roman"/>
              </a:rPr>
              <a:t>duyệt</a:t>
            </a:r>
            <a:r>
              <a:rPr lang="en-US" sz="3200" spc="-30" dirty="0" smtClean="0">
                <a:effectLst/>
                <a:latin typeface="Times New Roman"/>
                <a:ea typeface="Times New Roman"/>
              </a:rPr>
              <a:t>.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647022" y="762000"/>
            <a:ext cx="4839378" cy="10668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64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2"/>
            <a:ext cx="7886700" cy="685801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2.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Về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mục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tiêu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cụ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thể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sz="3200" dirty="0"/>
          </a:p>
        </p:txBody>
      </p:sp>
      <p:sp>
        <p:nvSpPr>
          <p:cNvPr id="5" name="AutoShape 2" descr="Káº¿t quáº£ hÃ¬nh áº£nh cho MUC TI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937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" y="777874"/>
            <a:ext cx="8988425" cy="6100763"/>
          </a:xfrm>
        </p:spPr>
        <p:txBody>
          <a:bodyPr/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i="1" dirty="0" err="1" smtClean="0">
                <a:effectLst/>
                <a:latin typeface="Times New Roman"/>
                <a:ea typeface="Times New Roman"/>
              </a:rPr>
              <a:t>Từ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năm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2021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đến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năm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2025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tầm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nhìn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đến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năm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 2030: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-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Đối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khu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vực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công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: </a:t>
            </a:r>
            <a:endParaRPr lang="en-US" sz="2000" dirty="0" smtClean="0">
              <a:effectLst/>
              <a:latin typeface="Times New Roman"/>
              <a:ea typeface="Times New Roman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+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Từ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năm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2021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áp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dụng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chế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độ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mới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thống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nhất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trong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toàn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hệ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thống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chính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trị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.</a:t>
            </a:r>
            <a:endParaRPr lang="en-US" sz="2000" dirty="0" smtClean="0">
              <a:effectLst/>
              <a:latin typeface="Times New Roman"/>
              <a:ea typeface="Times New Roman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+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Năm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2021,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thấp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nhất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cán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bộ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công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chức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viên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chức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bằng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thấp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nhất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bình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quân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vùng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khu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vực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.</a:t>
            </a:r>
            <a:endParaRPr lang="en-US" sz="2000" dirty="0" smtClean="0">
              <a:effectLst/>
              <a:latin typeface="Times New Roman"/>
              <a:ea typeface="Times New Roman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+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Định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kỳ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nâng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phù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hợp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.</a:t>
            </a:r>
            <a:endParaRPr lang="en-US" sz="2000" dirty="0" smtClean="0">
              <a:effectLst/>
              <a:latin typeface="Times New Roman"/>
              <a:ea typeface="Times New Roman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+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Đến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năm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2025,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thấp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nhất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cán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bộ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công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chức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viên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chức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cao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hơn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thấp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nhất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bình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quân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vùng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khu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vực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.</a:t>
            </a:r>
            <a:endParaRPr lang="en-US" sz="2000" dirty="0" smtClean="0">
              <a:effectLst/>
              <a:latin typeface="Times New Roman"/>
              <a:ea typeface="Times New Roman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spc="-50" dirty="0" smtClean="0">
                <a:effectLst/>
                <a:latin typeface="Times New Roman"/>
                <a:ea typeface="Times New Roman"/>
              </a:rPr>
              <a:t>+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Đến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năm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2030,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thấp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nhất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cán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bộ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công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chức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viên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chức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bằng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hoặc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cao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hơn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thấp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nhất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vùng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cao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nhất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khu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vực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spc="-5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z="2400" spc="-50" dirty="0" smtClean="0">
                <a:effectLst/>
                <a:latin typeface="Times New Roman"/>
                <a:ea typeface="Times New Roman"/>
              </a:rPr>
              <a:t>.</a:t>
            </a:r>
            <a:endParaRPr lang="en-US" sz="2000" dirty="0" smtClean="0">
              <a:effectLst/>
              <a:latin typeface="Times New Roman"/>
              <a:ea typeface="Times New Roman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68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2"/>
            <a:ext cx="7886700" cy="685801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2.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Về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mục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tiêu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cụ</a:t>
            </a:r>
            <a:r>
              <a:rPr lang="en-US" sz="3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b="1" dirty="0" err="1" smtClean="0">
                <a:effectLst/>
                <a:latin typeface="Times New Roman"/>
                <a:ea typeface="Times New Roman"/>
              </a:rPr>
              <a:t>thể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sz="3200" dirty="0"/>
          </a:p>
        </p:txBody>
      </p:sp>
      <p:sp>
        <p:nvSpPr>
          <p:cNvPr id="5" name="AutoShape 2" descr="Káº¿t quáº£ hÃ¬nh áº£nh cho MUC TI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937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" y="777874"/>
            <a:ext cx="8988425" cy="6100763"/>
          </a:xfrm>
        </p:spPr>
        <p:txBody>
          <a:bodyPr/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effectLst/>
                <a:latin typeface="Times New Roman"/>
                <a:ea typeface="Times New Roman"/>
              </a:rPr>
              <a:t>-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Đối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khu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vực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: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effectLst/>
                <a:latin typeface="Times New Roman"/>
                <a:ea typeface="Times New Roman"/>
              </a:rPr>
              <a:t>+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Từ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năm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2021,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Nhà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nước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định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kỳ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điều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chỉnh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nâng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tối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thiểu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vùng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trên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cơ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sở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khuyến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nghị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Hội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đồng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quốc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gia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effectLst/>
                <a:latin typeface="Times New Roman"/>
                <a:ea typeface="Times New Roman"/>
              </a:rPr>
              <a:t>+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Các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được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thực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hiện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chính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sách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trên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cơ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sở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thương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lượng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thỏa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thuận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giữa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sử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dụng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đại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diện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tập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thể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.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Nhà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nước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không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can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thiệp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trực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tiếp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vào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chính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sách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pc="-50" dirty="0" smtClean="0">
                <a:effectLst/>
                <a:latin typeface="Times New Roman"/>
                <a:ea typeface="Times New Roman"/>
              </a:rPr>
              <a:t>+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Thực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hiện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quản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lý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theo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phương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thức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khoán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chi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phí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gắn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nhiệm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vụ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sản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xuất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kinh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đến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năm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2025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tiến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tới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giao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khoán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nhiệm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vụ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sản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xuất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kinh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vào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pc="-50" dirty="0" err="1" smtClean="0">
                <a:effectLst/>
                <a:latin typeface="Times New Roman"/>
                <a:ea typeface="Times New Roman"/>
              </a:rPr>
              <a:t>năm</a:t>
            </a:r>
            <a:r>
              <a:rPr lang="en-US" spc="-50" dirty="0" smtClean="0">
                <a:effectLst/>
                <a:latin typeface="Times New Roman"/>
                <a:ea typeface="Times New Roman"/>
              </a:rPr>
              <a:t> 2030.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08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686800" cy="1143000"/>
          </a:xfrm>
        </p:spPr>
        <p:txBody>
          <a:bodyPr>
            <a:noAutofit/>
          </a:bodyPr>
          <a:lstStyle/>
          <a:p>
            <a:pPr indent="474980" algn="l">
              <a:spcBef>
                <a:spcPts val="600"/>
              </a:spcBef>
              <a:spcAft>
                <a:spcPts val="600"/>
              </a:spcAft>
            </a:pPr>
            <a:r>
              <a:rPr lang="en-US" sz="3100" b="1" dirty="0" smtClean="0">
                <a:effectLst/>
                <a:latin typeface="Times New Roman"/>
                <a:ea typeface="Times New Roman"/>
              </a:rPr>
              <a:t>3. </a:t>
            </a:r>
            <a:r>
              <a:rPr lang="en-US" sz="3100" b="1" dirty="0" err="1" smtClean="0">
                <a:effectLst/>
                <a:latin typeface="Times New Roman"/>
                <a:ea typeface="Times New Roman"/>
              </a:rPr>
              <a:t>Về</a:t>
            </a:r>
            <a:r>
              <a:rPr lang="en-US" sz="31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100" b="1" dirty="0" err="1" smtClean="0">
                <a:effectLst/>
                <a:latin typeface="Times New Roman"/>
                <a:ea typeface="Times New Roman"/>
              </a:rPr>
              <a:t>nội</a:t>
            </a:r>
            <a:r>
              <a:rPr lang="en-US" sz="3100" b="1" dirty="0" smtClean="0">
                <a:effectLst/>
                <a:latin typeface="Times New Roman"/>
                <a:ea typeface="Times New Roman"/>
              </a:rPr>
              <a:t> dung </a:t>
            </a:r>
            <a:r>
              <a:rPr lang="en-US" sz="3100" b="1" dirty="0" err="1" smtClean="0">
                <a:effectLst/>
                <a:latin typeface="Times New Roman"/>
                <a:ea typeface="Times New Roman"/>
              </a:rPr>
              <a:t>cải</a:t>
            </a:r>
            <a:r>
              <a:rPr lang="en-US" sz="31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100" b="1" dirty="0" err="1" smtClean="0">
                <a:effectLst/>
                <a:latin typeface="Times New Roman"/>
                <a:ea typeface="Times New Roman"/>
              </a:rPr>
              <a:t>cách</a:t>
            </a:r>
            <a:r>
              <a:rPr lang="en-US" sz="31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100" b="1" dirty="0" err="1" smtClean="0">
                <a:effectLst/>
                <a:latin typeface="Times New Roman"/>
                <a:ea typeface="Times New Roman"/>
              </a:rPr>
              <a:t>chính</a:t>
            </a:r>
            <a:r>
              <a:rPr lang="en-US" sz="31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100" b="1" dirty="0" err="1" smtClean="0">
                <a:effectLst/>
                <a:latin typeface="Times New Roman"/>
                <a:ea typeface="Times New Roman"/>
              </a:rPr>
              <a:t>sách</a:t>
            </a:r>
            <a:r>
              <a:rPr lang="en-US" sz="31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100" b="1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31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100" b="1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31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100" dirty="0" smtClean="0">
                <a:effectLst/>
                <a:latin typeface="Times New Roman"/>
                <a:ea typeface="Times New Roman"/>
              </a:rPr>
            </a:br>
            <a:endParaRPr lang="en-US" sz="3100" dirty="0"/>
          </a:p>
        </p:txBody>
      </p:sp>
      <p:pic>
        <p:nvPicPr>
          <p:cNvPr id="43012" name="Picture 4" descr="Káº¿t quáº£ hÃ¬nh áº£nh cho cai cach chinh sach tien l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915488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527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63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1"/>
            <a:ext cx="7886700" cy="892629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3.1. </a:t>
            </a:r>
            <a:r>
              <a:rPr lang="en-US" sz="2800" b="1" spc="-50" dirty="0" err="1" smtClean="0">
                <a:effectLst/>
                <a:latin typeface="Times New Roman"/>
                <a:ea typeface="Times New Roman"/>
              </a:rPr>
              <a:t>Đối</a:t>
            </a: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spc="-50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spc="-50" dirty="0" err="1" smtClean="0">
                <a:effectLst/>
                <a:latin typeface="Times New Roman"/>
                <a:ea typeface="Times New Roman"/>
              </a:rPr>
              <a:t>cán</a:t>
            </a: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spc="-50" dirty="0" err="1" smtClean="0">
                <a:effectLst/>
                <a:latin typeface="Times New Roman"/>
                <a:ea typeface="Times New Roman"/>
              </a:rPr>
              <a:t>bộ</a:t>
            </a: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800" b="1" spc="-50" dirty="0" err="1" smtClean="0">
                <a:effectLst/>
                <a:latin typeface="Times New Roman"/>
                <a:ea typeface="Times New Roman"/>
              </a:rPr>
              <a:t>công</a:t>
            </a: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spc="-50" dirty="0" err="1" smtClean="0">
                <a:effectLst/>
                <a:latin typeface="Times New Roman"/>
                <a:ea typeface="Times New Roman"/>
              </a:rPr>
              <a:t>chức</a:t>
            </a: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800" b="1" spc="-50" dirty="0" err="1" smtClean="0">
                <a:effectLst/>
                <a:latin typeface="Times New Roman"/>
                <a:ea typeface="Times New Roman"/>
              </a:rPr>
              <a:t>viên</a:t>
            </a: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spc="-50" dirty="0" err="1" smtClean="0">
                <a:effectLst/>
                <a:latin typeface="Times New Roman"/>
                <a:ea typeface="Times New Roman"/>
              </a:rPr>
              <a:t>chức</a:t>
            </a: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spc="-5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spc="-50" dirty="0" err="1" smtClean="0">
                <a:effectLst/>
                <a:latin typeface="Times New Roman"/>
                <a:ea typeface="Times New Roman"/>
              </a:rPr>
              <a:t>lực</a:t>
            </a: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spc="-50" dirty="0" err="1" smtClean="0">
                <a:effectLst/>
                <a:latin typeface="Times New Roman"/>
                <a:ea typeface="Times New Roman"/>
              </a:rPr>
              <a:t>lượng</a:t>
            </a: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spc="-50" dirty="0" err="1" smtClean="0">
                <a:effectLst/>
                <a:latin typeface="Times New Roman"/>
                <a:ea typeface="Times New Roman"/>
              </a:rPr>
              <a:t>vũ</a:t>
            </a: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spc="-50" dirty="0" err="1" smtClean="0">
                <a:effectLst/>
                <a:latin typeface="Times New Roman"/>
                <a:ea typeface="Times New Roman"/>
              </a:rPr>
              <a:t>trang</a:t>
            </a: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 (</a:t>
            </a:r>
            <a:r>
              <a:rPr lang="en-US" sz="2800" b="1" spc="-50" dirty="0" err="1" smtClean="0">
                <a:effectLst/>
                <a:latin typeface="Times New Roman"/>
                <a:ea typeface="Times New Roman"/>
              </a:rPr>
              <a:t>khu</a:t>
            </a: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spc="-50" dirty="0" err="1" smtClean="0">
                <a:effectLst/>
                <a:latin typeface="Times New Roman"/>
                <a:ea typeface="Times New Roman"/>
              </a:rPr>
              <a:t>vực</a:t>
            </a: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spc="-50" dirty="0" err="1" smtClean="0">
                <a:effectLst/>
                <a:latin typeface="Times New Roman"/>
                <a:ea typeface="Times New Roman"/>
              </a:rPr>
              <a:t>công</a:t>
            </a:r>
            <a:r>
              <a:rPr lang="en-US" sz="2800" b="1" spc="-50" dirty="0" smtClean="0">
                <a:effectLst/>
                <a:latin typeface="Times New Roman"/>
                <a:ea typeface="Times New Roman"/>
              </a:rPr>
              <a:t>)</a:t>
            </a:r>
            <a:r>
              <a:rPr lang="en-US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2800" dirty="0" smtClean="0">
                <a:effectLst/>
                <a:latin typeface="Times New Roman"/>
                <a:ea typeface="Times New Roman"/>
              </a:rPr>
            </a:b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978863"/>
              </p:ext>
            </p:extLst>
          </p:nvPr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4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95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2949"/>
            <a:ext cx="7886700" cy="892629"/>
          </a:xfrm>
        </p:spPr>
        <p:txBody>
          <a:bodyPr/>
          <a:lstStyle/>
          <a:p>
            <a:pPr indent="47498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smtClean="0">
                <a:effectLst/>
                <a:latin typeface="Times New Roman"/>
                <a:ea typeface="Times New Roman"/>
              </a:rPr>
              <a:t>3.2.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Đối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trong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nghiệp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AutoShape 4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1257300" y="2438400"/>
            <a:ext cx="7886700" cy="3741738"/>
          </a:xfrm>
          <a:prstGeom prst="roundRect">
            <a:avLst/>
          </a:prstGeom>
          <a:solidFill>
            <a:srgbClr val="FF9966">
              <a:lumMod val="60000"/>
              <a:lumOff val="40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627429" tIns="637033" rIns="627429" bIns="637033" anchor="ctr"/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err="1" smtClean="0">
                <a:effectLst/>
                <a:latin typeface="Times New Roman"/>
                <a:ea typeface="Times New Roman"/>
              </a:rPr>
              <a:t>Tiếp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tục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hoàn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thiện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chính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sách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về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tối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thiểu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vùng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theo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tháng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;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bổ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sung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quy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định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tối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thiểu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vùng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theo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giờ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nhằm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nâng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cao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độ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bao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phủ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tối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thiểu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đáp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ứng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tính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linh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hoạt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thị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trường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.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427164" y="2286002"/>
            <a:ext cx="814388" cy="747713"/>
          </a:xfrm>
          <a:custGeom>
            <a:avLst/>
            <a:gdLst>
              <a:gd name="connsiteX0" fmla="*/ 0 w 1692861"/>
              <a:gd name="connsiteY0" fmla="*/ 788415 h 1576829"/>
              <a:gd name="connsiteX1" fmla="*/ 846431 w 1692861"/>
              <a:gd name="connsiteY1" fmla="*/ 0 h 1576829"/>
              <a:gd name="connsiteX2" fmla="*/ 1692862 w 1692861"/>
              <a:gd name="connsiteY2" fmla="*/ 788415 h 1576829"/>
              <a:gd name="connsiteX3" fmla="*/ 846431 w 1692861"/>
              <a:gd name="connsiteY3" fmla="*/ 1576830 h 1576829"/>
              <a:gd name="connsiteX4" fmla="*/ 0 w 1692861"/>
              <a:gd name="connsiteY4" fmla="*/ 788415 h 157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861" h="1576829">
                <a:moveTo>
                  <a:pt x="0" y="788415"/>
                </a:moveTo>
                <a:cubicBezTo>
                  <a:pt x="0" y="352985"/>
                  <a:pt x="378960" y="0"/>
                  <a:pt x="846431" y="0"/>
                </a:cubicBezTo>
                <a:cubicBezTo>
                  <a:pt x="1313902" y="0"/>
                  <a:pt x="1692862" y="352985"/>
                  <a:pt x="1692862" y="788415"/>
                </a:cubicBezTo>
                <a:cubicBezTo>
                  <a:pt x="1692862" y="1223845"/>
                  <a:pt x="1313902" y="1576830"/>
                  <a:pt x="846431" y="1576830"/>
                </a:cubicBezTo>
                <a:cubicBezTo>
                  <a:pt x="378960" y="1576830"/>
                  <a:pt x="0" y="1223845"/>
                  <a:pt x="0" y="788415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78394" tIns="261401" rIns="278394" bIns="261401" anchor="ctr"/>
          <a:lstStyle/>
          <a:p>
            <a:pPr marL="0" marR="0" lvl="0" indent="0" algn="ctr" defTabSz="10668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lowchart: Sequential Access Storage 11"/>
          <p:cNvSpPr/>
          <p:nvPr/>
        </p:nvSpPr>
        <p:spPr>
          <a:xfrm>
            <a:off x="32656" y="963386"/>
            <a:ext cx="2786744" cy="1322614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mức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lương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tối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thiểu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vùng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13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976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2949"/>
            <a:ext cx="7886700" cy="892629"/>
          </a:xfrm>
        </p:spPr>
        <p:txBody>
          <a:bodyPr/>
          <a:lstStyle/>
          <a:p>
            <a:pPr indent="47498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smtClean="0">
                <a:effectLst/>
                <a:latin typeface="Times New Roman"/>
                <a:ea typeface="Times New Roman"/>
              </a:rPr>
              <a:t>3.2.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Đối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trong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nghiệp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3048000" y="963386"/>
            <a:ext cx="5867400" cy="3227614"/>
          </a:xfrm>
          <a:prstGeom prst="roundRect">
            <a:avLst/>
          </a:prstGeom>
          <a:solidFill>
            <a:srgbClr val="FF9966">
              <a:lumMod val="60000"/>
              <a:lumOff val="40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627429" tIns="637033" rIns="627429" bIns="637033" anchor="ctr"/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AutoShape 4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124201" y="985158"/>
            <a:ext cx="814388" cy="747713"/>
          </a:xfrm>
          <a:custGeom>
            <a:avLst/>
            <a:gdLst>
              <a:gd name="connsiteX0" fmla="*/ 0 w 1692861"/>
              <a:gd name="connsiteY0" fmla="*/ 788415 h 1576829"/>
              <a:gd name="connsiteX1" fmla="*/ 846431 w 1692861"/>
              <a:gd name="connsiteY1" fmla="*/ 0 h 1576829"/>
              <a:gd name="connsiteX2" fmla="*/ 1692862 w 1692861"/>
              <a:gd name="connsiteY2" fmla="*/ 788415 h 1576829"/>
              <a:gd name="connsiteX3" fmla="*/ 846431 w 1692861"/>
              <a:gd name="connsiteY3" fmla="*/ 1576830 h 1576829"/>
              <a:gd name="connsiteX4" fmla="*/ 0 w 1692861"/>
              <a:gd name="connsiteY4" fmla="*/ 788415 h 157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861" h="1576829">
                <a:moveTo>
                  <a:pt x="0" y="788415"/>
                </a:moveTo>
                <a:cubicBezTo>
                  <a:pt x="0" y="352985"/>
                  <a:pt x="378960" y="0"/>
                  <a:pt x="846431" y="0"/>
                </a:cubicBezTo>
                <a:cubicBezTo>
                  <a:pt x="1313902" y="0"/>
                  <a:pt x="1692862" y="352985"/>
                  <a:pt x="1692862" y="788415"/>
                </a:cubicBezTo>
                <a:cubicBezTo>
                  <a:pt x="1692862" y="1223845"/>
                  <a:pt x="1313902" y="1576830"/>
                  <a:pt x="846431" y="1576830"/>
                </a:cubicBezTo>
                <a:cubicBezTo>
                  <a:pt x="378960" y="1576830"/>
                  <a:pt x="0" y="1223845"/>
                  <a:pt x="0" y="788415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78394" tIns="261401" rIns="278394" bIns="261401" anchor="ctr"/>
          <a:lstStyle/>
          <a:p>
            <a:pPr marL="0" marR="0" lvl="0" indent="0" algn="ctr" defTabSz="10668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800" b="1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lowchart: Sequential Access Storage 11"/>
          <p:cNvSpPr/>
          <p:nvPr/>
        </p:nvSpPr>
        <p:spPr>
          <a:xfrm>
            <a:off x="32656" y="963386"/>
            <a:ext cx="2786744" cy="1322614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mức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lương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tối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thiểu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vùng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4876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140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7886700" cy="1325563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I. TÌNH HÌNH VÀ NGUYÊN 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15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82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2949"/>
            <a:ext cx="7886700" cy="892629"/>
          </a:xfrm>
        </p:spPr>
        <p:txBody>
          <a:bodyPr/>
          <a:lstStyle/>
          <a:p>
            <a:pPr indent="47498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smtClean="0">
                <a:effectLst/>
                <a:latin typeface="Times New Roman"/>
                <a:ea typeface="Times New Roman"/>
              </a:rPr>
              <a:t>3.2.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Đối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trong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nghiệp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AutoShape 4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1257300" y="2438400"/>
            <a:ext cx="7886700" cy="2209800"/>
          </a:xfrm>
          <a:prstGeom prst="roundRect">
            <a:avLst/>
          </a:prstGeom>
          <a:solidFill>
            <a:srgbClr val="FF9966">
              <a:lumMod val="60000"/>
              <a:lumOff val="40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627429" tIns="637033" rIns="627429" bIns="637033" anchor="ctr"/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err="1" smtClean="0">
                <a:effectLst/>
                <a:latin typeface="Times New Roman"/>
                <a:ea typeface="Times New Roman"/>
              </a:rPr>
              <a:t>Kiện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toàn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chức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năng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nhiệm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vụ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cơ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cấu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tổ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chức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Hội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đồng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Quốc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gia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;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bổ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sung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các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chuyên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gia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độc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lập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tham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gia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Hội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Times New Roman"/>
              </a:rPr>
              <a:t>đồng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>.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426029" y="2514602"/>
            <a:ext cx="814388" cy="747713"/>
          </a:xfrm>
          <a:custGeom>
            <a:avLst/>
            <a:gdLst>
              <a:gd name="connsiteX0" fmla="*/ 0 w 1692861"/>
              <a:gd name="connsiteY0" fmla="*/ 788415 h 1576829"/>
              <a:gd name="connsiteX1" fmla="*/ 846431 w 1692861"/>
              <a:gd name="connsiteY1" fmla="*/ 0 h 1576829"/>
              <a:gd name="connsiteX2" fmla="*/ 1692862 w 1692861"/>
              <a:gd name="connsiteY2" fmla="*/ 788415 h 1576829"/>
              <a:gd name="connsiteX3" fmla="*/ 846431 w 1692861"/>
              <a:gd name="connsiteY3" fmla="*/ 1576830 h 1576829"/>
              <a:gd name="connsiteX4" fmla="*/ 0 w 1692861"/>
              <a:gd name="connsiteY4" fmla="*/ 788415 h 157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861" h="1576829">
                <a:moveTo>
                  <a:pt x="0" y="788415"/>
                </a:moveTo>
                <a:cubicBezTo>
                  <a:pt x="0" y="352985"/>
                  <a:pt x="378960" y="0"/>
                  <a:pt x="846431" y="0"/>
                </a:cubicBezTo>
                <a:cubicBezTo>
                  <a:pt x="1313902" y="0"/>
                  <a:pt x="1692862" y="352985"/>
                  <a:pt x="1692862" y="788415"/>
                </a:cubicBezTo>
                <a:cubicBezTo>
                  <a:pt x="1692862" y="1223845"/>
                  <a:pt x="1313902" y="1576830"/>
                  <a:pt x="846431" y="1576830"/>
                </a:cubicBezTo>
                <a:cubicBezTo>
                  <a:pt x="378960" y="1576830"/>
                  <a:pt x="0" y="1223845"/>
                  <a:pt x="0" y="788415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78394" tIns="261401" rIns="278394" bIns="261401" anchor="ctr"/>
          <a:lstStyle/>
          <a:p>
            <a:pPr marL="0" marR="0" lvl="0" indent="0" algn="ctr" defTabSz="10668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800" b="1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lowchart: Sequential Access Storage 11"/>
          <p:cNvSpPr/>
          <p:nvPr/>
        </p:nvSpPr>
        <p:spPr>
          <a:xfrm>
            <a:off x="32656" y="963386"/>
            <a:ext cx="2786744" cy="1322614"/>
          </a:xfrm>
          <a:prstGeom prst="flowChartMagnetic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mức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lương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tối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thiểu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vùng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058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2949"/>
            <a:ext cx="7886700" cy="892629"/>
          </a:xfrm>
        </p:spPr>
        <p:txBody>
          <a:bodyPr/>
          <a:lstStyle/>
          <a:p>
            <a:pPr indent="47498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smtClean="0">
                <a:effectLst/>
                <a:latin typeface="Times New Roman"/>
                <a:ea typeface="Times New Roman"/>
              </a:rPr>
              <a:t>3.2.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Đối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trong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nghiệp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AutoShape 4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307976" y="2438400"/>
            <a:ext cx="8836025" cy="2209800"/>
          </a:xfrm>
          <a:prstGeom prst="roundRect">
            <a:avLst/>
          </a:prstGeom>
          <a:solidFill>
            <a:srgbClr val="FF9966">
              <a:lumMod val="60000"/>
              <a:lumOff val="40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lIns="627429" tIns="637033" rIns="627429" bIns="637033" anchor="ctr"/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err="1" smtClean="0">
                <a:effectLst/>
                <a:latin typeface="Times New Roman"/>
                <a:ea typeface="Times New Roman"/>
              </a:rPr>
              <a:t>Các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(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kể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cả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100%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vốn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nhà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nước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)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được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tự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quyết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định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chính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sách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(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trong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đó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có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thang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bảng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định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)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trả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không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thấp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hơn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tối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thiểu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do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Nhà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nước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công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bố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trên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cơ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sở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thỏa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ước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tập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thể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phù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hợp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tổ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chức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sản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xuất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tổ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chức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khả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năng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công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khai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tại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nơi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làm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effectLst/>
                <a:latin typeface="Times New Roman"/>
                <a:ea typeface="Times New Roman"/>
              </a:rPr>
              <a:t>việc</a:t>
            </a:r>
            <a:r>
              <a:rPr lang="en-US" sz="2200" dirty="0" smtClean="0">
                <a:effectLst/>
                <a:latin typeface="Times New Roman"/>
                <a:ea typeface="Times New Roman"/>
              </a:rPr>
              <a:t>.</a:t>
            </a:r>
            <a:endParaRPr lang="en-US" sz="2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07975" y="2209802"/>
            <a:ext cx="814388" cy="747713"/>
          </a:xfrm>
          <a:custGeom>
            <a:avLst/>
            <a:gdLst>
              <a:gd name="connsiteX0" fmla="*/ 0 w 1692861"/>
              <a:gd name="connsiteY0" fmla="*/ 788415 h 1576829"/>
              <a:gd name="connsiteX1" fmla="*/ 846431 w 1692861"/>
              <a:gd name="connsiteY1" fmla="*/ 0 h 1576829"/>
              <a:gd name="connsiteX2" fmla="*/ 1692862 w 1692861"/>
              <a:gd name="connsiteY2" fmla="*/ 788415 h 1576829"/>
              <a:gd name="connsiteX3" fmla="*/ 846431 w 1692861"/>
              <a:gd name="connsiteY3" fmla="*/ 1576830 h 1576829"/>
              <a:gd name="connsiteX4" fmla="*/ 0 w 1692861"/>
              <a:gd name="connsiteY4" fmla="*/ 788415 h 157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861" h="1576829">
                <a:moveTo>
                  <a:pt x="0" y="788415"/>
                </a:moveTo>
                <a:cubicBezTo>
                  <a:pt x="0" y="352985"/>
                  <a:pt x="378960" y="0"/>
                  <a:pt x="846431" y="0"/>
                </a:cubicBezTo>
                <a:cubicBezTo>
                  <a:pt x="1313902" y="0"/>
                  <a:pt x="1692862" y="352985"/>
                  <a:pt x="1692862" y="788415"/>
                </a:cubicBezTo>
                <a:cubicBezTo>
                  <a:pt x="1692862" y="1223845"/>
                  <a:pt x="1313902" y="1576830"/>
                  <a:pt x="846431" y="1576830"/>
                </a:cubicBezTo>
                <a:cubicBezTo>
                  <a:pt x="378960" y="1576830"/>
                  <a:pt x="0" y="1223845"/>
                  <a:pt x="0" y="788415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78394" tIns="261401" rIns="278394" bIns="261401" anchor="ctr"/>
          <a:lstStyle/>
          <a:p>
            <a:pPr marL="0" marR="0" lvl="0" indent="0" algn="ctr" defTabSz="10668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Down Ribbon 8"/>
          <p:cNvSpPr/>
          <p:nvPr/>
        </p:nvSpPr>
        <p:spPr>
          <a:xfrm>
            <a:off x="1333500" y="990600"/>
            <a:ext cx="6477000" cy="914400"/>
          </a:xfrm>
          <a:prstGeom prst="ribb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chế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quản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lý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tiền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lương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nhập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6564" name="Picture 4" descr="Káº¿t quáº£ hÃ¬nh áº£nh cho tien l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" y="4648202"/>
            <a:ext cx="9133114" cy="21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79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2949"/>
            <a:ext cx="7886700" cy="892629"/>
          </a:xfrm>
        </p:spPr>
        <p:txBody>
          <a:bodyPr/>
          <a:lstStyle/>
          <a:p>
            <a:pPr indent="47498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smtClean="0">
                <a:effectLst/>
                <a:latin typeface="Times New Roman"/>
                <a:ea typeface="Times New Roman"/>
              </a:rPr>
              <a:t>3.2.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Đối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trong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nghiệp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AutoShape 4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307976" y="2438400"/>
            <a:ext cx="8836025" cy="2514600"/>
          </a:xfrm>
          <a:prstGeom prst="roundRect">
            <a:avLst/>
          </a:prstGeom>
          <a:solidFill>
            <a:srgbClr val="FF9966">
              <a:lumMod val="60000"/>
              <a:lumOff val="4000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lIns="627429" tIns="637033" rIns="627429" bIns="637033" anchor="ctr"/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err="1" smtClean="0">
                <a:effectLst/>
                <a:latin typeface="Times New Roman"/>
                <a:ea typeface="Times New Roman"/>
              </a:rPr>
              <a:t>Nhà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nước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công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bố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tối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thiểu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vùng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theo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tháng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theo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giờ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bình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quân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trên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thị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trường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đối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ngành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nghề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hỗ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trợ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cung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cấp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thông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tin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thị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trường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không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can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thiệp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trực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tiếp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vào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chính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sách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.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Tăng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cường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vai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trò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năng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lực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tổ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chức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công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đoàn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công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tác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thanh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tra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kiểm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tra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cơ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quan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quản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lý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nhà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nước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.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07975" y="2209802"/>
            <a:ext cx="814388" cy="747713"/>
          </a:xfrm>
          <a:custGeom>
            <a:avLst/>
            <a:gdLst>
              <a:gd name="connsiteX0" fmla="*/ 0 w 1692861"/>
              <a:gd name="connsiteY0" fmla="*/ 788415 h 1576829"/>
              <a:gd name="connsiteX1" fmla="*/ 846431 w 1692861"/>
              <a:gd name="connsiteY1" fmla="*/ 0 h 1576829"/>
              <a:gd name="connsiteX2" fmla="*/ 1692862 w 1692861"/>
              <a:gd name="connsiteY2" fmla="*/ 788415 h 1576829"/>
              <a:gd name="connsiteX3" fmla="*/ 846431 w 1692861"/>
              <a:gd name="connsiteY3" fmla="*/ 1576830 h 1576829"/>
              <a:gd name="connsiteX4" fmla="*/ 0 w 1692861"/>
              <a:gd name="connsiteY4" fmla="*/ 788415 h 157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861" h="1576829">
                <a:moveTo>
                  <a:pt x="0" y="788415"/>
                </a:moveTo>
                <a:cubicBezTo>
                  <a:pt x="0" y="352985"/>
                  <a:pt x="378960" y="0"/>
                  <a:pt x="846431" y="0"/>
                </a:cubicBezTo>
                <a:cubicBezTo>
                  <a:pt x="1313902" y="0"/>
                  <a:pt x="1692862" y="352985"/>
                  <a:pt x="1692862" y="788415"/>
                </a:cubicBezTo>
                <a:cubicBezTo>
                  <a:pt x="1692862" y="1223845"/>
                  <a:pt x="1313902" y="1576830"/>
                  <a:pt x="846431" y="1576830"/>
                </a:cubicBezTo>
                <a:cubicBezTo>
                  <a:pt x="378960" y="1576830"/>
                  <a:pt x="0" y="1223845"/>
                  <a:pt x="0" y="788415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lIns="278394" tIns="261401" rIns="278394" bIns="261401" anchor="ctr"/>
          <a:lstStyle/>
          <a:p>
            <a:pPr marL="0" marR="0" lvl="0" indent="0" algn="ctr" defTabSz="10668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800" b="1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Down Ribbon 8"/>
          <p:cNvSpPr/>
          <p:nvPr/>
        </p:nvSpPr>
        <p:spPr>
          <a:xfrm>
            <a:off x="1333500" y="990600"/>
            <a:ext cx="6477000" cy="914400"/>
          </a:xfrm>
          <a:prstGeom prst="ribb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chế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quản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lý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tiền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lương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nhập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7586" name="Picture 2" descr="Káº¿t quáº£ hÃ¬nh áº£nh cho tien luong theo thang theo 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4876800"/>
            <a:ext cx="4038600" cy="205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512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2949"/>
            <a:ext cx="7886700" cy="892629"/>
          </a:xfrm>
        </p:spPr>
        <p:txBody>
          <a:bodyPr/>
          <a:lstStyle/>
          <a:p>
            <a:pPr indent="47498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smtClean="0">
                <a:effectLst/>
                <a:latin typeface="Times New Roman"/>
                <a:ea typeface="Times New Roman"/>
              </a:rPr>
              <a:t>3.2.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Đối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trong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nghiệp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AutoShape 4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38200"/>
            <a:ext cx="7886700" cy="5338763"/>
          </a:xfrm>
        </p:spPr>
        <p:txBody>
          <a:bodyPr/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Đối</a:t>
            </a:r>
            <a:r>
              <a:rPr lang="en-US" sz="26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6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doanh</a:t>
            </a:r>
            <a:r>
              <a:rPr lang="en-US" sz="26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nghiệp</a:t>
            </a:r>
            <a:r>
              <a:rPr lang="en-US" sz="26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nhà</a:t>
            </a:r>
            <a:r>
              <a:rPr lang="en-US" sz="26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en-US" sz="26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69" y="5314950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04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2949"/>
            <a:ext cx="7886700" cy="892629"/>
          </a:xfrm>
        </p:spPr>
        <p:txBody>
          <a:bodyPr/>
          <a:lstStyle/>
          <a:p>
            <a:pPr indent="47498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smtClean="0">
                <a:effectLst/>
                <a:latin typeface="Times New Roman"/>
                <a:ea typeface="Times New Roman"/>
              </a:rPr>
              <a:t>3.2.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Đối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trong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nghiệp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AutoShape 4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38200"/>
            <a:ext cx="7886700" cy="5338763"/>
          </a:xfrm>
        </p:spPr>
        <p:txBody>
          <a:bodyPr/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effectLst/>
                <a:latin typeface="Times New Roman"/>
                <a:ea typeface="Times New Roman"/>
              </a:rPr>
              <a:t>-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Phân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định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rõ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đại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diện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vốn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nhà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nước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ban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điều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hành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; 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thực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hiện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nguyên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tắc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ai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thuê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bổ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nhiệm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thì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đó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đánh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giá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trả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effectLst/>
                <a:latin typeface="Times New Roman"/>
                <a:ea typeface="Times New Roman"/>
              </a:rPr>
              <a:t>-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Nhà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nước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quy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định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cơ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bản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tăng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thêm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thưởng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theo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năm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gắn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quy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mô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độ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phức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tạp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quản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lý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hiệu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quả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sản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xuất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kinh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sử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dụng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vốn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nhà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nước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đối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đại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diện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vốn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nhà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nước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effectLst/>
                <a:latin typeface="Times New Roman"/>
                <a:ea typeface="Times New Roman"/>
              </a:rPr>
              <a:t>-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cơ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bản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được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điều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chỉnh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phù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hợp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theo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thị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trường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trong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nước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khu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vực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.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Từng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bước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tiến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tới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thuê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hội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đồng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thành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viên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độc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lập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trả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cho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hội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đồng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thành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viên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kiểm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soát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viên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từ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lợi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nhuận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sau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thuế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marL="0" indent="0" algn="just">
              <a:buNone/>
            </a:pP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12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2949"/>
            <a:ext cx="7886700" cy="892629"/>
          </a:xfrm>
        </p:spPr>
        <p:txBody>
          <a:bodyPr/>
          <a:lstStyle/>
          <a:p>
            <a:pPr indent="47498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smtClean="0">
                <a:effectLst/>
                <a:latin typeface="Times New Roman"/>
                <a:ea typeface="Times New Roman"/>
              </a:rPr>
              <a:t>3.2.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Đối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trong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nghiệp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AutoShape 4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38200"/>
            <a:ext cx="7886700" cy="5338763"/>
          </a:xfrm>
        </p:spPr>
        <p:txBody>
          <a:bodyPr/>
          <a:lstStyle/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effectLst/>
                <a:latin typeface="Times New Roman"/>
                <a:ea typeface="Times New Roman"/>
              </a:rPr>
              <a:t>-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Tổng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giám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đốc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các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thành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viên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ban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điều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hành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làm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việc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theo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chế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độ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hợp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đồng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hưởng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trong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quỹ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chung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trong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đó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khống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chế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tối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đa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theo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kết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quả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sản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xuất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kinh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mức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bình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quân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chung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effectLst/>
                <a:latin typeface="Times New Roman"/>
                <a:ea typeface="Times New Roman"/>
              </a:rPr>
              <a:t>-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Thực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hiện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công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khai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lương,thu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nhập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hàng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năm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đại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diện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vốn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nhà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nước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tổng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giám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đốc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nhà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600" dirty="0" err="1" smtClean="0">
                <a:effectLst/>
                <a:latin typeface="Times New Roman"/>
                <a:ea typeface="Times New Roman"/>
              </a:rPr>
              <a:t>nước</a:t>
            </a:r>
            <a:r>
              <a:rPr lang="en-US" sz="260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-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Đối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làm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nhiệm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vụ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bình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ổn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thị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trường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theo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nhiệm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vụ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được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Nhà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nước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giao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thì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tính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toán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xác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định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để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loại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trừ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chi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phí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bảo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đảm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thực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hiện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nhiệm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vụ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bình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ổn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thị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trường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làm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cơ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sở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xác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định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lương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tiền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thưởng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của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và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quản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lý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Times New Roman"/>
                <a:ea typeface="Times New Roman"/>
              </a:rPr>
              <a:t>nghiệp</a:t>
            </a:r>
            <a:r>
              <a:rPr lang="en-US" sz="2400" dirty="0" smtClean="0">
                <a:effectLst/>
                <a:latin typeface="Times New Roman"/>
                <a:ea typeface="Times New Roman"/>
              </a:rPr>
              <a:t>.</a:t>
            </a:r>
          </a:p>
          <a:p>
            <a:pPr marL="0" indent="0" algn="just">
              <a:buNone/>
            </a:pP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69" y="5314950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02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2949"/>
            <a:ext cx="7886700" cy="892629"/>
          </a:xfrm>
        </p:spPr>
        <p:txBody>
          <a:bodyPr/>
          <a:lstStyle/>
          <a:p>
            <a:pPr indent="47498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smtClean="0">
                <a:effectLst/>
                <a:latin typeface="Times New Roman"/>
                <a:ea typeface="Times New Roman"/>
              </a:rPr>
              <a:t>3.2.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Đối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với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người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lao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động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trong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doanh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effectLst/>
                <a:latin typeface="Times New Roman"/>
                <a:ea typeface="Times New Roman"/>
              </a:rPr>
              <a:t>nghiệp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AutoShape 4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áº¿t quáº£ hÃ¬nh áº£nh cho co cau tien luong mo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38200"/>
            <a:ext cx="7886700" cy="53387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495800"/>
            <a:ext cx="332014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559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14" y="1"/>
            <a:ext cx="7886700" cy="1325563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III. NHIỆM VỤ, GIẢI PHÁP CHỦ YẾU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9024" y="1262857"/>
            <a:ext cx="8959850" cy="3287712"/>
            <a:chOff x="76200" y="2122488"/>
            <a:chExt cx="8959850" cy="328771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76200" y="2122488"/>
              <a:ext cx="8959850" cy="3287712"/>
              <a:chOff x="1" y="2217001"/>
              <a:chExt cx="11959247" cy="4341716"/>
            </a:xfrm>
          </p:grpSpPr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1" y="2217001"/>
                <a:ext cx="11959247" cy="4341716"/>
                <a:chOff x="171450" y="2216997"/>
                <a:chExt cx="8586370" cy="1296626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355531" y="2339084"/>
                  <a:ext cx="8402289" cy="1174539"/>
                </a:xfrm>
                <a:custGeom>
                  <a:avLst/>
                  <a:gdLst>
                    <a:gd name="connsiteX0" fmla="*/ 0 w 3591198"/>
                    <a:gd name="connsiteY0" fmla="*/ 0 h 1122249"/>
                    <a:gd name="connsiteX1" fmla="*/ 3591198 w 3591198"/>
                    <a:gd name="connsiteY1" fmla="*/ 0 h 1122249"/>
                    <a:gd name="connsiteX2" fmla="*/ 3591198 w 3591198"/>
                    <a:gd name="connsiteY2" fmla="*/ 1122249 h 1122249"/>
                    <a:gd name="connsiteX3" fmla="*/ 0 w 3591198"/>
                    <a:gd name="connsiteY3" fmla="*/ 1122249 h 1122249"/>
                    <a:gd name="connsiteX4" fmla="*/ 0 w 3591198"/>
                    <a:gd name="connsiteY4" fmla="*/ 0 h 112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1198" h="1122249">
                      <a:moveTo>
                        <a:pt x="0" y="0"/>
                      </a:moveTo>
                      <a:lnTo>
                        <a:pt x="3591198" y="0"/>
                      </a:lnTo>
                      <a:lnTo>
                        <a:pt x="3591198" y="1122249"/>
                      </a:lnTo>
                      <a:lnTo>
                        <a:pt x="0" y="11222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760137" tIns="198120" rIns="198120" bIns="198120" anchor="ctr"/>
                <a:lstStyle/>
                <a:p>
                  <a:pPr defTabSz="231140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71450" y="2216997"/>
                  <a:ext cx="698290" cy="30928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B00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r>
                    <a:rPr lang="en-GB" altLang="x-none" sz="6000" b="1" noProof="1">
                      <a:solidFill>
                        <a:srgbClr val="C00000"/>
                      </a:solidFill>
                      <a:effectLst>
                        <a:outerShdw blurRad="38100" dist="38100" dir="2700000">
                          <a:srgbClr val="C0C0C0"/>
                        </a:outerShdw>
                      </a:effectLst>
                    </a:rPr>
                    <a:t>1</a:t>
                  </a:r>
                </a:p>
              </p:txBody>
            </p:sp>
          </p:grpSp>
          <p:sp>
            <p:nvSpPr>
              <p:cNvPr id="6" name="TextBox 16"/>
              <p:cNvSpPr txBox="1">
                <a:spLocks noChangeArrowheads="1"/>
              </p:cNvSpPr>
              <p:nvPr/>
            </p:nvSpPr>
            <p:spPr bwMode="auto">
              <a:xfrm>
                <a:off x="338062" y="2598362"/>
                <a:ext cx="11584912" cy="218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ts val="6100"/>
                  </a:lnSpc>
                </a:pPr>
                <a:r>
                  <a:rPr lang="es-MX" sz="4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algn="just">
                  <a:lnSpc>
                    <a:spcPts val="6100"/>
                  </a:lnSpc>
                </a:pPr>
                <a:endParaRPr lang="en-GB" sz="5400" dirty="0">
                  <a:latin typeface="Calibri" pitchFamily="3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09600" y="2551837"/>
              <a:ext cx="842645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74980"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dirty="0" err="1" smtClean="0">
                  <a:latin typeface="Times New Roman"/>
                  <a:ea typeface="Times New Roman"/>
                </a:rPr>
                <a:t>Đẩy</a:t>
              </a:r>
              <a:r>
                <a:rPr lang="en-US" sz="2800" dirty="0" smtClean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mạnh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công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tác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thông</a:t>
              </a:r>
              <a:r>
                <a:rPr lang="en-US" sz="2800" dirty="0">
                  <a:latin typeface="Times New Roman"/>
                  <a:ea typeface="Times New Roman"/>
                </a:rPr>
                <a:t> tin, </a:t>
              </a:r>
              <a:r>
                <a:rPr lang="en-US" sz="2800" dirty="0" err="1">
                  <a:latin typeface="Times New Roman"/>
                  <a:ea typeface="Times New Roman"/>
                </a:rPr>
                <a:t>tuyên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truyền</a:t>
              </a:r>
              <a:r>
                <a:rPr lang="en-US" sz="2800" dirty="0">
                  <a:latin typeface="Times New Roman"/>
                  <a:ea typeface="Times New Roman"/>
                </a:rPr>
                <a:t>, </a:t>
              </a:r>
              <a:r>
                <a:rPr lang="en-US" sz="2800" dirty="0" err="1">
                  <a:latin typeface="Times New Roman"/>
                  <a:ea typeface="Times New Roman"/>
                </a:rPr>
                <a:t>nâng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cao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nhận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thức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về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quan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điểm</a:t>
              </a:r>
              <a:r>
                <a:rPr lang="en-US" sz="2800" dirty="0">
                  <a:latin typeface="Times New Roman"/>
                  <a:ea typeface="Times New Roman"/>
                </a:rPr>
                <a:t>, </a:t>
              </a:r>
              <a:r>
                <a:rPr lang="en-US" sz="2800" dirty="0" err="1">
                  <a:latin typeface="Times New Roman"/>
                  <a:ea typeface="Times New Roman"/>
                </a:rPr>
                <a:t>mục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tiêu</a:t>
              </a:r>
              <a:r>
                <a:rPr lang="en-US" sz="2800" dirty="0">
                  <a:latin typeface="Times New Roman"/>
                  <a:ea typeface="Times New Roman"/>
                </a:rPr>
                <a:t>, ý </a:t>
              </a:r>
              <a:r>
                <a:rPr lang="en-US" sz="2800" dirty="0" err="1">
                  <a:latin typeface="Times New Roman"/>
                  <a:ea typeface="Times New Roman"/>
                </a:rPr>
                <a:t>nghĩa</a:t>
              </a:r>
              <a:r>
                <a:rPr lang="en-US" sz="2800" dirty="0">
                  <a:latin typeface="Times New Roman"/>
                  <a:ea typeface="Times New Roman"/>
                </a:rPr>
                <a:t>, </a:t>
              </a:r>
              <a:r>
                <a:rPr lang="en-US" sz="2800" dirty="0" err="1">
                  <a:latin typeface="Times New Roman"/>
                  <a:ea typeface="Times New Roman"/>
                </a:rPr>
                <a:t>yêu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cầu</a:t>
              </a:r>
              <a:r>
                <a:rPr lang="en-US" sz="2800" dirty="0">
                  <a:latin typeface="Times New Roman"/>
                  <a:ea typeface="Times New Roman"/>
                </a:rPr>
                <a:t>, </a:t>
              </a:r>
              <a:r>
                <a:rPr lang="en-US" sz="2800" dirty="0" err="1">
                  <a:latin typeface="Times New Roman"/>
                  <a:ea typeface="Times New Roman"/>
                </a:rPr>
                <a:t>nội</a:t>
              </a:r>
              <a:r>
                <a:rPr lang="en-US" sz="2800" dirty="0">
                  <a:latin typeface="Times New Roman"/>
                  <a:ea typeface="Times New Roman"/>
                </a:rPr>
                <a:t> dung </a:t>
              </a:r>
              <a:r>
                <a:rPr lang="en-US" sz="2800" dirty="0" err="1">
                  <a:latin typeface="Times New Roman"/>
                  <a:ea typeface="Times New Roman"/>
                </a:rPr>
                <a:t>của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cải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cách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chính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sách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tiền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lương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đối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với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cán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bộ</a:t>
              </a:r>
              <a:r>
                <a:rPr lang="en-US" sz="2800" dirty="0">
                  <a:latin typeface="Times New Roman"/>
                  <a:ea typeface="Times New Roman"/>
                </a:rPr>
                <a:t>, </a:t>
              </a:r>
              <a:r>
                <a:rPr lang="en-US" sz="2800" dirty="0" err="1">
                  <a:latin typeface="Times New Roman"/>
                  <a:ea typeface="Times New Roman"/>
                </a:rPr>
                <a:t>công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chức</a:t>
              </a:r>
              <a:r>
                <a:rPr lang="en-US" sz="2800" dirty="0">
                  <a:latin typeface="Times New Roman"/>
                  <a:ea typeface="Times New Roman"/>
                </a:rPr>
                <a:t>, </a:t>
              </a:r>
              <a:r>
                <a:rPr lang="en-US" sz="2800" dirty="0" err="1">
                  <a:latin typeface="Times New Roman"/>
                  <a:ea typeface="Times New Roman"/>
                </a:rPr>
                <a:t>viên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chức</a:t>
              </a:r>
              <a:r>
                <a:rPr lang="en-US" sz="2800" dirty="0">
                  <a:latin typeface="Times New Roman"/>
                  <a:ea typeface="Times New Roman"/>
                </a:rPr>
                <a:t>, </a:t>
              </a:r>
              <a:r>
                <a:rPr lang="en-US" sz="2800" dirty="0" err="1">
                  <a:latin typeface="Times New Roman"/>
                  <a:ea typeface="Times New Roman"/>
                </a:rPr>
                <a:t>lực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lượng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vũ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trang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và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người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lao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động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trong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các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doanh</a:t>
              </a:r>
              <a:r>
                <a:rPr lang="en-US" sz="2800" dirty="0">
                  <a:latin typeface="Times New Roman"/>
                  <a:ea typeface="Times New Roman"/>
                </a:rPr>
                <a:t> </a:t>
              </a:r>
              <a:r>
                <a:rPr lang="en-US" sz="2800" dirty="0" err="1">
                  <a:latin typeface="Times New Roman"/>
                  <a:ea typeface="Times New Roman"/>
                </a:rPr>
                <a:t>nghiệp</a:t>
              </a:r>
              <a:r>
                <a:rPr lang="en-US" sz="2800" dirty="0">
                  <a:latin typeface="Times New Roman"/>
                  <a:ea typeface="Times New Roman"/>
                </a:rPr>
                <a:t>. </a:t>
              </a:r>
              <a:endParaRPr lang="en-US" sz="28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" y="4876800"/>
            <a:ext cx="914350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888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14" y="1"/>
            <a:ext cx="7886700" cy="1325563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III. NHIỆM VỤ, GIẢI PHÁP CHỦ YẾU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9024" y="1262858"/>
            <a:ext cx="8959850" cy="2699543"/>
            <a:chOff x="76200" y="2122488"/>
            <a:chExt cx="8959850" cy="328771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76200" y="2122488"/>
              <a:ext cx="8959850" cy="3287712"/>
              <a:chOff x="1" y="2217001"/>
              <a:chExt cx="11959247" cy="4341716"/>
            </a:xfrm>
          </p:grpSpPr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1" y="2217001"/>
                <a:ext cx="11959247" cy="4341716"/>
                <a:chOff x="171450" y="2216997"/>
                <a:chExt cx="8586370" cy="1296626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355531" y="2339084"/>
                  <a:ext cx="8402289" cy="1174539"/>
                </a:xfrm>
                <a:custGeom>
                  <a:avLst/>
                  <a:gdLst>
                    <a:gd name="connsiteX0" fmla="*/ 0 w 3591198"/>
                    <a:gd name="connsiteY0" fmla="*/ 0 h 1122249"/>
                    <a:gd name="connsiteX1" fmla="*/ 3591198 w 3591198"/>
                    <a:gd name="connsiteY1" fmla="*/ 0 h 1122249"/>
                    <a:gd name="connsiteX2" fmla="*/ 3591198 w 3591198"/>
                    <a:gd name="connsiteY2" fmla="*/ 1122249 h 1122249"/>
                    <a:gd name="connsiteX3" fmla="*/ 0 w 3591198"/>
                    <a:gd name="connsiteY3" fmla="*/ 1122249 h 1122249"/>
                    <a:gd name="connsiteX4" fmla="*/ 0 w 3591198"/>
                    <a:gd name="connsiteY4" fmla="*/ 0 h 112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1198" h="1122249">
                      <a:moveTo>
                        <a:pt x="0" y="0"/>
                      </a:moveTo>
                      <a:lnTo>
                        <a:pt x="3591198" y="0"/>
                      </a:lnTo>
                      <a:lnTo>
                        <a:pt x="3591198" y="1122249"/>
                      </a:lnTo>
                      <a:lnTo>
                        <a:pt x="0" y="11222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760137" tIns="198120" rIns="198120" bIns="198120" anchor="ctr"/>
                <a:lstStyle/>
                <a:p>
                  <a:pPr defTabSz="231140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71450" y="2216997"/>
                  <a:ext cx="698290" cy="30928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B00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r>
                    <a:rPr lang="en-GB" altLang="x-none" sz="6000" b="1" noProof="1">
                      <a:solidFill>
                        <a:srgbClr val="C00000"/>
                      </a:solidFill>
                      <a:effectLst>
                        <a:outerShdw blurRad="38100" dist="38100" dir="2700000">
                          <a:srgbClr val="C0C0C0"/>
                        </a:outerShdw>
                      </a:effectLst>
                    </a:rPr>
                    <a:t>2</a:t>
                  </a:r>
                  <a:endParaRPr lang="en-GB" altLang="x-none" sz="6000" b="1" noProof="1">
                    <a:solidFill>
                      <a:srgbClr val="C00000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6" name="TextBox 16"/>
              <p:cNvSpPr txBox="1">
                <a:spLocks noChangeArrowheads="1"/>
              </p:cNvSpPr>
              <p:nvPr/>
            </p:nvSpPr>
            <p:spPr bwMode="auto">
              <a:xfrm>
                <a:off x="338062" y="2598361"/>
                <a:ext cx="11584912" cy="2664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ts val="6100"/>
                  </a:lnSpc>
                </a:pPr>
                <a:r>
                  <a:rPr lang="es-MX" sz="4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algn="just">
                  <a:lnSpc>
                    <a:spcPts val="6100"/>
                  </a:lnSpc>
                </a:pPr>
                <a:endParaRPr lang="en-GB" sz="5400" dirty="0">
                  <a:latin typeface="Calibri" pitchFamily="3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09600" y="2551837"/>
              <a:ext cx="8426450" cy="63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74980" algn="just">
                <a:spcBef>
                  <a:spcPts val="600"/>
                </a:spcBef>
                <a:spcAft>
                  <a:spcPts val="600"/>
                </a:spcAft>
              </a:pPr>
              <a:endParaRPr lang="en-US" sz="28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" y="4876800"/>
            <a:ext cx="914350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2299" y="1550189"/>
            <a:ext cx="86793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498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atin typeface="Times New Roman"/>
                <a:ea typeface="Times New Roman"/>
              </a:rPr>
              <a:t>Khẩn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trương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xây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dựng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và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hoàn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thiện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hệ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thống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vị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trí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việc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làm</a:t>
            </a:r>
            <a:r>
              <a:rPr lang="en-US" sz="3200" b="1" dirty="0">
                <a:latin typeface="Times New Roman"/>
                <a:ea typeface="Times New Roman"/>
              </a:rPr>
              <a:t>, </a:t>
            </a:r>
            <a:r>
              <a:rPr lang="en-US" sz="3200" b="1" dirty="0" err="1">
                <a:latin typeface="Times New Roman"/>
                <a:ea typeface="Times New Roman"/>
              </a:rPr>
              <a:t>coi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đây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là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giải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pháp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căn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bản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mang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tính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tiền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đề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để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thực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hiện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cải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cách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tiền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lương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4197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14" y="1"/>
            <a:ext cx="7886700" cy="1325563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III. NHIỆM VỤ, GIẢI PHÁP CHỦ YẾU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9024" y="1262859"/>
            <a:ext cx="8959850" cy="1780199"/>
            <a:chOff x="76200" y="2122488"/>
            <a:chExt cx="8959850" cy="4168223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76200" y="2122488"/>
              <a:ext cx="8959850" cy="4168223"/>
              <a:chOff x="1" y="2217001"/>
              <a:chExt cx="11959247" cy="5504509"/>
            </a:xfrm>
          </p:grpSpPr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1" y="2217001"/>
                <a:ext cx="11959247" cy="4341716"/>
                <a:chOff x="171450" y="2216997"/>
                <a:chExt cx="8586370" cy="1296626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355531" y="2339084"/>
                  <a:ext cx="8402289" cy="1174539"/>
                </a:xfrm>
                <a:custGeom>
                  <a:avLst/>
                  <a:gdLst>
                    <a:gd name="connsiteX0" fmla="*/ 0 w 3591198"/>
                    <a:gd name="connsiteY0" fmla="*/ 0 h 1122249"/>
                    <a:gd name="connsiteX1" fmla="*/ 3591198 w 3591198"/>
                    <a:gd name="connsiteY1" fmla="*/ 0 h 1122249"/>
                    <a:gd name="connsiteX2" fmla="*/ 3591198 w 3591198"/>
                    <a:gd name="connsiteY2" fmla="*/ 1122249 h 1122249"/>
                    <a:gd name="connsiteX3" fmla="*/ 0 w 3591198"/>
                    <a:gd name="connsiteY3" fmla="*/ 1122249 h 1122249"/>
                    <a:gd name="connsiteX4" fmla="*/ 0 w 3591198"/>
                    <a:gd name="connsiteY4" fmla="*/ 0 h 112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1198" h="1122249">
                      <a:moveTo>
                        <a:pt x="0" y="0"/>
                      </a:moveTo>
                      <a:lnTo>
                        <a:pt x="3591198" y="0"/>
                      </a:lnTo>
                      <a:lnTo>
                        <a:pt x="3591198" y="1122249"/>
                      </a:lnTo>
                      <a:lnTo>
                        <a:pt x="0" y="11222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760137" tIns="198120" rIns="198120" bIns="198120" anchor="ctr"/>
                <a:lstStyle/>
                <a:p>
                  <a:pPr defTabSz="231140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71450" y="2216997"/>
                  <a:ext cx="698290" cy="30928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B00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r>
                    <a:rPr lang="en-GB" altLang="x-none" sz="6000" b="1" noProof="1">
                      <a:solidFill>
                        <a:srgbClr val="C00000"/>
                      </a:solidFill>
                      <a:effectLst>
                        <a:outerShdw blurRad="38100" dist="38100" dir="2700000">
                          <a:srgbClr val="C0C0C0"/>
                        </a:outerShdw>
                      </a:effectLst>
                    </a:rPr>
                    <a:t>3</a:t>
                  </a:r>
                </a:p>
              </p:txBody>
            </p:sp>
          </p:grpSp>
          <p:sp>
            <p:nvSpPr>
              <p:cNvPr id="6" name="TextBox 16"/>
              <p:cNvSpPr txBox="1">
                <a:spLocks noChangeArrowheads="1"/>
              </p:cNvSpPr>
              <p:nvPr/>
            </p:nvSpPr>
            <p:spPr bwMode="auto">
              <a:xfrm>
                <a:off x="338062" y="2598362"/>
                <a:ext cx="11584912" cy="5123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ts val="6100"/>
                  </a:lnSpc>
                </a:pPr>
                <a:r>
                  <a:rPr lang="es-MX" sz="4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algn="just">
                  <a:lnSpc>
                    <a:spcPts val="6100"/>
                  </a:lnSpc>
                </a:pPr>
                <a:endParaRPr lang="en-GB" sz="5400" dirty="0">
                  <a:latin typeface="Calibri" pitchFamily="3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09600" y="2551837"/>
              <a:ext cx="8426450" cy="122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74980" algn="just">
                <a:spcBef>
                  <a:spcPts val="600"/>
                </a:spcBef>
                <a:spcAft>
                  <a:spcPts val="600"/>
                </a:spcAft>
              </a:pPr>
              <a:endParaRPr lang="en-US" sz="28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" y="3733800"/>
            <a:ext cx="914350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77687" y="1550189"/>
            <a:ext cx="8231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/>
                <a:ea typeface="Times New Roman"/>
              </a:rPr>
              <a:t>Xây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dựng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và</a:t>
            </a:r>
            <a:r>
              <a:rPr lang="en-US" sz="3200" b="1" dirty="0">
                <a:latin typeface="Times New Roman"/>
                <a:ea typeface="Times New Roman"/>
              </a:rPr>
              <a:t> ban </a:t>
            </a:r>
            <a:r>
              <a:rPr lang="en-US" sz="3200" b="1" dirty="0" err="1">
                <a:latin typeface="Times New Roman"/>
                <a:ea typeface="Times New Roman"/>
              </a:rPr>
              <a:t>hành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chế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độ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tiền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lương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mới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1958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381000"/>
            <a:ext cx="7886700" cy="1325563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3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172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14" y="1"/>
            <a:ext cx="7886700" cy="1325563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III. NHIỆM VỤ, GIẢI PHÁP CHỦ YẾU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9024" y="1262858"/>
            <a:ext cx="8959850" cy="2699543"/>
            <a:chOff x="76200" y="2122488"/>
            <a:chExt cx="8959850" cy="328771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76200" y="2122488"/>
              <a:ext cx="8959850" cy="3287712"/>
              <a:chOff x="1" y="2217001"/>
              <a:chExt cx="11959247" cy="4341716"/>
            </a:xfrm>
          </p:grpSpPr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1" y="2217001"/>
                <a:ext cx="11959247" cy="4341716"/>
                <a:chOff x="171450" y="2216997"/>
                <a:chExt cx="8586370" cy="1296626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355531" y="2339084"/>
                  <a:ext cx="8402289" cy="1174539"/>
                </a:xfrm>
                <a:custGeom>
                  <a:avLst/>
                  <a:gdLst>
                    <a:gd name="connsiteX0" fmla="*/ 0 w 3591198"/>
                    <a:gd name="connsiteY0" fmla="*/ 0 h 1122249"/>
                    <a:gd name="connsiteX1" fmla="*/ 3591198 w 3591198"/>
                    <a:gd name="connsiteY1" fmla="*/ 0 h 1122249"/>
                    <a:gd name="connsiteX2" fmla="*/ 3591198 w 3591198"/>
                    <a:gd name="connsiteY2" fmla="*/ 1122249 h 1122249"/>
                    <a:gd name="connsiteX3" fmla="*/ 0 w 3591198"/>
                    <a:gd name="connsiteY3" fmla="*/ 1122249 h 1122249"/>
                    <a:gd name="connsiteX4" fmla="*/ 0 w 3591198"/>
                    <a:gd name="connsiteY4" fmla="*/ 0 h 112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1198" h="1122249">
                      <a:moveTo>
                        <a:pt x="0" y="0"/>
                      </a:moveTo>
                      <a:lnTo>
                        <a:pt x="3591198" y="0"/>
                      </a:lnTo>
                      <a:lnTo>
                        <a:pt x="3591198" y="1122249"/>
                      </a:lnTo>
                      <a:lnTo>
                        <a:pt x="0" y="11222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760137" tIns="198120" rIns="198120" bIns="198120" anchor="ctr"/>
                <a:lstStyle/>
                <a:p>
                  <a:pPr defTabSz="231140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71450" y="2216997"/>
                  <a:ext cx="698290" cy="30928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B00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r>
                    <a:rPr lang="en-GB" altLang="x-none" sz="6000" b="1" noProof="1">
                      <a:solidFill>
                        <a:srgbClr val="C00000"/>
                      </a:solidFill>
                      <a:effectLst>
                        <a:outerShdw blurRad="38100" dist="38100" dir="2700000">
                          <a:srgbClr val="C0C0C0"/>
                        </a:outerShdw>
                      </a:effectLst>
                    </a:rPr>
                    <a:t>4</a:t>
                  </a:r>
                </a:p>
              </p:txBody>
            </p:sp>
          </p:grpSp>
          <p:sp>
            <p:nvSpPr>
              <p:cNvPr id="6" name="TextBox 16"/>
              <p:cNvSpPr txBox="1">
                <a:spLocks noChangeArrowheads="1"/>
              </p:cNvSpPr>
              <p:nvPr/>
            </p:nvSpPr>
            <p:spPr bwMode="auto">
              <a:xfrm>
                <a:off x="338062" y="2598361"/>
                <a:ext cx="11584912" cy="2664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ts val="6100"/>
                  </a:lnSpc>
                </a:pPr>
                <a:r>
                  <a:rPr lang="es-MX" sz="4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algn="just">
                  <a:lnSpc>
                    <a:spcPts val="6100"/>
                  </a:lnSpc>
                </a:pPr>
                <a:endParaRPr lang="en-GB" sz="5400" dirty="0">
                  <a:latin typeface="Calibri" pitchFamily="3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09600" y="2551837"/>
              <a:ext cx="8426450" cy="63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74980" algn="just">
                <a:spcBef>
                  <a:spcPts val="600"/>
                </a:spcBef>
                <a:spcAft>
                  <a:spcPts val="600"/>
                </a:spcAft>
              </a:pPr>
              <a:endParaRPr lang="en-US" sz="28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" y="4876800"/>
            <a:ext cx="914350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2299" y="1550188"/>
            <a:ext cx="8679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58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14" y="1"/>
            <a:ext cx="7886700" cy="1325563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III. NHIỆM VỤ, GIẢI PHÁP CHỦ YẾU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9024" y="1262857"/>
            <a:ext cx="8959850" cy="3156743"/>
            <a:chOff x="76200" y="2122488"/>
            <a:chExt cx="8959850" cy="328771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76200" y="2122488"/>
              <a:ext cx="8959850" cy="3287712"/>
              <a:chOff x="1" y="2217001"/>
              <a:chExt cx="11959247" cy="4341716"/>
            </a:xfrm>
          </p:grpSpPr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1" y="2217001"/>
                <a:ext cx="11959247" cy="4341716"/>
                <a:chOff x="171450" y="2216997"/>
                <a:chExt cx="8586370" cy="1296626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355531" y="2339084"/>
                  <a:ext cx="8402289" cy="1174539"/>
                </a:xfrm>
                <a:custGeom>
                  <a:avLst/>
                  <a:gdLst>
                    <a:gd name="connsiteX0" fmla="*/ 0 w 3591198"/>
                    <a:gd name="connsiteY0" fmla="*/ 0 h 1122249"/>
                    <a:gd name="connsiteX1" fmla="*/ 3591198 w 3591198"/>
                    <a:gd name="connsiteY1" fmla="*/ 0 h 1122249"/>
                    <a:gd name="connsiteX2" fmla="*/ 3591198 w 3591198"/>
                    <a:gd name="connsiteY2" fmla="*/ 1122249 h 1122249"/>
                    <a:gd name="connsiteX3" fmla="*/ 0 w 3591198"/>
                    <a:gd name="connsiteY3" fmla="*/ 1122249 h 1122249"/>
                    <a:gd name="connsiteX4" fmla="*/ 0 w 3591198"/>
                    <a:gd name="connsiteY4" fmla="*/ 0 h 112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1198" h="1122249">
                      <a:moveTo>
                        <a:pt x="0" y="0"/>
                      </a:moveTo>
                      <a:lnTo>
                        <a:pt x="3591198" y="0"/>
                      </a:lnTo>
                      <a:lnTo>
                        <a:pt x="3591198" y="1122249"/>
                      </a:lnTo>
                      <a:lnTo>
                        <a:pt x="0" y="11222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760137" tIns="198120" rIns="198120" bIns="198120" anchor="ctr"/>
                <a:lstStyle/>
                <a:p>
                  <a:pPr defTabSz="231140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71450" y="2216997"/>
                  <a:ext cx="698290" cy="30928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B00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r>
                    <a:rPr lang="en-GB" altLang="x-none" sz="6000" b="1" noProof="1">
                      <a:solidFill>
                        <a:srgbClr val="C00000"/>
                      </a:solidFill>
                      <a:effectLst>
                        <a:outerShdw blurRad="38100" dist="38100" dir="2700000">
                          <a:srgbClr val="C0C0C0"/>
                        </a:outerShdw>
                      </a:effectLst>
                    </a:rPr>
                    <a:t>5</a:t>
                  </a:r>
                </a:p>
              </p:txBody>
            </p:sp>
          </p:grpSp>
          <p:sp>
            <p:nvSpPr>
              <p:cNvPr id="6" name="TextBox 16"/>
              <p:cNvSpPr txBox="1">
                <a:spLocks noChangeArrowheads="1"/>
              </p:cNvSpPr>
              <p:nvPr/>
            </p:nvSpPr>
            <p:spPr bwMode="auto">
              <a:xfrm>
                <a:off x="338062" y="2598362"/>
                <a:ext cx="11584912" cy="2278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ts val="6100"/>
                  </a:lnSpc>
                </a:pPr>
                <a:r>
                  <a:rPr lang="es-MX" sz="4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algn="just">
                  <a:lnSpc>
                    <a:spcPts val="6100"/>
                  </a:lnSpc>
                </a:pPr>
                <a:endParaRPr lang="en-GB" sz="5400" dirty="0">
                  <a:latin typeface="Calibri" pitchFamily="3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09600" y="2551836"/>
              <a:ext cx="8426450" cy="54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74980" algn="just">
                <a:spcBef>
                  <a:spcPts val="600"/>
                </a:spcBef>
                <a:spcAft>
                  <a:spcPts val="600"/>
                </a:spcAft>
              </a:pPr>
              <a:endParaRPr lang="en-US" sz="28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" y="4876800"/>
            <a:ext cx="914350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2299" y="1550190"/>
            <a:ext cx="86793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498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atin typeface="Times New Roman"/>
                <a:ea typeface="Times New Roman"/>
              </a:rPr>
              <a:t>Triển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khai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thực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hiện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có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hiệu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quả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các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Nghị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quyết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Trung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ương</a:t>
            </a:r>
            <a:r>
              <a:rPr lang="en-US" sz="3200" b="1" dirty="0">
                <a:latin typeface="Times New Roman"/>
                <a:ea typeface="Times New Roman"/>
              </a:rPr>
              <a:t> 6 </a:t>
            </a:r>
            <a:r>
              <a:rPr lang="en-US" sz="3200" b="1" dirty="0" err="1">
                <a:latin typeface="Times New Roman"/>
                <a:ea typeface="Times New Roman"/>
              </a:rPr>
              <a:t>khoá</a:t>
            </a:r>
            <a:r>
              <a:rPr lang="en-US" sz="3200" b="1" dirty="0">
                <a:latin typeface="Times New Roman"/>
                <a:ea typeface="Times New Roman"/>
              </a:rPr>
              <a:t> XII </a:t>
            </a:r>
            <a:r>
              <a:rPr lang="en-US" sz="3200" b="1" dirty="0" err="1">
                <a:latin typeface="Times New Roman"/>
                <a:ea typeface="Times New Roman"/>
              </a:rPr>
              <a:t>và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các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đề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án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đổi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mới</a:t>
            </a:r>
            <a:r>
              <a:rPr lang="en-US" sz="3200" b="1" dirty="0">
                <a:latin typeface="Times New Roman"/>
                <a:ea typeface="Times New Roman"/>
              </a:rPr>
              <a:t>, </a:t>
            </a:r>
            <a:r>
              <a:rPr lang="en-US" sz="3200" b="1" dirty="0" err="1">
                <a:latin typeface="Times New Roman"/>
                <a:ea typeface="Times New Roman"/>
              </a:rPr>
              <a:t>cải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cách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trong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các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ngành</a:t>
            </a:r>
            <a:r>
              <a:rPr lang="en-US" sz="3200" b="1" dirty="0">
                <a:latin typeface="Times New Roman"/>
                <a:ea typeface="Times New Roman"/>
              </a:rPr>
              <a:t>, </a:t>
            </a:r>
            <a:r>
              <a:rPr lang="en-US" sz="3200" b="1" dirty="0" err="1">
                <a:latin typeface="Times New Roman"/>
                <a:ea typeface="Times New Roman"/>
              </a:rPr>
              <a:t>lĩnh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vực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có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liên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quan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là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công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việc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rất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quan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trọng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để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cải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cách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chính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sách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tiền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lương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một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cách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đồng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bộ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1958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14" y="1"/>
            <a:ext cx="7886700" cy="1325563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III. NHIỆM VỤ, GIẢI PHÁP CHỦ YẾU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9024" y="1262858"/>
            <a:ext cx="8959850" cy="1797174"/>
            <a:chOff x="76200" y="2122488"/>
            <a:chExt cx="8959850" cy="3698876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76200" y="2122488"/>
              <a:ext cx="8959850" cy="3698876"/>
              <a:chOff x="1" y="2217001"/>
              <a:chExt cx="11959247" cy="4884694"/>
            </a:xfrm>
          </p:grpSpPr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1" y="2217001"/>
                <a:ext cx="11959247" cy="4341716"/>
                <a:chOff x="171450" y="2216997"/>
                <a:chExt cx="8586370" cy="1296626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355531" y="2339084"/>
                  <a:ext cx="8402289" cy="1174539"/>
                </a:xfrm>
                <a:custGeom>
                  <a:avLst/>
                  <a:gdLst>
                    <a:gd name="connsiteX0" fmla="*/ 0 w 3591198"/>
                    <a:gd name="connsiteY0" fmla="*/ 0 h 1122249"/>
                    <a:gd name="connsiteX1" fmla="*/ 3591198 w 3591198"/>
                    <a:gd name="connsiteY1" fmla="*/ 0 h 1122249"/>
                    <a:gd name="connsiteX2" fmla="*/ 3591198 w 3591198"/>
                    <a:gd name="connsiteY2" fmla="*/ 1122249 h 1122249"/>
                    <a:gd name="connsiteX3" fmla="*/ 0 w 3591198"/>
                    <a:gd name="connsiteY3" fmla="*/ 1122249 h 1122249"/>
                    <a:gd name="connsiteX4" fmla="*/ 0 w 3591198"/>
                    <a:gd name="connsiteY4" fmla="*/ 0 h 112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1198" h="1122249">
                      <a:moveTo>
                        <a:pt x="0" y="0"/>
                      </a:moveTo>
                      <a:lnTo>
                        <a:pt x="3591198" y="0"/>
                      </a:lnTo>
                      <a:lnTo>
                        <a:pt x="3591198" y="1122249"/>
                      </a:lnTo>
                      <a:lnTo>
                        <a:pt x="0" y="11222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760137" tIns="198120" rIns="198120" bIns="198120" anchor="ctr"/>
                <a:lstStyle/>
                <a:p>
                  <a:pPr defTabSz="231140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71450" y="2216997"/>
                  <a:ext cx="698290" cy="30928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B00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r>
                    <a:rPr lang="en-GB" altLang="x-none" sz="6000" b="1" noProof="1">
                      <a:solidFill>
                        <a:srgbClr val="C00000"/>
                      </a:solidFill>
                      <a:effectLst>
                        <a:outerShdw blurRad="38100" dist="38100" dir="2700000">
                          <a:srgbClr val="C0C0C0"/>
                        </a:outerShdw>
                      </a:effectLst>
                    </a:rPr>
                    <a:t>6</a:t>
                  </a:r>
                </a:p>
              </p:txBody>
            </p:sp>
          </p:grpSp>
          <p:sp>
            <p:nvSpPr>
              <p:cNvPr id="6" name="TextBox 16"/>
              <p:cNvSpPr txBox="1">
                <a:spLocks noChangeArrowheads="1"/>
              </p:cNvSpPr>
              <p:nvPr/>
            </p:nvSpPr>
            <p:spPr bwMode="auto">
              <a:xfrm>
                <a:off x="338062" y="2598362"/>
                <a:ext cx="11584912" cy="4503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ts val="6100"/>
                  </a:lnSpc>
                </a:pPr>
                <a:r>
                  <a:rPr lang="es-MX" sz="4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algn="just">
                  <a:lnSpc>
                    <a:spcPts val="6100"/>
                  </a:lnSpc>
                </a:pPr>
                <a:endParaRPr lang="en-GB" sz="5400" dirty="0">
                  <a:latin typeface="Calibri" pitchFamily="3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09600" y="2551837"/>
              <a:ext cx="8426450" cy="1076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74980" algn="just">
                <a:spcBef>
                  <a:spcPts val="600"/>
                </a:spcBef>
                <a:spcAft>
                  <a:spcPts val="600"/>
                </a:spcAft>
              </a:pPr>
              <a:endParaRPr lang="en-US" sz="28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" y="4876800"/>
            <a:ext cx="914350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2299" y="1550189"/>
            <a:ext cx="8679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498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atin typeface="Times New Roman"/>
                <a:ea typeface="Times New Roman"/>
              </a:rPr>
              <a:t>Nâng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cao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hiệu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lực</a:t>
            </a:r>
            <a:r>
              <a:rPr lang="en-US" sz="3200" b="1" dirty="0">
                <a:latin typeface="Times New Roman"/>
                <a:ea typeface="Times New Roman"/>
              </a:rPr>
              <a:t>, </a:t>
            </a:r>
            <a:r>
              <a:rPr lang="en-US" sz="3200" b="1" dirty="0" err="1">
                <a:latin typeface="Times New Roman"/>
                <a:ea typeface="Times New Roman"/>
              </a:rPr>
              <a:t>hiệu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quả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quản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lý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nhà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nước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1958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14" y="1"/>
            <a:ext cx="7886700" cy="1325563"/>
          </a:xfrm>
        </p:spPr>
        <p:txBody>
          <a:bodyPr/>
          <a:lstStyle/>
          <a:p>
            <a:pPr indent="47498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effectLst/>
                <a:latin typeface="Times New Roman"/>
                <a:ea typeface="Times New Roman"/>
              </a:rPr>
              <a:t>III. NHIỆM VỤ, GIẢI PHÁP CHỦ YẾU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9024" y="1262858"/>
            <a:ext cx="8959850" cy="2470943"/>
            <a:chOff x="76200" y="2122488"/>
            <a:chExt cx="8959850" cy="328771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76200" y="2122488"/>
              <a:ext cx="8959850" cy="3287712"/>
              <a:chOff x="1" y="2217001"/>
              <a:chExt cx="11959247" cy="4341716"/>
            </a:xfrm>
          </p:grpSpPr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1" y="2217001"/>
                <a:ext cx="11959247" cy="4341716"/>
                <a:chOff x="171450" y="2216997"/>
                <a:chExt cx="8586370" cy="1296626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355531" y="2339084"/>
                  <a:ext cx="8402289" cy="1174539"/>
                </a:xfrm>
                <a:custGeom>
                  <a:avLst/>
                  <a:gdLst>
                    <a:gd name="connsiteX0" fmla="*/ 0 w 3591198"/>
                    <a:gd name="connsiteY0" fmla="*/ 0 h 1122249"/>
                    <a:gd name="connsiteX1" fmla="*/ 3591198 w 3591198"/>
                    <a:gd name="connsiteY1" fmla="*/ 0 h 1122249"/>
                    <a:gd name="connsiteX2" fmla="*/ 3591198 w 3591198"/>
                    <a:gd name="connsiteY2" fmla="*/ 1122249 h 1122249"/>
                    <a:gd name="connsiteX3" fmla="*/ 0 w 3591198"/>
                    <a:gd name="connsiteY3" fmla="*/ 1122249 h 1122249"/>
                    <a:gd name="connsiteX4" fmla="*/ 0 w 3591198"/>
                    <a:gd name="connsiteY4" fmla="*/ 0 h 1122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1198" h="1122249">
                      <a:moveTo>
                        <a:pt x="0" y="0"/>
                      </a:moveTo>
                      <a:lnTo>
                        <a:pt x="3591198" y="0"/>
                      </a:lnTo>
                      <a:lnTo>
                        <a:pt x="3591198" y="1122249"/>
                      </a:lnTo>
                      <a:lnTo>
                        <a:pt x="0" y="11222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760137" tIns="198120" rIns="198120" bIns="198120" anchor="ctr"/>
                <a:lstStyle/>
                <a:p>
                  <a:pPr defTabSz="2311400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71450" y="2216997"/>
                  <a:ext cx="698290" cy="30928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B00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r>
                    <a:rPr lang="en-GB" altLang="x-none" sz="6000" b="1" noProof="1">
                      <a:solidFill>
                        <a:srgbClr val="C00000"/>
                      </a:solidFill>
                      <a:effectLst>
                        <a:outerShdw blurRad="38100" dist="38100" dir="2700000">
                          <a:srgbClr val="C0C0C0"/>
                        </a:outerShdw>
                      </a:effectLst>
                    </a:rPr>
                    <a:t>7</a:t>
                  </a:r>
                </a:p>
              </p:txBody>
            </p:sp>
          </p:grpSp>
          <p:sp>
            <p:nvSpPr>
              <p:cNvPr id="6" name="TextBox 16"/>
              <p:cNvSpPr txBox="1">
                <a:spLocks noChangeArrowheads="1"/>
              </p:cNvSpPr>
              <p:nvPr/>
            </p:nvSpPr>
            <p:spPr bwMode="auto">
              <a:xfrm>
                <a:off x="338062" y="2598362"/>
                <a:ext cx="11584912" cy="2911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ts val="6100"/>
                  </a:lnSpc>
                </a:pPr>
                <a:r>
                  <a:rPr lang="es-MX" sz="4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algn="just">
                  <a:lnSpc>
                    <a:spcPts val="6100"/>
                  </a:lnSpc>
                </a:pPr>
                <a:endParaRPr lang="en-GB" sz="5400" dirty="0">
                  <a:latin typeface="Calibri" pitchFamily="3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09600" y="2551836"/>
              <a:ext cx="8426450" cy="6961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74980" algn="just">
                <a:spcBef>
                  <a:spcPts val="600"/>
                </a:spcBef>
                <a:spcAft>
                  <a:spcPts val="600"/>
                </a:spcAft>
              </a:pPr>
              <a:endParaRPr lang="en-US" sz="28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" y="4876800"/>
            <a:ext cx="914350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10345" y="1545723"/>
            <a:ext cx="8171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498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atin typeface="Times New Roman"/>
                <a:ea typeface="Times New Roman"/>
              </a:rPr>
              <a:t>Tăng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cường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sự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lãnh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đạo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của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Đảng</a:t>
            </a:r>
            <a:r>
              <a:rPr lang="en-US" sz="3200" b="1" dirty="0">
                <a:latin typeface="Times New Roman"/>
                <a:ea typeface="Times New Roman"/>
              </a:rPr>
              <a:t>; </a:t>
            </a:r>
            <a:r>
              <a:rPr lang="en-US" sz="3200" b="1" dirty="0" err="1">
                <a:latin typeface="Times New Roman"/>
                <a:ea typeface="Times New Roman"/>
              </a:rPr>
              <a:t>phát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huy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vai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trò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của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nhân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dân</a:t>
            </a:r>
            <a:r>
              <a:rPr lang="en-US" sz="3200" b="1" dirty="0">
                <a:latin typeface="Times New Roman"/>
                <a:ea typeface="Times New Roman"/>
              </a:rPr>
              <a:t>, </a:t>
            </a:r>
            <a:r>
              <a:rPr lang="en-US" sz="3200" b="1" dirty="0" err="1">
                <a:latin typeface="Times New Roman"/>
                <a:ea typeface="Times New Roman"/>
              </a:rPr>
              <a:t>Mặt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trận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Tổ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quốc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và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các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tổ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chức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chính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trị</a:t>
            </a:r>
            <a:r>
              <a:rPr lang="en-US" sz="3200" b="1" dirty="0">
                <a:latin typeface="Times New Roman"/>
                <a:ea typeface="Times New Roman"/>
              </a:rPr>
              <a:t> - </a:t>
            </a:r>
            <a:r>
              <a:rPr lang="en-US" sz="3200" b="1" dirty="0" err="1">
                <a:latin typeface="Times New Roman"/>
                <a:ea typeface="Times New Roman"/>
              </a:rPr>
              <a:t>xã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hội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1958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886700" cy="50230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XIN TRÂN TRỌNG CẢM ƠN CÁC ĐỒNG CHÍ ĐÃ CHÚ Ý LẮNG NGHE!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430"/>
            <a:ext cx="4495800" cy="680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468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8229600" cy="4572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KẾT QUẢ ĐẠT ĐƯỢC: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545979"/>
              </p:ext>
            </p:extLst>
          </p:nvPr>
        </p:nvGraphicFramePr>
        <p:xfrm>
          <a:off x="76200" y="457200"/>
          <a:ext cx="8915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513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2657"/>
            <a:ext cx="2667000" cy="639762"/>
          </a:xfrm>
        </p:spPr>
        <p:txBody>
          <a:bodyPr>
            <a:normAutofit fontScale="90000"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14676"/>
              </p:ext>
            </p:extLst>
          </p:nvPr>
        </p:nvGraphicFramePr>
        <p:xfrm>
          <a:off x="0" y="6858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349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678490"/>
              </p:ext>
            </p:extLst>
          </p:nvPr>
        </p:nvGraphicFramePr>
        <p:xfrm>
          <a:off x="152400" y="762000"/>
          <a:ext cx="8915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584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328405"/>
              </p:ext>
            </p:extLst>
          </p:nvPr>
        </p:nvGraphicFramePr>
        <p:xfrm>
          <a:off x="457200" y="609600"/>
          <a:ext cx="8610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410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04267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39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04267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39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04267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39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04267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39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3061</Words>
  <Application>Microsoft Office PowerPoint</Application>
  <PresentationFormat>On-screen Show (4:3)</PresentationFormat>
  <Paragraphs>191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master</vt:lpstr>
      <vt:lpstr>1_Office Theme</vt:lpstr>
      <vt:lpstr>1_master</vt:lpstr>
      <vt:lpstr>Office Theme</vt:lpstr>
      <vt:lpstr>PowerPoint Presentation</vt:lpstr>
      <vt:lpstr>NHỮNG NỘI DUNG CHÍNH</vt:lpstr>
      <vt:lpstr>I. TÌNH HÌNH VÀ NGUYÊN NHÂN </vt:lpstr>
      <vt:lpstr>Thuận lợi:</vt:lpstr>
      <vt:lpstr>PowerPoint Presentation</vt:lpstr>
      <vt:lpstr> KẾT QUẢ ĐẠT ĐƯỢC:</vt:lpstr>
      <vt:lpstr>Hạn chế </vt:lpstr>
      <vt:lpstr>2. Nguyên nhân của những hạn chế, yếu kém </vt:lpstr>
      <vt:lpstr>Nguyên nhân chủ quan </vt:lpstr>
      <vt:lpstr>1. Quan điểm chỉ đạo </vt:lpstr>
      <vt:lpstr>1. Quan điểm chỉ đạo </vt:lpstr>
      <vt:lpstr>1. Quan điểm chỉ đạo </vt:lpstr>
      <vt:lpstr>1. Quan điểm chỉ đạo </vt:lpstr>
      <vt:lpstr>1. Quan điểm chỉ đạo </vt:lpstr>
      <vt:lpstr>2. Về mục tiêu </vt:lpstr>
      <vt:lpstr>2. Về mục tiêu cụ thể </vt:lpstr>
      <vt:lpstr>2. Về mục tiêu cụ thể </vt:lpstr>
      <vt:lpstr>2. Về mục tiêu cụ thể </vt:lpstr>
      <vt:lpstr>2. Về mục tiêu cụ thể </vt:lpstr>
      <vt:lpstr>2. Về mục tiêu cụ thể </vt:lpstr>
      <vt:lpstr>2. Về mục tiêu cụ thể </vt:lpstr>
      <vt:lpstr>2. Về mục tiêu cụ thể </vt:lpstr>
      <vt:lpstr>2. Về mục tiêu cụ thể </vt:lpstr>
      <vt:lpstr>3. Về nội dung cải cách chính sách tiền lương </vt:lpstr>
      <vt:lpstr>PowerPoint Presentation</vt:lpstr>
      <vt:lpstr>3.1. Đối với cán bộ, công chức, viên chức và lực lượng vũ trang (khu vực công) </vt:lpstr>
      <vt:lpstr>3.2. Đối với người lao động trong doanh nghiệp</vt:lpstr>
      <vt:lpstr>PowerPoint Presentation</vt:lpstr>
      <vt:lpstr>3.2. Đối với người lao động trong doanh nghiệp</vt:lpstr>
      <vt:lpstr>3.2. Đối với người lao động trong doanh nghiệp</vt:lpstr>
      <vt:lpstr>3.2. Đối với người lao động trong doanh nghiệp</vt:lpstr>
      <vt:lpstr>3.2. Đối với người lao động trong doanh nghiệp</vt:lpstr>
      <vt:lpstr>3.2. Đối với người lao động trong doanh nghiệp</vt:lpstr>
      <vt:lpstr>3.2. Đối với người lao động trong doanh nghiệp</vt:lpstr>
      <vt:lpstr>3.2. Đối với người lao động trong doanh nghiệp</vt:lpstr>
      <vt:lpstr>3.2. Đối với người lao động trong doanh nghiệp</vt:lpstr>
      <vt:lpstr>III. NHIỆM VỤ, GIẢI PHÁP CHỦ YẾU </vt:lpstr>
      <vt:lpstr>III. NHIỆM VỤ, GIẢI PHÁP CHỦ YẾU </vt:lpstr>
      <vt:lpstr>III. NHIỆM VỤ, GIẢI PHÁP CHỦ YẾU </vt:lpstr>
      <vt:lpstr>III. NHIỆM VỤ, GIẢI PHÁP CHỦ YẾU </vt:lpstr>
      <vt:lpstr>III. NHIỆM VỤ, GIẢI PHÁP CHỦ YẾU </vt:lpstr>
      <vt:lpstr>III. NHIỆM VỤ, GIẢI PHÁP CHỦ YẾU </vt:lpstr>
      <vt:lpstr>III. NHIỆM VỤ, GIẢI PHÁP CHỦ YẾU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</dc:creator>
  <cp:lastModifiedBy>My</cp:lastModifiedBy>
  <cp:revision>25</cp:revision>
  <dcterms:created xsi:type="dcterms:W3CDTF">2006-08-16T00:00:00Z</dcterms:created>
  <dcterms:modified xsi:type="dcterms:W3CDTF">2018-07-18T10:10:34Z</dcterms:modified>
</cp:coreProperties>
</file>