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7" r:id="rId5"/>
    <p:sldId id="300" r:id="rId6"/>
    <p:sldId id="305" r:id="rId7"/>
    <p:sldId id="304" r:id="rId8"/>
    <p:sldId id="303" r:id="rId9"/>
    <p:sldId id="30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A10"/>
    <a:srgbClr val="0033CC"/>
    <a:srgbClr val="E5A9B6"/>
    <a:srgbClr val="97C591"/>
    <a:srgbClr val="EBECB2"/>
    <a:srgbClr val="CC0000"/>
    <a:srgbClr val="00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DBA79CA-65F9-1544-A6BE-C399DB263B1D}" type="datetimeFigureOut">
              <a:rPr lang="en-US"/>
              <a:pPr>
                <a:defRPr/>
              </a:pPr>
              <a:t>11/01/18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B04DFC0-7970-AD4E-8A06-A86A8D066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CE93-E365-0C44-960A-EEEB4FD60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4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81313-4056-3244-9CC9-B15A4AF2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177E-FD51-4E40-B2BA-28B2A0612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9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231C-5CB0-A241-908F-118BB0F540BD}" type="datetimeFigureOut">
              <a:rPr lang="en-US"/>
              <a:pPr>
                <a:defRPr/>
              </a:pPr>
              <a:t>11/01/18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F740-3C20-DE4C-9871-1ECA40CE0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7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5EBF-E22C-4A45-BB85-747F8968B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5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AD6-298A-A445-8838-6514DDDEA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29F4-E0FE-F14C-A8CB-9F53EFB72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9122-8117-784D-8811-88CE90DCB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BE15-1A7A-F042-B06C-BD2AB9C8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1A0D-F438-1F43-ADB9-339A4684A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F085E-A51A-464E-BA2C-0D760D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BD12-F2FE-F64E-8D67-39AB800C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E39821C0-D9EF-C44C-A865-12CC71E7A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gif"/><Relationship Id="rId7" Type="http://schemas.openxmlformats.org/officeDocument/2006/relationships/image" Target="../media/image3.png"/><Relationship Id="rId8" Type="http://schemas.openxmlformats.org/officeDocument/2006/relationships/image" Target="../media/image4.gif"/><Relationship Id="rId9" Type="http://schemas.openxmlformats.org/officeDocument/2006/relationships/image" Target="../media/image5.gif"/><Relationship Id="rId10" Type="http://schemas.openxmlformats.org/officeDocument/2006/relationships/image" Target="../media/image6.gif"/><Relationship Id="rId1" Type="http://schemas.microsoft.com/office/2007/relationships/media" Target="file:///G:\CHINH%20H&#7896;I%20GI&#7842;NG%20TP%202\BAI%20HOC%20DAU%20TIEN.MP3" TargetMode="External"/><Relationship Id="rId2" Type="http://schemas.openxmlformats.org/officeDocument/2006/relationships/audio" Target="file:///G:\CHINH%20H&#7896;I%20GI&#7842;NG%20TP%202\BAI%20HOC%20DAU%20TIEN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EJ1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4" name="Picture 3" descr="Natureza_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673350"/>
            <a:ext cx="180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81000" y="228600"/>
            <a:ext cx="8534400" cy="62484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Chµo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mõng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c¸c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thÇy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c« </a:t>
            </a: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vÒ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dù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.VnArabia" charset="0"/>
                <a:cs typeface="Arial" charset="0"/>
              </a:rPr>
              <a:t>giê</a:t>
            </a: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 </a:t>
            </a:r>
            <a:b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</a:br>
            <a:r>
              <a:rPr lang="en-US" sz="2800" b="1" dirty="0" err="1">
                <a:solidFill>
                  <a:srgbClr val="FF3300"/>
                </a:solidFill>
                <a:latin typeface=".VnTime" charset="0"/>
                <a:cs typeface="Arial" charset="0"/>
              </a:rPr>
              <a:t>TiÕt</a:t>
            </a:r>
            <a:r>
              <a:rPr lang="en-US" sz="2800" b="1" dirty="0">
                <a:solidFill>
                  <a:srgbClr val="FF3300"/>
                </a:solidFill>
                <a:latin typeface=".VnTime" charset="0"/>
                <a:cs typeface="Arial" charset="0"/>
              </a:rPr>
              <a:t>: </a:t>
            </a:r>
            <a:r>
              <a:rPr lang="en-US" sz="2800" b="1" dirty="0" err="1">
                <a:solidFill>
                  <a:srgbClr val="FF3300"/>
                </a:solidFill>
                <a:latin typeface=".VnTime" charset="0"/>
                <a:cs typeface="Arial" charset="0"/>
              </a:rPr>
              <a:t>To¸n</a:t>
            </a:r>
            <a:r>
              <a:rPr lang="en-US" sz="2800" b="1" dirty="0">
                <a:solidFill>
                  <a:srgbClr val="FF3300"/>
                </a:solidFill>
                <a:latin typeface=".VnTime" charset="0"/>
                <a:cs typeface="Arial" charset="0"/>
              </a:rPr>
              <a:t/>
            </a:r>
            <a:br>
              <a:rPr lang="en-US" sz="2800" b="1" dirty="0">
                <a:solidFill>
                  <a:srgbClr val="FF3300"/>
                </a:solidFill>
                <a:latin typeface=".VnTime" charset="0"/>
                <a:cs typeface="Arial" charset="0"/>
              </a:rPr>
            </a:br>
            <a:r>
              <a:rPr lang="en-US" sz="2800" b="1" dirty="0">
                <a:solidFill>
                  <a:srgbClr val="FF3300"/>
                </a:solidFill>
                <a:latin typeface=".VnArabia" charset="0"/>
                <a:cs typeface="Arial" charset="0"/>
              </a:rPr>
              <a:t>LỚP:    2a</a:t>
            </a:r>
            <a:r>
              <a:rPr lang="en-US" sz="2800" b="1" dirty="0">
                <a:solidFill>
                  <a:srgbClr val="FF3300"/>
                </a:solidFill>
                <a:latin typeface="VNI-Times" charset="0"/>
                <a:cs typeface="Arial" charset="0"/>
              </a:rPr>
              <a:t>1</a:t>
            </a:r>
            <a:br>
              <a:rPr lang="en-US" sz="2800" b="1" dirty="0">
                <a:solidFill>
                  <a:srgbClr val="FF3300"/>
                </a:solidFill>
                <a:latin typeface="VNI-Times" charset="0"/>
                <a:cs typeface="Arial" charset="0"/>
              </a:rPr>
            </a:br>
            <a:r>
              <a:rPr lang="en-US" sz="2800" b="1" dirty="0">
                <a:solidFill>
                  <a:srgbClr val="FF3300"/>
                </a:solidFill>
                <a:latin typeface="VNI-Times" charset="0"/>
                <a:cs typeface="Arial" charset="0"/>
              </a:rPr>
              <a:t/>
            </a:r>
            <a:br>
              <a:rPr lang="en-US" sz="2800" b="1" dirty="0">
                <a:solidFill>
                  <a:srgbClr val="FF3300"/>
                </a:solidFill>
                <a:latin typeface="VNI-Times" charset="0"/>
                <a:cs typeface="Arial" charset="0"/>
              </a:rPr>
            </a:br>
            <a:r>
              <a:rPr lang="en-US" sz="2800" b="1" dirty="0">
                <a:solidFill>
                  <a:srgbClr val="FF3300"/>
                </a:solidFill>
                <a:latin typeface="VNI-Times" charset="0"/>
                <a:cs typeface="Arial" charset="0"/>
              </a:rPr>
              <a:t/>
            </a:r>
            <a:br>
              <a:rPr lang="en-US" sz="2800" b="1" dirty="0">
                <a:solidFill>
                  <a:srgbClr val="FF3300"/>
                </a:solidFill>
                <a:latin typeface="VNI-Times" charset="0"/>
                <a:cs typeface="Arial" charset="0"/>
              </a:rPr>
            </a:br>
            <a:r>
              <a:rPr lang="en-US" sz="2800" b="1" dirty="0" err="1">
                <a:solidFill>
                  <a:srgbClr val="FF3300"/>
                </a:solidFill>
                <a:latin typeface="Times New Roman" charset="0"/>
                <a:cs typeface="Arial" charset="0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charset="0"/>
                <a:cs typeface="Arial" charset="0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latin typeface="Times New Roman" charset="0"/>
                <a:cs typeface="Arial" charset="0"/>
              </a:rPr>
              <a:t>: </a:t>
            </a:r>
            <a:r>
              <a:rPr lang="en-US" sz="2800" b="1" dirty="0" err="1">
                <a:solidFill>
                  <a:srgbClr val="FF3300"/>
                </a:solidFill>
                <a:latin typeface="Times New Roman" charset="0"/>
                <a:cs typeface="Arial" charset="0"/>
              </a:rPr>
              <a:t>Phạm</a:t>
            </a:r>
            <a:r>
              <a:rPr lang="en-US" sz="2800" b="1" dirty="0">
                <a:solidFill>
                  <a:srgbClr val="FF33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charset="0"/>
                <a:cs typeface="Arial" charset="0"/>
              </a:rPr>
              <a:t>Thị</a:t>
            </a:r>
            <a:r>
              <a:rPr lang="en-US" sz="2800" b="1" dirty="0">
                <a:solidFill>
                  <a:srgbClr val="FF33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charset="0"/>
                <a:cs typeface="Arial" charset="0"/>
              </a:rPr>
              <a:t>Thuý</a:t>
            </a:r>
            <a:r>
              <a:rPr lang="en-US" sz="2800" b="1" dirty="0">
                <a:solidFill>
                  <a:srgbClr val="FF3300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charset="0"/>
                <a:cs typeface="Arial" charset="0"/>
              </a:rPr>
              <a:t>Kiều</a:t>
            </a:r>
            <a:endParaRPr lang="en-US" sz="2400" b="1" dirty="0">
              <a:solidFill>
                <a:schemeClr val="tx2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34821" name="BAI HOC DAU TIEN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11575"/>
            <a:ext cx="304800" cy="303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7" name="Picture 6" descr="animal_colombe_1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animal_colombe_1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Misc-06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RADI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737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266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audio>
          </p:childTnLst>
        </p:cTn>
      </p:par>
    </p:tnLst>
    <p:bldLst>
      <p:bldP spid="348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438400" y="2209800"/>
            <a:ext cx="4267200" cy="762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rPr>
              <a:t>KIỂM TRA BÀI CŨ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363538"/>
            <a:ext cx="6781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30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11 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2017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93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0"/>
            <a:ext cx="6781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11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466428"/>
              </p:ext>
            </p:extLst>
          </p:nvPr>
        </p:nvGraphicFramePr>
        <p:xfrm>
          <a:off x="60622" y="4677279"/>
          <a:ext cx="9118600" cy="2333122"/>
        </p:xfrm>
        <a:graphic>
          <a:graphicData uri="http://schemas.openxmlformats.org/drawingml/2006/table">
            <a:tbl>
              <a:tblPr/>
              <a:tblGrid>
                <a:gridCol w="2530178"/>
                <a:gridCol w="2286000"/>
                <a:gridCol w="2286000"/>
                <a:gridCol w="2016422"/>
              </a:tblGrid>
              <a:tr h="856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ùa xuân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ùa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hạ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ùa thu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ùa đông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147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charset="0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5000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04813" y="2106613"/>
            <a:ext cx="8458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charset="0"/>
                <a:cs typeface="Times New Roman" charset="0"/>
              </a:rPr>
              <a:t>Bài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 1</a:t>
            </a:r>
            <a:r>
              <a:rPr lang="en-US" sz="2800" b="1" dirty="0">
                <a:solidFill>
                  <a:srgbClr val="0066FF"/>
                </a:solidFill>
                <a:latin typeface="Times New Roman" charset="0"/>
                <a:cs typeface="Times New Roman" charset="0"/>
              </a:rPr>
              <a:t>: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Chọn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từ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ngữ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thích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hợp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dưới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đây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để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chỉ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thời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tiết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của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từng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latin typeface="Times New Roman" charset="0"/>
                <a:cs typeface="Times New Roman" charset="0"/>
              </a:rPr>
              <a:t>mùa</a:t>
            </a:r>
            <a:r>
              <a:rPr lang="en-US" sz="2800" b="1" dirty="0">
                <a:latin typeface="Times New Roman" charset="0"/>
                <a:cs typeface="Times New Roman" charset="0"/>
              </a:rPr>
              <a:t>: 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-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nóng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bức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,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có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mưa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rào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-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giá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lạnh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và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khô</a:t>
            </a:r>
            <a:endParaRPr lang="en-US" sz="2800" b="1" dirty="0" smtClean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-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cây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cối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đâm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chồi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,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nảy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lộc</a:t>
            </a:r>
            <a:endParaRPr lang="en-US" sz="2800" b="1" dirty="0" smtClean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-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gió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mát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,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trời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trong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latin typeface="Times New Roman" charset="0"/>
                <a:cs typeface="Times New Roman" charset="0"/>
              </a:rPr>
              <a:t>xanh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   </a:t>
            </a:r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5715000"/>
            <a:ext cx="259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cây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cối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đâm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chồi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nảy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lộc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895600" y="5715000"/>
            <a:ext cx="1905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óng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bức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mưa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rào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76800" y="5715000"/>
            <a:ext cx="236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ió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mát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trời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xanh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934200" y="5715000"/>
            <a:ext cx="236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giá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lạnh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khô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6793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0"/>
            <a:ext cx="6781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04813" y="210661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  </a:t>
            </a:r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35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0"/>
            <a:ext cx="6781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04813" y="210661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charset="0"/>
                <a:cs typeface="Times New Roman" charset="0"/>
              </a:rPr>
              <a:t>Bài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 2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   </a:t>
            </a:r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262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0"/>
            <a:ext cx="6781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04813" y="210661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charset="0"/>
                <a:cs typeface="Times New Roman" charset="0"/>
              </a:rPr>
              <a:t>Bài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 2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   </a:t>
            </a:r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262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76400" y="0"/>
            <a:ext cx="6629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04813" y="210661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charset="0"/>
                <a:cs typeface="Times New Roman" charset="0"/>
              </a:rPr>
              <a:t>Bài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 2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   </a:t>
            </a:r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81400" y="12954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262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0"/>
            <a:ext cx="6781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charset="0"/>
                <a:cs typeface="Times New Roman" charset="0"/>
              </a:rPr>
              <a:t>Bài</a:t>
            </a:r>
            <a:r>
              <a:rPr lang="en-US" sz="2800" b="1" u="sng" dirty="0">
                <a:latin typeface="Times New Roman" charset="0"/>
                <a:cs typeface="Times New Roman" charset="0"/>
              </a:rPr>
              <a:t> 2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: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Dùng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cụm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từ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latin typeface="Times New Roman" charset="0"/>
                <a:cs typeface="Times New Roman" charset="0"/>
              </a:rPr>
              <a:t>khi</a:t>
            </a:r>
            <a:r>
              <a:rPr lang="en-US" sz="2800" b="1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latin typeface="Times New Roman" charset="0"/>
                <a:cs typeface="Times New Roman" charset="0"/>
              </a:rPr>
              <a:t>nào</a:t>
            </a:r>
            <a:r>
              <a:rPr lang="en-US" sz="2800" b="1" i="1" dirty="0" smtClean="0">
                <a:latin typeface="Times New Roman" charset="0"/>
                <a:cs typeface="Times New Roman" charset="0"/>
              </a:rPr>
              <a:t>, </a:t>
            </a:r>
            <a:r>
              <a:rPr lang="en-US" sz="2800" b="1" i="1" dirty="0" err="1" smtClean="0">
                <a:latin typeface="Times New Roman" charset="0"/>
                <a:cs typeface="Times New Roman" charset="0"/>
              </a:rPr>
              <a:t>tháng</a:t>
            </a:r>
            <a:r>
              <a:rPr lang="en-US" sz="2800" b="1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latin typeface="Times New Roman" charset="0"/>
                <a:cs typeface="Times New Roman" charset="0"/>
              </a:rPr>
              <a:t>nào</a:t>
            </a:r>
            <a:r>
              <a:rPr lang="en-US" sz="2800" b="1" i="1" dirty="0" smtClean="0">
                <a:latin typeface="Times New Roman" charset="0"/>
                <a:cs typeface="Times New Roman" charset="0"/>
              </a:rPr>
              <a:t>, </a:t>
            </a:r>
            <a:r>
              <a:rPr lang="en-US" sz="2800" b="1" i="1" dirty="0" err="1" smtClean="0">
                <a:latin typeface="Times New Roman" charset="0"/>
                <a:cs typeface="Times New Roman" charset="0"/>
              </a:rPr>
              <a:t>ngày</a:t>
            </a:r>
            <a:r>
              <a:rPr lang="en-US" sz="2800" b="1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b="1" i="1" dirty="0" err="1" smtClean="0">
                <a:latin typeface="Times New Roman" charset="0"/>
                <a:cs typeface="Times New Roman" charset="0"/>
              </a:rPr>
              <a:t>nào</a:t>
            </a:r>
            <a:r>
              <a:rPr lang="en-US" sz="2800" b="1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để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đặt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câu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hỏi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cho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bộ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phận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gạch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dưới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trong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câu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cs typeface="Times New Roman" charset="0"/>
              </a:rPr>
              <a:t>sau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 :</a:t>
            </a:r>
          </a:p>
          <a:p>
            <a:pPr eaLnBrk="1" hangingPunct="1"/>
            <a:r>
              <a:rPr lang="en-US" sz="2800" dirty="0" smtClean="0">
                <a:latin typeface="Times New Roman" charset="0"/>
                <a:cs typeface="Times New Roman" charset="0"/>
              </a:rPr>
              <a:t>                          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12192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a)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Hồi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tôi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Viện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Tàng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327660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Khi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nào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lớp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tôi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đi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thăm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Viện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Bảo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Tàng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?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b)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sáu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nghỉ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hè</a:t>
            </a:r>
            <a:r>
              <a:rPr lang="en-US" sz="2800" dirty="0"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4343400"/>
            <a:ext cx="7620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Tháng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nào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chúng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em</a:t>
            </a:r>
            <a:r>
              <a:rPr lang="en-US" sz="28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sẽ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nghỉ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hè</a:t>
            </a: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?</a:t>
            </a: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38200" y="487680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mai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thăm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cũ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2000" y="541020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b="1" dirty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Ngày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nào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chúng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em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sẽ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đến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thăm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cô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cũ</a:t>
            </a:r>
            <a:r>
              <a:rPr lang="en-US" sz="28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 ?</a:t>
            </a:r>
            <a:endParaRPr lang="en-US" sz="28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262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76400" y="0"/>
            <a:ext cx="6629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cs typeface="Arial" charset="0"/>
              </a:rPr>
              <a:t>Thứ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, </a:t>
            </a:r>
            <a:r>
              <a:rPr lang="en-US" sz="2800" dirty="0" err="1">
                <a:cs typeface="Arial" charset="0"/>
              </a:rPr>
              <a:t>ngày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11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tháng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năm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2018</a:t>
            </a:r>
            <a:endParaRPr lang="en-US" sz="2800" dirty="0"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Luyện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cs typeface="Arial" charset="0"/>
              </a:rPr>
              <a:t>câu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924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ÔN TẬP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TỪ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NGỮ VỀ THỜI TIẾT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TRẢ LỜI CÂU HỎI KHI NÀO – DẤU CHẤM, DẤU CHẤM THAN</a:t>
            </a:r>
            <a:endParaRPr lang="en-US" sz="26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04813" y="210661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charset="0"/>
                <a:cs typeface="Times New Roman" charset="0"/>
              </a:rPr>
              <a:t>Bài</a:t>
            </a:r>
            <a:r>
              <a:rPr lang="en-US" sz="2800" b="1" dirty="0">
                <a:latin typeface="Times New Roman" charset="0"/>
                <a:cs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3: </a:t>
            </a:r>
            <a:r>
              <a:rPr lang="en-US" sz="2800" b="1" dirty="0" smtClean="0">
                <a:latin typeface="Times New Roman" charset="0"/>
                <a:cs typeface="Times New Roman" charset="0"/>
              </a:rPr>
              <a:t>                           </a:t>
            </a:r>
            <a:endParaRPr lang="en-US" sz="2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228600" y="45720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581400" y="1295400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293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456</Words>
  <Application>Microsoft Macintosh PowerPoint</Application>
  <PresentationFormat>On-screen Show (4:3)</PresentationFormat>
  <Paragraphs>56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107</cp:revision>
  <dcterms:created xsi:type="dcterms:W3CDTF">2010-01-01T04:09:09Z</dcterms:created>
  <dcterms:modified xsi:type="dcterms:W3CDTF">2018-01-11T09:45:25Z</dcterms:modified>
</cp:coreProperties>
</file>