
<file path=[Content_Types].xml><?xml version="1.0" encoding="utf-8"?>
<Types xmlns="http://schemas.openxmlformats.org/package/2006/content-types">
  <Default Extension="png" ContentType="image/png"/>
  <Default Extension="bin" ContentType="audio/unknown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27"/>
  </p:notesMasterIdLst>
  <p:handoutMasterIdLst>
    <p:handoutMasterId r:id="rId28"/>
  </p:handoutMasterIdLst>
  <p:sldIdLst>
    <p:sldId id="337" r:id="rId3"/>
    <p:sldId id="340" r:id="rId4"/>
    <p:sldId id="338" r:id="rId5"/>
    <p:sldId id="272" r:id="rId6"/>
    <p:sldId id="312" r:id="rId7"/>
    <p:sldId id="313" r:id="rId8"/>
    <p:sldId id="273" r:id="rId9"/>
    <p:sldId id="315" r:id="rId10"/>
    <p:sldId id="319" r:id="rId11"/>
    <p:sldId id="320" r:id="rId12"/>
    <p:sldId id="321" r:id="rId13"/>
    <p:sldId id="322" r:id="rId14"/>
    <p:sldId id="324" r:id="rId15"/>
    <p:sldId id="325" r:id="rId16"/>
    <p:sldId id="326" r:id="rId17"/>
    <p:sldId id="311" r:id="rId18"/>
    <p:sldId id="323" r:id="rId19"/>
    <p:sldId id="327" r:id="rId20"/>
    <p:sldId id="328" r:id="rId21"/>
    <p:sldId id="330" r:id="rId22"/>
    <p:sldId id="329" r:id="rId23"/>
    <p:sldId id="332" r:id="rId24"/>
    <p:sldId id="317" r:id="rId25"/>
    <p:sldId id="331" r:id="rId2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97B0D"/>
    <a:srgbClr val="1B00FE"/>
    <a:srgbClr val="377F85"/>
    <a:srgbClr val="000000"/>
    <a:srgbClr val="5D8223"/>
    <a:srgbClr val="6E8F15"/>
    <a:srgbClr val="00499F"/>
    <a:srgbClr val="0CC1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652" autoAdjust="0"/>
    <p:restoredTop sz="86379" autoAdjust="0"/>
  </p:normalViewPr>
  <p:slideViewPr>
    <p:cSldViewPr>
      <p:cViewPr>
        <p:scale>
          <a:sx n="66" d="100"/>
          <a:sy n="66" d="100"/>
        </p:scale>
        <p:origin x="-1656" y="-27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50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11034"/>
    </p:cViewPr>
  </p:sorterViewPr>
  <p:notesViewPr>
    <p:cSldViewPr>
      <p:cViewPr varScale="1">
        <p:scale>
          <a:sx n="66" d="100"/>
          <a:sy n="66" d="100"/>
        </p:scale>
        <p:origin x="-1716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1034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Click to edit Master text styles</a:t>
            </a:r>
          </a:p>
          <a:p>
            <a:pPr lvl="1"/>
            <a:r>
              <a:rPr lang="ru-RU" noProof="0" smtClean="0"/>
              <a:t>Second level</a:t>
            </a:r>
          </a:p>
          <a:p>
            <a:pPr lvl="2"/>
            <a:r>
              <a:rPr lang="ru-RU" noProof="0" smtClean="0"/>
              <a:t>Third level</a:t>
            </a:r>
          </a:p>
          <a:p>
            <a:pPr lvl="3"/>
            <a:r>
              <a:rPr lang="ru-RU" noProof="0" smtClean="0"/>
              <a:t>Fourth level</a:t>
            </a:r>
          </a:p>
          <a:p>
            <a:pPr lvl="4"/>
            <a:r>
              <a:rPr lang="ru-RU" noProof="0" smtClean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cs typeface="+mn-cs"/>
              </a:defRPr>
            </a:lvl1pPr>
          </a:lstStyle>
          <a:p>
            <a:pPr>
              <a:defRPr/>
            </a:pPr>
            <a:fld id="{4078499B-30B5-4DAE-86CF-4954AF6CFD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67102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71775" y="3141663"/>
            <a:ext cx="5903913" cy="1109662"/>
          </a:xfrm>
          <a:effectLst>
            <a:outerShdw dist="17961" dir="2700000" algn="ctr" rotWithShape="0">
              <a:schemeClr val="bg2"/>
            </a:outerShdw>
          </a:effectLst>
        </p:spPr>
        <p:txBody>
          <a:bodyPr/>
          <a:lstStyle>
            <a:lvl1pPr>
              <a:defRPr sz="3200"/>
            </a:lvl1pPr>
          </a:lstStyle>
          <a:p>
            <a:pPr lvl="0"/>
            <a:r>
              <a:rPr lang="vi-VN" noProof="0" smtClean="0"/>
              <a:t>Bấm &amp; sửa kiểu tiêu đề</a:t>
            </a:r>
            <a:endParaRPr lang="ru-RU" noProof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71775" y="3813175"/>
            <a:ext cx="5903913" cy="696913"/>
          </a:xfrm>
          <a:effectLst>
            <a:outerShdw dist="17961" dir="2700000" algn="ctr" rotWithShape="0">
              <a:schemeClr val="bg2"/>
            </a:outerShdw>
          </a:effectLst>
        </p:spPr>
        <p:txBody>
          <a:bodyPr/>
          <a:lstStyle>
            <a:lvl1pPr marL="0" indent="0" algn="r">
              <a:buFontTx/>
              <a:buNone/>
              <a:defRPr sz="2400" b="1"/>
            </a:lvl1pPr>
          </a:lstStyle>
          <a:p>
            <a:pPr lvl="0"/>
            <a:r>
              <a:rPr lang="vi-VN" noProof="0" smtClean="0"/>
              <a:t>Bấm &amp; sửa kiểu phụ đề</a:t>
            </a:r>
            <a:endParaRPr lang="ru-RU" noProof="0" smtClean="0"/>
          </a:p>
        </p:txBody>
      </p:sp>
    </p:spTree>
    <p:extLst>
      <p:ext uri="{BB962C8B-B14F-4D97-AF65-F5344CB8AC3E}">
        <p14:creationId xmlns:p14="http://schemas.microsoft.com/office/powerpoint/2010/main" val="3019495278"/>
      </p:ext>
    </p:extLst>
  </p:cSld>
  <p:clrMapOvr>
    <a:masterClrMapping/>
  </p:clrMapOvr>
  <p:transition spd="slow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46341"/>
      </p:ext>
    </p:extLst>
  </p:cSld>
  <p:clrMapOvr>
    <a:masterClrMapping/>
  </p:clrMapOvr>
  <p:transition spd="slow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084888" y="1268413"/>
            <a:ext cx="1871662" cy="5472112"/>
          </a:xfrm>
        </p:spPr>
        <p:txBody>
          <a:bodyPr vert="eaVert"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Dọc 2"/>
          <p:cNvSpPr>
            <a:spLocks noGrp="1"/>
          </p:cNvSpPr>
          <p:nvPr>
            <p:ph type="body" orient="vert" idx="1"/>
          </p:nvPr>
        </p:nvSpPr>
        <p:spPr>
          <a:xfrm>
            <a:off x="468313" y="1268413"/>
            <a:ext cx="5464175" cy="5472112"/>
          </a:xfrm>
        </p:spPr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091604"/>
      </p:ext>
    </p:extLst>
  </p:cSld>
  <p:clrMapOvr>
    <a:masterClrMapping/>
  </p:clrMapOvr>
  <p:transition spd="slow">
    <p:pull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vi-VN" smtClean="0"/>
              <a:t>Bấm &amp; sửa kiểu phụ đề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8FBED5-9561-4EB5-BBF3-C2DA09FB09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1680208"/>
      </p:ext>
    </p:extLst>
  </p:cSld>
  <p:clrMapOvr>
    <a:masterClrMapping/>
  </p:clrMapOvr>
  <p:transition spd="slow">
    <p:pull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AD274F-ABB8-4E86-A3B1-BA304DF76C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5169219"/>
      </p:ext>
    </p:extLst>
  </p:cSld>
  <p:clrMapOvr>
    <a:masterClrMapping/>
  </p:clrMapOvr>
  <p:transition spd="slow">
    <p:pull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6D01E3-F84F-46B4-B3FA-06500A870C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8444427"/>
      </p:ext>
    </p:extLst>
  </p:cSld>
  <p:clrMapOvr>
    <a:masterClrMapping/>
  </p:clrMapOvr>
  <p:transition spd="slow">
    <p:pull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sz="half" idx="1"/>
          </p:nvPr>
        </p:nvSpPr>
        <p:spPr>
          <a:xfrm>
            <a:off x="1908175" y="1600200"/>
            <a:ext cx="33131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/>
          </p:nvPr>
        </p:nvSpPr>
        <p:spPr>
          <a:xfrm>
            <a:off x="5373688" y="1600200"/>
            <a:ext cx="33131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77D76C-13C7-4519-BB1B-159D2370E9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2565352"/>
      </p:ext>
    </p:extLst>
  </p:cSld>
  <p:clrMapOvr>
    <a:masterClrMapping/>
  </p:clrMapOvr>
  <p:transition spd="slow">
    <p:pull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Chỗ dành sẵn cho Văn bản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6" name="Chỗ dành sẵn cho Nội dung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69DC84-F384-4DBF-98FB-60C751DFDA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5500767"/>
      </p:ext>
    </p:extLst>
  </p:cSld>
  <p:clrMapOvr>
    <a:masterClrMapping/>
  </p:clrMapOvr>
  <p:transition spd="slow">
    <p:pull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D453FA-C4CE-4003-9297-9B948BB3A8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3013400"/>
      </p:ext>
    </p:extLst>
  </p:cSld>
  <p:clrMapOvr>
    <a:masterClrMapping/>
  </p:clrMapOvr>
  <p:transition spd="slow">
    <p:pull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3C76B4-DDAA-471E-986A-687A99FC4D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2352843"/>
      </p:ext>
    </p:extLst>
  </p:cSld>
  <p:clrMapOvr>
    <a:masterClrMapping/>
  </p:clrMapOvr>
  <p:transition spd="slow">
    <p:pull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hỗ dành sẵn cho Văn bản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A3AD1B-2FE6-4E4E-9449-9947D6AFFF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226036"/>
      </p:ext>
    </p:extLst>
  </p:cSld>
  <p:clrMapOvr>
    <a:masterClrMapping/>
  </p:clrMapOvr>
  <p:transition spd="slow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893702"/>
      </p:ext>
    </p:extLst>
  </p:cSld>
  <p:clrMapOvr>
    <a:masterClrMapping/>
  </p:clrMapOvr>
  <p:transition spd="slow">
    <p:pull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Chỗ dành sẵn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61B85B-73DB-4BD2-B85F-E96DBFC417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3455039"/>
      </p:ext>
    </p:extLst>
  </p:cSld>
  <p:clrMapOvr>
    <a:masterClrMapping/>
  </p:clrMapOvr>
  <p:transition spd="slow">
    <p:pull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A20F4E-9F2D-482E-8702-995FB0D9ED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0245676"/>
      </p:ext>
    </p:extLst>
  </p:cSld>
  <p:clrMapOvr>
    <a:masterClrMapping/>
  </p:clrMapOvr>
  <p:transition spd="slow">
    <p:pull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992938" y="274638"/>
            <a:ext cx="1693862" cy="5851525"/>
          </a:xfrm>
        </p:spPr>
        <p:txBody>
          <a:bodyPr vert="eaVert"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Dọc 2"/>
          <p:cNvSpPr>
            <a:spLocks noGrp="1"/>
          </p:cNvSpPr>
          <p:nvPr>
            <p:ph type="body" orient="vert" idx="1"/>
          </p:nvPr>
        </p:nvSpPr>
        <p:spPr>
          <a:xfrm>
            <a:off x="1908175" y="274638"/>
            <a:ext cx="4932363" cy="5851525"/>
          </a:xfrm>
        </p:spPr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F6F87-2D40-4279-906D-1A770DD92F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8038504"/>
      </p:ext>
    </p:extLst>
  </p:cSld>
  <p:clrMapOvr>
    <a:masterClrMapping/>
  </p:clrMapOvr>
  <p:transition spd="slow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</p:spTree>
    <p:extLst>
      <p:ext uri="{BB962C8B-B14F-4D97-AF65-F5344CB8AC3E}">
        <p14:creationId xmlns:p14="http://schemas.microsoft.com/office/powerpoint/2010/main" val="1772740194"/>
      </p:ext>
    </p:extLst>
  </p:cSld>
  <p:clrMapOvr>
    <a:masterClrMapping/>
  </p:clrMapOvr>
  <p:transition spd="slow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sz="half" idx="1"/>
          </p:nvPr>
        </p:nvSpPr>
        <p:spPr>
          <a:xfrm>
            <a:off x="539750" y="1844675"/>
            <a:ext cx="3632200" cy="4895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/>
          </p:nvPr>
        </p:nvSpPr>
        <p:spPr>
          <a:xfrm>
            <a:off x="4324350" y="1844675"/>
            <a:ext cx="3632200" cy="4895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796108"/>
      </p:ext>
    </p:extLst>
  </p:cSld>
  <p:clrMapOvr>
    <a:masterClrMapping/>
  </p:clrMapOvr>
  <p:transition spd="slow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Chỗ dành sẵn cho Văn bản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6" name="Chỗ dành sẵn cho Nội dung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756445"/>
      </p:ext>
    </p:extLst>
  </p:cSld>
  <p:clrMapOvr>
    <a:masterClrMapping/>
  </p:clrMapOvr>
  <p:transition spd="slow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614467"/>
      </p:ext>
    </p:extLst>
  </p:cSld>
  <p:clrMapOvr>
    <a:masterClrMapping/>
  </p:clrMapOvr>
  <p:transition spd="slow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59532333"/>
      </p:ext>
    </p:extLst>
  </p:cSld>
  <p:clrMapOvr>
    <a:masterClrMapping/>
  </p:clrMapOvr>
  <p:transition spd="slow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hỗ dành sẵn cho Văn bản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</p:spTree>
    <p:extLst>
      <p:ext uri="{BB962C8B-B14F-4D97-AF65-F5344CB8AC3E}">
        <p14:creationId xmlns:p14="http://schemas.microsoft.com/office/powerpoint/2010/main" val="2282333543"/>
      </p:ext>
    </p:extLst>
  </p:cSld>
  <p:clrMapOvr>
    <a:masterClrMapping/>
  </p:clrMapOvr>
  <p:transition spd="slow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vi-VN" noProof="0" smtClean="0"/>
              <a:t>Bấm biểu tượng để thêm hình ảnh</a:t>
            </a:r>
            <a:endParaRPr lang="en-US" noProof="0"/>
          </a:p>
        </p:txBody>
      </p:sp>
      <p:sp>
        <p:nvSpPr>
          <p:cNvPr id="4" name="Chỗ dành sẵn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</p:spTree>
    <p:extLst>
      <p:ext uri="{BB962C8B-B14F-4D97-AF65-F5344CB8AC3E}">
        <p14:creationId xmlns:p14="http://schemas.microsoft.com/office/powerpoint/2010/main" val="716329338"/>
      </p:ext>
    </p:extLst>
  </p:cSld>
  <p:clrMapOvr>
    <a:masterClrMapping/>
  </p:clrMapOvr>
  <p:transition spd="slow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268413"/>
            <a:ext cx="7416800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vi-VN" altLang="en-US" smtClean="0"/>
              <a:t>Bấm &amp; sửa kiểu tiêu đề</a:t>
            </a:r>
            <a:endParaRPr lang="ru-RU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844675"/>
            <a:ext cx="7416800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vi-VN" altLang="en-US" smtClean="0"/>
              <a:t>Bấm &amp; sửa kiểu tiêu đề</a:t>
            </a:r>
          </a:p>
          <a:p>
            <a:pPr lvl="1"/>
            <a:r>
              <a:rPr lang="vi-VN" altLang="en-US" smtClean="0"/>
              <a:t>Mức hai</a:t>
            </a:r>
          </a:p>
          <a:p>
            <a:pPr lvl="2"/>
            <a:r>
              <a:rPr lang="vi-VN" altLang="en-US" smtClean="0"/>
              <a:t>Mức ba</a:t>
            </a:r>
          </a:p>
          <a:p>
            <a:pPr lvl="3"/>
            <a:r>
              <a:rPr lang="vi-VN" altLang="en-US" smtClean="0"/>
              <a:t>Mức bốn</a:t>
            </a:r>
          </a:p>
          <a:p>
            <a:pPr lvl="4"/>
            <a:r>
              <a:rPr lang="vi-VN" altLang="en-US" smtClean="0"/>
              <a:t>Mức năm</a:t>
            </a:r>
            <a:endParaRPr lang="ru-RU" alt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3" r:id="rId1"/>
    <p:sldLayoutId id="2147483972" r:id="rId2"/>
    <p:sldLayoutId id="2147483973" r:id="rId3"/>
    <p:sldLayoutId id="2147483974" r:id="rId4"/>
    <p:sldLayoutId id="2147483975" r:id="rId5"/>
    <p:sldLayoutId id="2147483976" r:id="rId6"/>
    <p:sldLayoutId id="2147483977" r:id="rId7"/>
    <p:sldLayoutId id="2147483978" r:id="rId8"/>
    <p:sldLayoutId id="2147483979" r:id="rId9"/>
    <p:sldLayoutId id="2147483980" r:id="rId10"/>
    <p:sldLayoutId id="2147483981" r:id="rId11"/>
  </p:sldLayoutIdLst>
  <p:transition spd="slow">
    <p:pull/>
  </p:transition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 b="1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79613" y="274638"/>
            <a:ext cx="670718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08175" y="1600200"/>
            <a:ext cx="6778625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Click to edit Master text styles</a:t>
            </a:r>
          </a:p>
          <a:p>
            <a:pPr lvl="1"/>
            <a:r>
              <a:rPr lang="ru-RU" altLang="en-US" smtClean="0"/>
              <a:t>Second level</a:t>
            </a:r>
          </a:p>
          <a:p>
            <a:pPr lvl="2"/>
            <a:r>
              <a:rPr lang="ru-RU" altLang="en-US" smtClean="0"/>
              <a:t>Third level</a:t>
            </a:r>
          </a:p>
          <a:p>
            <a:pPr lvl="3"/>
            <a:r>
              <a:rPr lang="ru-RU" altLang="en-US" smtClean="0"/>
              <a:t>Fourth level</a:t>
            </a:r>
          </a:p>
          <a:p>
            <a:pPr lvl="4"/>
            <a:r>
              <a:rPr lang="ru-RU" altLang="en-US" smtClean="0"/>
              <a:t>Fifth level</a:t>
            </a:r>
          </a:p>
        </p:txBody>
      </p:sp>
      <p:sp>
        <p:nvSpPr>
          <p:cNvPr id="1904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04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04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cs typeface="+mn-cs"/>
              </a:defRPr>
            </a:lvl1pPr>
          </a:lstStyle>
          <a:p>
            <a:pPr>
              <a:defRPr/>
            </a:pPr>
            <a:fld id="{D78A98FE-EFF6-4790-B9DB-65BAFED3AB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2" r:id="rId1"/>
    <p:sldLayoutId id="2147483983" r:id="rId2"/>
    <p:sldLayoutId id="2147483984" r:id="rId3"/>
    <p:sldLayoutId id="2147483985" r:id="rId4"/>
    <p:sldLayoutId id="2147483986" r:id="rId5"/>
    <p:sldLayoutId id="2147483987" r:id="rId6"/>
    <p:sldLayoutId id="2147483988" r:id="rId7"/>
    <p:sldLayoutId id="2147483989" r:id="rId8"/>
    <p:sldLayoutId id="2147483990" r:id="rId9"/>
    <p:sldLayoutId id="2147483991" r:id="rId10"/>
    <p:sldLayoutId id="2147483992" r:id="rId11"/>
  </p:sldLayoutIdLst>
  <p:transition spd="slow">
    <p:pull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bin"/><Relationship Id="rId7" Type="http://schemas.openxmlformats.org/officeDocument/2006/relationships/image" Target="../media/image3.wmf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audio" Target="../media/audio4.bin"/><Relationship Id="rId4" Type="http://schemas.openxmlformats.org/officeDocument/2006/relationships/audio" Target="../media/audio3.bin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audio" Target="../media/audio4.bin"/><Relationship Id="rId7" Type="http://schemas.openxmlformats.org/officeDocument/2006/relationships/image" Target="../media/image2.jpeg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5.bin"/><Relationship Id="rId5" Type="http://schemas.openxmlformats.org/officeDocument/2006/relationships/audio" Target="../media/audio3.bin"/><Relationship Id="rId4" Type="http://schemas.openxmlformats.org/officeDocument/2006/relationships/audio" Target="../media/audio2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audio" Target="../media/audio4.bin"/><Relationship Id="rId7" Type="http://schemas.openxmlformats.org/officeDocument/2006/relationships/image" Target="../media/image2.jpeg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5.bin"/><Relationship Id="rId5" Type="http://schemas.openxmlformats.org/officeDocument/2006/relationships/audio" Target="../media/audio3.bin"/><Relationship Id="rId4" Type="http://schemas.openxmlformats.org/officeDocument/2006/relationships/audio" Target="../media/audio2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audio" Target="../media/audio4.bin"/><Relationship Id="rId7" Type="http://schemas.openxmlformats.org/officeDocument/2006/relationships/image" Target="../media/image2.jpeg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5.bin"/><Relationship Id="rId5" Type="http://schemas.openxmlformats.org/officeDocument/2006/relationships/audio" Target="../media/audio3.bin"/><Relationship Id="rId4" Type="http://schemas.openxmlformats.org/officeDocument/2006/relationships/audio" Target="../media/audio2.bin"/><Relationship Id="rId9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audio" Target="../media/audio4.bin"/><Relationship Id="rId7" Type="http://schemas.openxmlformats.org/officeDocument/2006/relationships/image" Target="../media/image2.jpeg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5.bin"/><Relationship Id="rId5" Type="http://schemas.openxmlformats.org/officeDocument/2006/relationships/audio" Target="../media/audio3.bin"/><Relationship Id="rId4" Type="http://schemas.openxmlformats.org/officeDocument/2006/relationships/audio" Target="../media/audio2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audio" Target="../media/audio4.bin"/><Relationship Id="rId7" Type="http://schemas.openxmlformats.org/officeDocument/2006/relationships/image" Target="../media/image2.jpeg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5.bin"/><Relationship Id="rId5" Type="http://schemas.openxmlformats.org/officeDocument/2006/relationships/audio" Target="../media/audio3.bin"/><Relationship Id="rId4" Type="http://schemas.openxmlformats.org/officeDocument/2006/relationships/audio" Target="../media/audio2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audio" Target="../media/audio4.bin"/><Relationship Id="rId7" Type="http://schemas.openxmlformats.org/officeDocument/2006/relationships/image" Target="../media/image2.jpeg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5.bin"/><Relationship Id="rId5" Type="http://schemas.openxmlformats.org/officeDocument/2006/relationships/audio" Target="../media/audio3.bin"/><Relationship Id="rId4" Type="http://schemas.openxmlformats.org/officeDocument/2006/relationships/audio" Target="../media/audio2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bin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wmf"/><Relationship Id="rId5" Type="http://schemas.openxmlformats.org/officeDocument/2006/relationships/image" Target="../media/image2.jpeg"/><Relationship Id="rId4" Type="http://schemas.openxmlformats.org/officeDocument/2006/relationships/audio" Target="../media/audio3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audio" Target="../media/audio2.bin"/><Relationship Id="rId7" Type="http://schemas.openxmlformats.org/officeDocument/2006/relationships/image" Target="../media/image3.wmf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audio" Target="../media/audio4.bin"/><Relationship Id="rId4" Type="http://schemas.openxmlformats.org/officeDocument/2006/relationships/audio" Target="../media/audio3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audio" Target="../media/audio4.bin"/><Relationship Id="rId7" Type="http://schemas.openxmlformats.org/officeDocument/2006/relationships/image" Target="../media/image2.jpeg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5.bin"/><Relationship Id="rId5" Type="http://schemas.openxmlformats.org/officeDocument/2006/relationships/audio" Target="../media/audio3.bin"/><Relationship Id="rId4" Type="http://schemas.openxmlformats.org/officeDocument/2006/relationships/audio" Target="../media/audio2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audio" Target="../media/audio4.bin"/><Relationship Id="rId7" Type="http://schemas.openxmlformats.org/officeDocument/2006/relationships/image" Target="../media/image2.jpeg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5.bin"/><Relationship Id="rId5" Type="http://schemas.openxmlformats.org/officeDocument/2006/relationships/audio" Target="../media/audio3.bin"/><Relationship Id="rId4" Type="http://schemas.openxmlformats.org/officeDocument/2006/relationships/audio" Target="../media/audio2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bin"/><Relationship Id="rId7" Type="http://schemas.openxmlformats.org/officeDocument/2006/relationships/image" Target="../media/image3.wmf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audio" Target="../media/audio4.bin"/><Relationship Id="rId4" Type="http://schemas.openxmlformats.org/officeDocument/2006/relationships/audio" Target="../media/audio3.bin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audio" Target="../media/audio4.bin"/><Relationship Id="rId7" Type="http://schemas.openxmlformats.org/officeDocument/2006/relationships/image" Target="../media/image2.jpeg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5.bin"/><Relationship Id="rId5" Type="http://schemas.openxmlformats.org/officeDocument/2006/relationships/audio" Target="../media/audio3.bin"/><Relationship Id="rId4" Type="http://schemas.openxmlformats.org/officeDocument/2006/relationships/audio" Target="../media/audio2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audio" Target="../media/audio4.bin"/><Relationship Id="rId7" Type="http://schemas.openxmlformats.org/officeDocument/2006/relationships/image" Target="../media/image2.jpeg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5.bin"/><Relationship Id="rId5" Type="http://schemas.openxmlformats.org/officeDocument/2006/relationships/audio" Target="../media/audio3.bin"/><Relationship Id="rId4" Type="http://schemas.openxmlformats.org/officeDocument/2006/relationships/audio" Target="../media/audio2.bin"/><Relationship Id="rId9" Type="http://schemas.openxmlformats.org/officeDocument/2006/relationships/image" Target="../media/image6.jpe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audio" Target="../media/audio4.bin"/><Relationship Id="rId7" Type="http://schemas.openxmlformats.org/officeDocument/2006/relationships/image" Target="../media/image2.jpeg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5.bin"/><Relationship Id="rId5" Type="http://schemas.openxmlformats.org/officeDocument/2006/relationships/audio" Target="../media/audio3.bin"/><Relationship Id="rId4" Type="http://schemas.openxmlformats.org/officeDocument/2006/relationships/audio" Target="../media/audio2.bin"/><Relationship Id="rId9" Type="http://schemas.openxmlformats.org/officeDocument/2006/relationships/image" Target="../media/image7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audio" Target="../media/audio2.bin"/><Relationship Id="rId7" Type="http://schemas.openxmlformats.org/officeDocument/2006/relationships/image" Target="../media/image3.wmf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audio" Target="../media/audio4.bin"/><Relationship Id="rId4" Type="http://schemas.openxmlformats.org/officeDocument/2006/relationships/audio" Target="../media/audio3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bin"/><Relationship Id="rId7" Type="http://schemas.openxmlformats.org/officeDocument/2006/relationships/image" Target="../media/image3.wmf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audio" Target="../media/audio4.bin"/><Relationship Id="rId4" Type="http://schemas.openxmlformats.org/officeDocument/2006/relationships/audio" Target="../media/audio3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bin"/><Relationship Id="rId7" Type="http://schemas.openxmlformats.org/officeDocument/2006/relationships/image" Target="../media/image3.wmf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audio" Target="../media/audio4.bin"/><Relationship Id="rId4" Type="http://schemas.openxmlformats.org/officeDocument/2006/relationships/audio" Target="../media/audio3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audio" Target="../media/audio4.bin"/><Relationship Id="rId7" Type="http://schemas.openxmlformats.org/officeDocument/2006/relationships/image" Target="../media/image2.jpeg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5.bin"/><Relationship Id="rId5" Type="http://schemas.openxmlformats.org/officeDocument/2006/relationships/audio" Target="../media/audio3.bin"/><Relationship Id="rId4" Type="http://schemas.openxmlformats.org/officeDocument/2006/relationships/audio" Target="../media/audio2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audio" Target="../media/audio4.bin"/><Relationship Id="rId7" Type="http://schemas.openxmlformats.org/officeDocument/2006/relationships/image" Target="../media/image2.jpeg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5.bin"/><Relationship Id="rId5" Type="http://schemas.openxmlformats.org/officeDocument/2006/relationships/audio" Target="../media/audio3.bin"/><Relationship Id="rId4" Type="http://schemas.openxmlformats.org/officeDocument/2006/relationships/audio" Target="../media/audio2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audio" Target="../media/audio4.bin"/><Relationship Id="rId7" Type="http://schemas.openxmlformats.org/officeDocument/2006/relationships/image" Target="../media/image2.jpeg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5.bin"/><Relationship Id="rId5" Type="http://schemas.openxmlformats.org/officeDocument/2006/relationships/audio" Target="../media/audio3.bin"/><Relationship Id="rId4" Type="http://schemas.openxmlformats.org/officeDocument/2006/relationships/audio" Target="../media/audio2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audio" Target="../media/audio4.bin"/><Relationship Id="rId7" Type="http://schemas.openxmlformats.org/officeDocument/2006/relationships/image" Target="../media/image2.jpeg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5.bin"/><Relationship Id="rId5" Type="http://schemas.openxmlformats.org/officeDocument/2006/relationships/audio" Target="../media/audio3.bin"/><Relationship Id="rId4" Type="http://schemas.openxmlformats.org/officeDocument/2006/relationships/audio" Target="../media/audio2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audio" Target="../media/audio4.bin"/><Relationship Id="rId7" Type="http://schemas.openxmlformats.org/officeDocument/2006/relationships/image" Target="../media/image2.jpeg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5.bin"/><Relationship Id="rId5" Type="http://schemas.openxmlformats.org/officeDocument/2006/relationships/audio" Target="../media/audio3.bin"/><Relationship Id="rId4" Type="http://schemas.openxmlformats.org/officeDocument/2006/relationships/audio" Target="../media/audio2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audio" Target="../media/audio4.bin"/><Relationship Id="rId7" Type="http://schemas.openxmlformats.org/officeDocument/2006/relationships/image" Target="../media/image2.jpeg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5.bin"/><Relationship Id="rId5" Type="http://schemas.openxmlformats.org/officeDocument/2006/relationships/audio" Target="../media/audio3.bin"/><Relationship Id="rId4" Type="http://schemas.openxmlformats.org/officeDocument/2006/relationships/audio" Target="../media/audio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15" descr="http://drive.kenh9.tv/http/1200x1200/tinhhoa.net-n7lCmD-20150710-thu-suc-voi-cac-cau-do-vui-de-ma-kho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3" y="42863"/>
            <a:ext cx="1670050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1600200"/>
            <a:ext cx="6553200" cy="1143000"/>
          </a:xfrm>
        </p:spPr>
        <p:txBody>
          <a:bodyPr/>
          <a:lstStyle/>
          <a:p>
            <a:pPr algn="l" eaLnBrk="1" hangingPunct="1"/>
            <a:r>
              <a:rPr lang="vi-VN" altLang="en-US" sz="2800">
                <a:solidFill>
                  <a:srgbClr val="002060"/>
                </a:solidFill>
                <a:latin typeface="Arial" charset="0"/>
                <a:cs typeface="Arial" charset="0"/>
              </a:rPr>
              <a:t> Tổ chức nào đại diện tiếng nói, nguyện vọng của trẻ </a:t>
            </a:r>
            <a:r>
              <a:rPr lang="vi-VN" altLang="en-US" sz="2800" smtClean="0">
                <a:solidFill>
                  <a:srgbClr val="002060"/>
                </a:solidFill>
                <a:latin typeface="Arial" charset="0"/>
                <a:cs typeface="Arial" charset="0"/>
              </a:rPr>
              <a:t>em</a:t>
            </a:r>
            <a:r>
              <a:rPr lang="en-US" altLang="en-US" sz="2800" smtClean="0">
                <a:solidFill>
                  <a:srgbClr val="002060"/>
                </a:solidFill>
                <a:latin typeface="Arial" charset="0"/>
                <a:cs typeface="Arial" charset="0"/>
              </a:rPr>
              <a:t>? </a:t>
            </a:r>
          </a:p>
        </p:txBody>
      </p:sp>
      <p:grpSp>
        <p:nvGrpSpPr>
          <p:cNvPr id="34" name="Group 10"/>
          <p:cNvGrpSpPr>
            <a:grpSpLocks/>
          </p:cNvGrpSpPr>
          <p:nvPr/>
        </p:nvGrpSpPr>
        <p:grpSpPr bwMode="auto">
          <a:xfrm>
            <a:off x="2895600" y="3016508"/>
            <a:ext cx="5094287" cy="1250930"/>
            <a:chOff x="912" y="2037"/>
            <a:chExt cx="3984" cy="1767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35" name="AutoShape 11"/>
            <p:cNvSpPr>
              <a:spLocks noChangeArrowheads="1"/>
            </p:cNvSpPr>
            <p:nvPr/>
          </p:nvSpPr>
          <p:spPr bwMode="gray">
            <a:xfrm>
              <a:off x="912" y="2037"/>
              <a:ext cx="3984" cy="1767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noFill/>
              <a:round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9" name="Freeform 14"/>
            <p:cNvSpPr>
              <a:spLocks/>
            </p:cNvSpPr>
            <p:nvPr/>
          </p:nvSpPr>
          <p:spPr bwMode="gray">
            <a:xfrm>
              <a:off x="1047" y="2147"/>
              <a:ext cx="385" cy="372"/>
            </a:xfrm>
            <a:custGeom>
              <a:avLst/>
              <a:gdLst>
                <a:gd name="T0" fmla="*/ 118 w 596"/>
                <a:gd name="T1" fmla="*/ 0 h 598"/>
                <a:gd name="T2" fmla="*/ 0 w 596"/>
                <a:gd name="T3" fmla="*/ 118 h 598"/>
                <a:gd name="T4" fmla="*/ 0 w 596"/>
                <a:gd name="T5" fmla="*/ 589 h 598"/>
                <a:gd name="T6" fmla="*/ 161 w 596"/>
                <a:gd name="T7" fmla="*/ 174 h 598"/>
                <a:gd name="T8" fmla="*/ 589 w 596"/>
                <a:gd name="T9" fmla="*/ 0 h 598"/>
                <a:gd name="T10" fmla="*/ 118 w 596"/>
                <a:gd name="T11" fmla="*/ 0 h 5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hlink">
                    <a:gamma/>
                    <a:tint val="42353"/>
                    <a:invGamma/>
                  </a:schemeClr>
                </a:gs>
                <a:gs pos="100000">
                  <a:schemeClr val="hlink">
                    <a:alpha val="0"/>
                  </a:schemeClr>
                </a:gs>
              </a:gsLst>
              <a:lin ang="2700000" scaled="1"/>
            </a:gra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7" name="Text Box 16"/>
            <p:cNvSpPr txBox="1">
              <a:spLocks noChangeArrowheads="1"/>
            </p:cNvSpPr>
            <p:nvPr/>
          </p:nvSpPr>
          <p:spPr bwMode="gray">
            <a:xfrm>
              <a:off x="1464" y="2193"/>
              <a:ext cx="2964" cy="1174"/>
            </a:xfrm>
            <a:prstGeom prst="rect">
              <a:avLst/>
            </a:prstGeom>
            <a:no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>
                <a:defRPr/>
              </a:pPr>
              <a:r>
                <a:rPr lang="vi-VN" sz="2400">
                  <a:solidFill>
                    <a:srgbClr val="C00000"/>
                  </a:solidFill>
                  <a:cs typeface="+mn-cs"/>
                </a:rPr>
                <a:t>Trung ương Đoàn Thanh niên Cộng sản Việt Nam</a:t>
              </a:r>
              <a:endParaRPr lang="en-US" sz="2400" b="0" dirty="0">
                <a:solidFill>
                  <a:srgbClr val="C00000"/>
                </a:solidFill>
              </a:endParaRPr>
            </a:p>
          </p:txBody>
        </p:sp>
      </p:grpSp>
      <p:pic>
        <p:nvPicPr>
          <p:cNvPr id="6152" name="Picture 115" descr="ALRMCLOK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7938" y="2743200"/>
            <a:ext cx="855662" cy="103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" name="Oval 56"/>
          <p:cNvSpPr/>
          <p:nvPr/>
        </p:nvSpPr>
        <p:spPr>
          <a:xfrm>
            <a:off x="1398588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0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58" name="Oval 57"/>
          <p:cNvSpPr/>
          <p:nvPr/>
        </p:nvSpPr>
        <p:spPr>
          <a:xfrm>
            <a:off x="1397000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1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59" name="Oval 58"/>
          <p:cNvSpPr/>
          <p:nvPr/>
        </p:nvSpPr>
        <p:spPr>
          <a:xfrm>
            <a:off x="1398588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2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60" name="Oval 59"/>
          <p:cNvSpPr/>
          <p:nvPr/>
        </p:nvSpPr>
        <p:spPr>
          <a:xfrm>
            <a:off x="1411288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3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61" name="Oval 60"/>
          <p:cNvSpPr/>
          <p:nvPr/>
        </p:nvSpPr>
        <p:spPr>
          <a:xfrm>
            <a:off x="1411288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4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62" name="Oval 61"/>
          <p:cNvSpPr/>
          <p:nvPr/>
        </p:nvSpPr>
        <p:spPr>
          <a:xfrm>
            <a:off x="1408113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5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63" name="Oval 62"/>
          <p:cNvSpPr/>
          <p:nvPr/>
        </p:nvSpPr>
        <p:spPr>
          <a:xfrm>
            <a:off x="1409700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6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64" name="Oval 63"/>
          <p:cNvSpPr/>
          <p:nvPr/>
        </p:nvSpPr>
        <p:spPr>
          <a:xfrm>
            <a:off x="1411288" y="2998788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7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65" name="Oval 64"/>
          <p:cNvSpPr/>
          <p:nvPr/>
        </p:nvSpPr>
        <p:spPr>
          <a:xfrm>
            <a:off x="1409700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8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66" name="Oval 65"/>
          <p:cNvSpPr/>
          <p:nvPr/>
        </p:nvSpPr>
        <p:spPr>
          <a:xfrm>
            <a:off x="1420813" y="2998788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9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67" name="Oval 66"/>
          <p:cNvSpPr/>
          <p:nvPr/>
        </p:nvSpPr>
        <p:spPr>
          <a:xfrm>
            <a:off x="1420813" y="2998788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0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 rot="19908194">
            <a:off x="393052" y="1077610"/>
            <a:ext cx="4862776" cy="1267571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spcFirstLastPara="1" wrap="none">
            <a:prstTxWarp prst="textArchUp">
              <a:avLst>
                <a:gd name="adj" fmla="val 13753749"/>
              </a:avLst>
            </a:prstTxWarp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9600" i="1" u="sng" dirty="0" err="1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Matura MT Script Capitals" pitchFamily="66" charset="0"/>
                <a:cs typeface="Ideal Sans Medium" pitchFamily="50" charset="0"/>
              </a:rPr>
              <a:t>Khởi</a:t>
            </a:r>
            <a:r>
              <a:rPr lang="en-US" sz="9600" i="1" u="sng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Matura MT Script Capitals" pitchFamily="66" charset="0"/>
                <a:cs typeface="Ideal Sans Medium" pitchFamily="50" charset="0"/>
              </a:rPr>
              <a:t> </a:t>
            </a:r>
            <a:r>
              <a:rPr lang="en-US" sz="9600" i="1" u="sng" dirty="0" err="1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Matura MT Script Capitals" pitchFamily="66" charset="0"/>
                <a:cs typeface="Ideal Sans Medium" pitchFamily="50" charset="0"/>
              </a:rPr>
              <a:t>động</a:t>
            </a:r>
            <a:endParaRPr lang="en-US" sz="9600" i="1" u="sng" dirty="0">
              <a:ln>
                <a:solidFill>
                  <a:srgbClr val="FF0000"/>
                </a:solidFill>
              </a:ln>
              <a:solidFill>
                <a:srgbClr val="FF0000"/>
              </a:solidFill>
              <a:latin typeface="Matura MT Script Capitals" pitchFamily="66" charset="0"/>
              <a:cs typeface="Ideal Sans Medium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85709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6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4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2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50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5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58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6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66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7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74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7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82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8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90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9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ring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/>
      <p:bldP spid="57" grpId="0" animBg="1"/>
      <p:bldP spid="58" grpId="0" animBg="1"/>
      <p:bldP spid="58" grpId="1" animBg="1"/>
      <p:bldP spid="59" grpId="0" animBg="1"/>
      <p:bldP spid="59" grpId="1" animBg="1"/>
      <p:bldP spid="60" grpId="0" animBg="1"/>
      <p:bldP spid="60" grpId="1" animBg="1"/>
      <p:bldP spid="61" grpId="0" animBg="1"/>
      <p:bldP spid="61" grpId="1" animBg="1"/>
      <p:bldP spid="62" grpId="0" animBg="1"/>
      <p:bldP spid="62" grpId="1" animBg="1"/>
      <p:bldP spid="63" grpId="0" animBg="1"/>
      <p:bldP spid="63" grpId="1" animBg="1"/>
      <p:bldP spid="64" grpId="0" animBg="1"/>
      <p:bldP spid="64" grpId="1" animBg="1"/>
      <p:bldP spid="65" grpId="0" animBg="1"/>
      <p:bldP spid="65" grpId="1" animBg="1"/>
      <p:bldP spid="66" grpId="0" animBg="1"/>
      <p:bldP spid="66" grpId="1" animBg="1"/>
      <p:bldP spid="67" grpId="0" animBg="1"/>
      <p:bldP spid="67" grpId="1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15" descr="http://drive.kenh9.tv/http/1200x1200/tinhhoa.net-n7lCmD-20150710-thu-suc-voi-cac-cau-do-vui-de-ma-kho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3" y="42863"/>
            <a:ext cx="1670050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525713" y="1425575"/>
            <a:ext cx="6465887" cy="1317625"/>
          </a:xfrm>
        </p:spPr>
        <p:txBody>
          <a:bodyPr/>
          <a:lstStyle/>
          <a:p>
            <a:pPr algn="ctr" eaLnBrk="1" hangingPunct="1"/>
            <a:r>
              <a:rPr lang="vi-VN" altLang="en-US" sz="2800" smtClean="0">
                <a:solidFill>
                  <a:srgbClr val="002060"/>
                </a:solidFill>
                <a:latin typeface="Arial" charset="0"/>
                <a:cs typeface="Arial" charset="0"/>
              </a:rPr>
              <a:t>Tàu thủy, ca nô, thuyền là những phương tiện giao thông đường gì ?</a:t>
            </a:r>
            <a:endParaRPr lang="en-US" altLang="en-US" sz="2800" smtClean="0">
              <a:solidFill>
                <a:srgbClr val="002060"/>
              </a:solidFill>
              <a:latin typeface="Arial" charset="0"/>
              <a:cs typeface="Arial" charset="0"/>
            </a:endParaRPr>
          </a:p>
        </p:txBody>
      </p:sp>
      <p:grpSp>
        <p:nvGrpSpPr>
          <p:cNvPr id="6" name="Group 10"/>
          <p:cNvGrpSpPr>
            <a:grpSpLocks/>
          </p:cNvGrpSpPr>
          <p:nvPr/>
        </p:nvGrpSpPr>
        <p:grpSpPr bwMode="auto">
          <a:xfrm>
            <a:off x="2209800" y="2819400"/>
            <a:ext cx="6858000" cy="761743"/>
            <a:chOff x="912" y="2037"/>
            <a:chExt cx="3984" cy="1076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7" name="AutoShape 11"/>
            <p:cNvSpPr>
              <a:spLocks noChangeArrowheads="1"/>
            </p:cNvSpPr>
            <p:nvPr/>
          </p:nvSpPr>
          <p:spPr bwMode="gray">
            <a:xfrm>
              <a:off x="912" y="2037"/>
              <a:ext cx="3984" cy="1076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noFill/>
              <a:round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8" name="Group 12"/>
            <p:cNvGrpSpPr>
              <a:grpSpLocks/>
            </p:cNvGrpSpPr>
            <p:nvPr/>
          </p:nvGrpSpPr>
          <p:grpSpPr bwMode="auto">
            <a:xfrm>
              <a:off x="999" y="2100"/>
              <a:ext cx="488" cy="897"/>
              <a:chOff x="999" y="2100"/>
              <a:chExt cx="488" cy="897"/>
            </a:xfrm>
          </p:grpSpPr>
          <p:sp>
            <p:nvSpPr>
              <p:cNvPr id="10" name="AutoShape 13"/>
              <p:cNvSpPr>
                <a:spLocks noChangeArrowheads="1"/>
              </p:cNvSpPr>
              <p:nvPr/>
            </p:nvSpPr>
            <p:spPr bwMode="gray">
              <a:xfrm>
                <a:off x="999" y="2100"/>
                <a:ext cx="488" cy="897"/>
              </a:xfrm>
              <a:prstGeom prst="roundRect">
                <a:avLst>
                  <a:gd name="adj" fmla="val 11921"/>
                </a:avLst>
              </a:prstGeom>
              <a:solidFill>
                <a:srgbClr val="1B00FE"/>
              </a:solidFill>
              <a:ln w="38100">
                <a:noFill/>
                <a:round/>
                <a:headEnd/>
                <a:tailEnd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1" name="Freeform 14"/>
              <p:cNvSpPr>
                <a:spLocks/>
              </p:cNvSpPr>
              <p:nvPr/>
            </p:nvSpPr>
            <p:spPr bwMode="gray">
              <a:xfrm>
                <a:off x="1047" y="2147"/>
                <a:ext cx="385" cy="372"/>
              </a:xfrm>
              <a:custGeom>
                <a:avLst/>
                <a:gdLst>
                  <a:gd name="T0" fmla="*/ 118 w 596"/>
                  <a:gd name="T1" fmla="*/ 0 h 598"/>
                  <a:gd name="T2" fmla="*/ 0 w 596"/>
                  <a:gd name="T3" fmla="*/ 118 h 598"/>
                  <a:gd name="T4" fmla="*/ 0 w 596"/>
                  <a:gd name="T5" fmla="*/ 589 h 598"/>
                  <a:gd name="T6" fmla="*/ 161 w 596"/>
                  <a:gd name="T7" fmla="*/ 174 h 598"/>
                  <a:gd name="T8" fmla="*/ 589 w 596"/>
                  <a:gd name="T9" fmla="*/ 0 h 598"/>
                  <a:gd name="T10" fmla="*/ 118 w 596"/>
                  <a:gd name="T11" fmla="*/ 0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hlink">
                      <a:gamma/>
                      <a:tint val="42353"/>
                      <a:invGamma/>
                    </a:schemeClr>
                  </a:gs>
                  <a:gs pos="100000">
                    <a:schemeClr val="hlink">
                      <a:alpha val="0"/>
                    </a:schemeClr>
                  </a:gs>
                </a:gsLst>
                <a:lin ang="2700000" scaled="1"/>
              </a:gra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2" name="Text Box 15"/>
              <p:cNvSpPr txBox="1">
                <a:spLocks noChangeArrowheads="1"/>
              </p:cNvSpPr>
              <p:nvPr/>
            </p:nvSpPr>
            <p:spPr bwMode="gray">
              <a:xfrm>
                <a:off x="1047" y="2203"/>
                <a:ext cx="440" cy="739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US" sz="2800" dirty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cs typeface="+mn-cs"/>
                  </a:rPr>
                  <a:t>A</a:t>
                </a:r>
              </a:p>
            </p:txBody>
          </p:sp>
        </p:grpSp>
        <p:sp>
          <p:nvSpPr>
            <p:cNvPr id="9" name="Text Box 16"/>
            <p:cNvSpPr txBox="1">
              <a:spLocks noChangeArrowheads="1"/>
            </p:cNvSpPr>
            <p:nvPr/>
          </p:nvSpPr>
          <p:spPr bwMode="gray">
            <a:xfrm>
              <a:off x="1847" y="2221"/>
              <a:ext cx="1367" cy="652"/>
            </a:xfrm>
            <a:prstGeom prst="rect">
              <a:avLst/>
            </a:prstGeom>
            <a:no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>
                <a:defRPr/>
              </a:pPr>
              <a:r>
                <a:rPr lang="en-US" sz="2400" smtClean="0">
                  <a:solidFill>
                    <a:srgbClr val="C00000"/>
                  </a:solidFill>
                  <a:cs typeface="+mn-cs"/>
                </a:rPr>
                <a:t>Đường bộ</a:t>
              </a:r>
              <a:endParaRPr lang="en-US" sz="2400" b="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13" name="Group 10"/>
          <p:cNvGrpSpPr>
            <a:grpSpLocks/>
          </p:cNvGrpSpPr>
          <p:nvPr/>
        </p:nvGrpSpPr>
        <p:grpSpPr bwMode="auto">
          <a:xfrm>
            <a:off x="2209800" y="3810000"/>
            <a:ext cx="6858000" cy="761743"/>
            <a:chOff x="912" y="2037"/>
            <a:chExt cx="3984" cy="1076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14" name="AutoShape 11"/>
            <p:cNvSpPr>
              <a:spLocks noChangeArrowheads="1"/>
            </p:cNvSpPr>
            <p:nvPr/>
          </p:nvSpPr>
          <p:spPr bwMode="gray">
            <a:xfrm>
              <a:off x="912" y="2037"/>
              <a:ext cx="3984" cy="1076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noFill/>
              <a:round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5" name="Group 12"/>
            <p:cNvGrpSpPr>
              <a:grpSpLocks/>
            </p:cNvGrpSpPr>
            <p:nvPr/>
          </p:nvGrpSpPr>
          <p:grpSpPr bwMode="auto">
            <a:xfrm>
              <a:off x="999" y="2100"/>
              <a:ext cx="516" cy="897"/>
              <a:chOff x="999" y="2100"/>
              <a:chExt cx="516" cy="897"/>
            </a:xfrm>
          </p:grpSpPr>
          <p:sp>
            <p:nvSpPr>
              <p:cNvPr id="17" name="AutoShape 13"/>
              <p:cNvSpPr>
                <a:spLocks noChangeArrowheads="1"/>
              </p:cNvSpPr>
              <p:nvPr/>
            </p:nvSpPr>
            <p:spPr bwMode="gray">
              <a:xfrm>
                <a:off x="999" y="2100"/>
                <a:ext cx="516" cy="897"/>
              </a:xfrm>
              <a:prstGeom prst="roundRect">
                <a:avLst>
                  <a:gd name="adj" fmla="val 11921"/>
                </a:avLst>
              </a:prstGeom>
              <a:solidFill>
                <a:srgbClr val="1B00FE"/>
              </a:solidFill>
              <a:ln w="38100">
                <a:noFill/>
                <a:round/>
                <a:headEnd/>
                <a:tailEnd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8" name="Freeform 14"/>
              <p:cNvSpPr>
                <a:spLocks/>
              </p:cNvSpPr>
              <p:nvPr/>
            </p:nvSpPr>
            <p:spPr bwMode="gray">
              <a:xfrm>
                <a:off x="1047" y="2147"/>
                <a:ext cx="385" cy="372"/>
              </a:xfrm>
              <a:custGeom>
                <a:avLst/>
                <a:gdLst>
                  <a:gd name="T0" fmla="*/ 118 w 596"/>
                  <a:gd name="T1" fmla="*/ 0 h 598"/>
                  <a:gd name="T2" fmla="*/ 0 w 596"/>
                  <a:gd name="T3" fmla="*/ 118 h 598"/>
                  <a:gd name="T4" fmla="*/ 0 w 596"/>
                  <a:gd name="T5" fmla="*/ 589 h 598"/>
                  <a:gd name="T6" fmla="*/ 161 w 596"/>
                  <a:gd name="T7" fmla="*/ 174 h 598"/>
                  <a:gd name="T8" fmla="*/ 589 w 596"/>
                  <a:gd name="T9" fmla="*/ 0 h 598"/>
                  <a:gd name="T10" fmla="*/ 118 w 596"/>
                  <a:gd name="T11" fmla="*/ 0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hlink">
                      <a:gamma/>
                      <a:tint val="42353"/>
                      <a:invGamma/>
                    </a:schemeClr>
                  </a:gs>
                  <a:gs pos="100000">
                    <a:schemeClr val="hlink">
                      <a:alpha val="0"/>
                    </a:schemeClr>
                  </a:gs>
                </a:gsLst>
                <a:lin ang="2700000" scaled="1"/>
              </a:gra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9" name="Text Box 15"/>
              <p:cNvSpPr txBox="1">
                <a:spLocks noChangeArrowheads="1"/>
              </p:cNvSpPr>
              <p:nvPr/>
            </p:nvSpPr>
            <p:spPr bwMode="gray">
              <a:xfrm>
                <a:off x="1047" y="2203"/>
                <a:ext cx="440" cy="739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US" sz="2800" dirty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cs typeface="+mn-cs"/>
                  </a:rPr>
                  <a:t>B</a:t>
                </a:r>
              </a:p>
            </p:txBody>
          </p:sp>
        </p:grpSp>
        <p:sp>
          <p:nvSpPr>
            <p:cNvPr id="16" name="Text Box 16"/>
            <p:cNvSpPr txBox="1">
              <a:spLocks noChangeArrowheads="1"/>
            </p:cNvSpPr>
            <p:nvPr/>
          </p:nvSpPr>
          <p:spPr bwMode="gray">
            <a:xfrm>
              <a:off x="1818" y="2203"/>
              <a:ext cx="1721" cy="652"/>
            </a:xfrm>
            <a:prstGeom prst="rect">
              <a:avLst/>
            </a:prstGeom>
            <a:no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>
                <a:defRPr/>
              </a:pPr>
              <a:r>
                <a:rPr lang="en-US" sz="2400" smtClean="0">
                  <a:solidFill>
                    <a:srgbClr val="C00000"/>
                  </a:solidFill>
                  <a:cs typeface="+mn-cs"/>
                </a:rPr>
                <a:t>Đường không</a:t>
              </a:r>
              <a:endParaRPr lang="en-US" sz="2400" b="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20" name="Group 10"/>
          <p:cNvGrpSpPr>
            <a:grpSpLocks/>
          </p:cNvGrpSpPr>
          <p:nvPr/>
        </p:nvGrpSpPr>
        <p:grpSpPr bwMode="auto">
          <a:xfrm>
            <a:off x="2144713" y="4800600"/>
            <a:ext cx="6923087" cy="761743"/>
            <a:chOff x="912" y="2037"/>
            <a:chExt cx="3984" cy="1076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21" name="AutoShape 11"/>
            <p:cNvSpPr>
              <a:spLocks noChangeArrowheads="1"/>
            </p:cNvSpPr>
            <p:nvPr/>
          </p:nvSpPr>
          <p:spPr bwMode="gray">
            <a:xfrm>
              <a:off x="912" y="2037"/>
              <a:ext cx="3984" cy="1076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noFill/>
              <a:round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22" name="Group 12"/>
            <p:cNvGrpSpPr>
              <a:grpSpLocks/>
            </p:cNvGrpSpPr>
            <p:nvPr/>
          </p:nvGrpSpPr>
          <p:grpSpPr bwMode="auto">
            <a:xfrm>
              <a:off x="999" y="2100"/>
              <a:ext cx="548" cy="897"/>
              <a:chOff x="999" y="2100"/>
              <a:chExt cx="548" cy="897"/>
            </a:xfrm>
          </p:grpSpPr>
          <p:sp>
            <p:nvSpPr>
              <p:cNvPr id="24" name="AutoShape 13"/>
              <p:cNvSpPr>
                <a:spLocks noChangeArrowheads="1"/>
              </p:cNvSpPr>
              <p:nvPr/>
            </p:nvSpPr>
            <p:spPr bwMode="gray">
              <a:xfrm>
                <a:off x="999" y="2100"/>
                <a:ext cx="548" cy="897"/>
              </a:xfrm>
              <a:prstGeom prst="roundRect">
                <a:avLst>
                  <a:gd name="adj" fmla="val 11921"/>
                </a:avLst>
              </a:prstGeom>
              <a:solidFill>
                <a:srgbClr val="1B00FE"/>
              </a:solidFill>
              <a:ln w="38100">
                <a:noFill/>
                <a:round/>
                <a:headEnd/>
                <a:tailEnd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5" name="Freeform 14"/>
              <p:cNvSpPr>
                <a:spLocks/>
              </p:cNvSpPr>
              <p:nvPr/>
            </p:nvSpPr>
            <p:spPr bwMode="gray">
              <a:xfrm>
                <a:off x="1047" y="2147"/>
                <a:ext cx="385" cy="372"/>
              </a:xfrm>
              <a:custGeom>
                <a:avLst/>
                <a:gdLst>
                  <a:gd name="T0" fmla="*/ 118 w 596"/>
                  <a:gd name="T1" fmla="*/ 0 h 598"/>
                  <a:gd name="T2" fmla="*/ 0 w 596"/>
                  <a:gd name="T3" fmla="*/ 118 h 598"/>
                  <a:gd name="T4" fmla="*/ 0 w 596"/>
                  <a:gd name="T5" fmla="*/ 589 h 598"/>
                  <a:gd name="T6" fmla="*/ 161 w 596"/>
                  <a:gd name="T7" fmla="*/ 174 h 598"/>
                  <a:gd name="T8" fmla="*/ 589 w 596"/>
                  <a:gd name="T9" fmla="*/ 0 h 598"/>
                  <a:gd name="T10" fmla="*/ 118 w 596"/>
                  <a:gd name="T11" fmla="*/ 0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hlink">
                      <a:gamma/>
                      <a:tint val="42353"/>
                      <a:invGamma/>
                    </a:schemeClr>
                  </a:gs>
                  <a:gs pos="100000">
                    <a:schemeClr val="hlink">
                      <a:alpha val="0"/>
                    </a:schemeClr>
                  </a:gs>
                </a:gsLst>
                <a:lin ang="2700000" scaled="1"/>
              </a:gra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6" name="Text Box 15"/>
              <p:cNvSpPr txBox="1">
                <a:spLocks noChangeArrowheads="1"/>
              </p:cNvSpPr>
              <p:nvPr/>
            </p:nvSpPr>
            <p:spPr bwMode="gray">
              <a:xfrm>
                <a:off x="1047" y="2203"/>
                <a:ext cx="472" cy="739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US" sz="2800" dirty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cs typeface="+mn-cs"/>
                  </a:rPr>
                  <a:t>C</a:t>
                </a:r>
              </a:p>
            </p:txBody>
          </p:sp>
        </p:grpSp>
        <p:sp>
          <p:nvSpPr>
            <p:cNvPr id="23" name="Text Box 16"/>
            <p:cNvSpPr txBox="1">
              <a:spLocks noChangeArrowheads="1"/>
            </p:cNvSpPr>
            <p:nvPr/>
          </p:nvSpPr>
          <p:spPr bwMode="gray">
            <a:xfrm>
              <a:off x="1847" y="2246"/>
              <a:ext cx="1705" cy="652"/>
            </a:xfrm>
            <a:prstGeom prst="rect">
              <a:avLst/>
            </a:prstGeom>
            <a:no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>
                <a:defRPr/>
              </a:pPr>
              <a:r>
                <a:rPr lang="en-US" sz="2400" smtClean="0">
                  <a:solidFill>
                    <a:srgbClr val="C00000"/>
                  </a:solidFill>
                  <a:cs typeface="+mn-cs"/>
                </a:rPr>
                <a:t>Đường thủy</a:t>
              </a:r>
              <a:endParaRPr lang="en-US" sz="2400" b="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28" name="Group 27"/>
          <p:cNvGrpSpPr>
            <a:grpSpLocks/>
          </p:cNvGrpSpPr>
          <p:nvPr/>
        </p:nvGrpSpPr>
        <p:grpSpPr bwMode="auto">
          <a:xfrm>
            <a:off x="2332038" y="4833937"/>
            <a:ext cx="868362" cy="652463"/>
            <a:chOff x="2990491" y="2273745"/>
            <a:chExt cx="1001663" cy="703769"/>
          </a:xfrm>
        </p:grpSpPr>
        <p:grpSp>
          <p:nvGrpSpPr>
            <p:cNvPr id="8214" name="Group 29"/>
            <p:cNvGrpSpPr>
              <a:grpSpLocks/>
            </p:cNvGrpSpPr>
            <p:nvPr/>
          </p:nvGrpSpPr>
          <p:grpSpPr bwMode="auto">
            <a:xfrm>
              <a:off x="2990491" y="2273745"/>
              <a:ext cx="1001663" cy="665511"/>
              <a:chOff x="3503107" y="5220119"/>
              <a:chExt cx="1001663" cy="665511"/>
            </a:xfrm>
          </p:grpSpPr>
          <p:sp>
            <p:nvSpPr>
              <p:cNvPr id="31" name="AutoShape 13"/>
              <p:cNvSpPr>
                <a:spLocks noChangeArrowheads="1"/>
              </p:cNvSpPr>
              <p:nvPr/>
            </p:nvSpPr>
            <p:spPr bwMode="gray">
              <a:xfrm>
                <a:off x="3503107" y="5220119"/>
                <a:ext cx="1001663" cy="666098"/>
              </a:xfrm>
              <a:prstGeom prst="roundRect">
                <a:avLst>
                  <a:gd name="adj" fmla="val 11921"/>
                </a:avLst>
              </a:prstGeom>
              <a:solidFill>
                <a:srgbClr val="C00000"/>
              </a:solidFill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2" name="Freeform 14"/>
              <p:cNvSpPr>
                <a:spLocks/>
              </p:cNvSpPr>
              <p:nvPr/>
            </p:nvSpPr>
            <p:spPr bwMode="gray">
              <a:xfrm>
                <a:off x="3569030" y="5254366"/>
                <a:ext cx="520059" cy="277398"/>
              </a:xfrm>
              <a:custGeom>
                <a:avLst/>
                <a:gdLst>
                  <a:gd name="T0" fmla="*/ 118 w 596"/>
                  <a:gd name="T1" fmla="*/ 0 h 598"/>
                  <a:gd name="T2" fmla="*/ 0 w 596"/>
                  <a:gd name="T3" fmla="*/ 118 h 598"/>
                  <a:gd name="T4" fmla="*/ 0 w 596"/>
                  <a:gd name="T5" fmla="*/ 589 h 598"/>
                  <a:gd name="T6" fmla="*/ 161 w 596"/>
                  <a:gd name="T7" fmla="*/ 174 h 598"/>
                  <a:gd name="T8" fmla="*/ 589 w 596"/>
                  <a:gd name="T9" fmla="*/ 0 h 598"/>
                  <a:gd name="T10" fmla="*/ 118 w 596"/>
                  <a:gd name="T11" fmla="*/ 0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hlink">
                      <a:gamma/>
                      <a:tint val="42353"/>
                      <a:invGamma/>
                    </a:schemeClr>
                  </a:gs>
                  <a:gs pos="100000">
                    <a:schemeClr val="hlink">
                      <a:alpha val="0"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30" name="Rectangle 29"/>
            <p:cNvSpPr/>
            <p:nvPr/>
          </p:nvSpPr>
          <p:spPr>
            <a:xfrm>
              <a:off x="3213897" y="2347376"/>
              <a:ext cx="554851" cy="63013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eaLnBrk="0" hangingPunct="0">
                <a:defRPr/>
              </a:pPr>
              <a:r>
                <a:rPr lang="en-US" sz="320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C</a:t>
              </a:r>
              <a:endParaRPr lang="en-US" sz="3200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pic>
        <p:nvPicPr>
          <p:cNvPr id="8201" name="Picture 115" descr="ALRMCLOK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7938" y="2743200"/>
            <a:ext cx="855662" cy="103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Oval 33"/>
          <p:cNvSpPr/>
          <p:nvPr/>
        </p:nvSpPr>
        <p:spPr>
          <a:xfrm>
            <a:off x="1398588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0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1397000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1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36" name="Oval 35"/>
          <p:cNvSpPr/>
          <p:nvPr/>
        </p:nvSpPr>
        <p:spPr>
          <a:xfrm>
            <a:off x="1398588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2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37" name="Oval 36"/>
          <p:cNvSpPr/>
          <p:nvPr/>
        </p:nvSpPr>
        <p:spPr>
          <a:xfrm>
            <a:off x="1411288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3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38" name="Oval 37"/>
          <p:cNvSpPr/>
          <p:nvPr/>
        </p:nvSpPr>
        <p:spPr>
          <a:xfrm>
            <a:off x="1411288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4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39" name="Oval 38"/>
          <p:cNvSpPr/>
          <p:nvPr/>
        </p:nvSpPr>
        <p:spPr>
          <a:xfrm>
            <a:off x="1408113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5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40" name="Oval 39"/>
          <p:cNvSpPr/>
          <p:nvPr/>
        </p:nvSpPr>
        <p:spPr>
          <a:xfrm>
            <a:off x="1409700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6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41" name="Oval 40"/>
          <p:cNvSpPr/>
          <p:nvPr/>
        </p:nvSpPr>
        <p:spPr>
          <a:xfrm>
            <a:off x="1411288" y="2998788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7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42" name="Oval 41"/>
          <p:cNvSpPr/>
          <p:nvPr/>
        </p:nvSpPr>
        <p:spPr>
          <a:xfrm>
            <a:off x="1409700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8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43" name="Oval 42"/>
          <p:cNvSpPr/>
          <p:nvPr/>
        </p:nvSpPr>
        <p:spPr>
          <a:xfrm>
            <a:off x="1420813" y="2998788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9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44" name="Oval 43"/>
          <p:cNvSpPr/>
          <p:nvPr/>
        </p:nvSpPr>
        <p:spPr>
          <a:xfrm>
            <a:off x="1420813" y="2998788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0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46" name="Rectangle 45"/>
          <p:cNvSpPr/>
          <p:nvPr/>
        </p:nvSpPr>
        <p:spPr>
          <a:xfrm rot="19908194">
            <a:off x="393052" y="1077610"/>
            <a:ext cx="4862776" cy="1267571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spcFirstLastPara="1" wrap="none">
            <a:prstTxWarp prst="textArchUp">
              <a:avLst>
                <a:gd name="adj" fmla="val 13753749"/>
              </a:avLst>
            </a:prstTxWarp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9600" i="1" u="sng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Matura MT Script Capitals" pitchFamily="66" charset="0"/>
                <a:cs typeface="Ideal Sans Medium" pitchFamily="50" charset="0"/>
              </a:rPr>
              <a:t>Xuất phát</a:t>
            </a:r>
            <a:endParaRPr lang="en-US" sz="9600" i="1" u="sng" dirty="0">
              <a:ln>
                <a:solidFill>
                  <a:srgbClr val="FF0000"/>
                </a:solidFill>
              </a:ln>
              <a:solidFill>
                <a:srgbClr val="FF0000"/>
              </a:solidFill>
              <a:latin typeface="Matura MT Script Capitals" pitchFamily="66" charset="0"/>
              <a:cs typeface="Ideal Sans Medium" pitchFamily="50" charset="0"/>
            </a:endParaRPr>
          </a:p>
        </p:txBody>
      </p:sp>
      <p:grpSp>
        <p:nvGrpSpPr>
          <p:cNvPr id="61" name="Group 10"/>
          <p:cNvGrpSpPr>
            <a:grpSpLocks/>
          </p:cNvGrpSpPr>
          <p:nvPr/>
        </p:nvGrpSpPr>
        <p:grpSpPr bwMode="auto">
          <a:xfrm>
            <a:off x="2133600" y="5834063"/>
            <a:ext cx="6923087" cy="761743"/>
            <a:chOff x="912" y="2037"/>
            <a:chExt cx="3984" cy="1076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62" name="AutoShape 11"/>
            <p:cNvSpPr>
              <a:spLocks noChangeArrowheads="1"/>
            </p:cNvSpPr>
            <p:nvPr/>
          </p:nvSpPr>
          <p:spPr bwMode="gray">
            <a:xfrm>
              <a:off x="912" y="2037"/>
              <a:ext cx="3984" cy="1076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noFill/>
              <a:round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63" name="Group 12"/>
            <p:cNvGrpSpPr>
              <a:grpSpLocks/>
            </p:cNvGrpSpPr>
            <p:nvPr/>
          </p:nvGrpSpPr>
          <p:grpSpPr bwMode="auto">
            <a:xfrm>
              <a:off x="999" y="2100"/>
              <a:ext cx="548" cy="897"/>
              <a:chOff x="999" y="2100"/>
              <a:chExt cx="548" cy="897"/>
            </a:xfrm>
          </p:grpSpPr>
          <p:sp>
            <p:nvSpPr>
              <p:cNvPr id="65" name="AutoShape 13"/>
              <p:cNvSpPr>
                <a:spLocks noChangeArrowheads="1"/>
              </p:cNvSpPr>
              <p:nvPr/>
            </p:nvSpPr>
            <p:spPr bwMode="gray">
              <a:xfrm>
                <a:off x="999" y="2100"/>
                <a:ext cx="548" cy="897"/>
              </a:xfrm>
              <a:prstGeom prst="roundRect">
                <a:avLst>
                  <a:gd name="adj" fmla="val 11921"/>
                </a:avLst>
              </a:prstGeom>
              <a:solidFill>
                <a:srgbClr val="1B00FE"/>
              </a:solidFill>
              <a:ln w="38100">
                <a:noFill/>
                <a:round/>
                <a:headEnd/>
                <a:tailEnd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66" name="Freeform 14"/>
              <p:cNvSpPr>
                <a:spLocks/>
              </p:cNvSpPr>
              <p:nvPr/>
            </p:nvSpPr>
            <p:spPr bwMode="gray">
              <a:xfrm>
                <a:off x="1047" y="2147"/>
                <a:ext cx="385" cy="372"/>
              </a:xfrm>
              <a:custGeom>
                <a:avLst/>
                <a:gdLst>
                  <a:gd name="T0" fmla="*/ 118 w 596"/>
                  <a:gd name="T1" fmla="*/ 0 h 598"/>
                  <a:gd name="T2" fmla="*/ 0 w 596"/>
                  <a:gd name="T3" fmla="*/ 118 h 598"/>
                  <a:gd name="T4" fmla="*/ 0 w 596"/>
                  <a:gd name="T5" fmla="*/ 589 h 598"/>
                  <a:gd name="T6" fmla="*/ 161 w 596"/>
                  <a:gd name="T7" fmla="*/ 174 h 598"/>
                  <a:gd name="T8" fmla="*/ 589 w 596"/>
                  <a:gd name="T9" fmla="*/ 0 h 598"/>
                  <a:gd name="T10" fmla="*/ 118 w 596"/>
                  <a:gd name="T11" fmla="*/ 0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hlink">
                      <a:gamma/>
                      <a:tint val="42353"/>
                      <a:invGamma/>
                    </a:schemeClr>
                  </a:gs>
                  <a:gs pos="100000">
                    <a:schemeClr val="hlink">
                      <a:alpha val="0"/>
                    </a:schemeClr>
                  </a:gs>
                </a:gsLst>
                <a:lin ang="2700000" scaled="1"/>
              </a:gra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67" name="Text Box 15"/>
              <p:cNvSpPr txBox="1">
                <a:spLocks noChangeArrowheads="1"/>
              </p:cNvSpPr>
              <p:nvPr/>
            </p:nvSpPr>
            <p:spPr bwMode="gray">
              <a:xfrm>
                <a:off x="1047" y="2203"/>
                <a:ext cx="472" cy="739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US" sz="2800" smtClean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cs typeface="+mn-cs"/>
                  </a:rPr>
                  <a:t>D</a:t>
                </a:r>
                <a:endParaRPr lang="en-US" sz="28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cs typeface="+mn-cs"/>
                </a:endParaRPr>
              </a:p>
            </p:txBody>
          </p:sp>
        </p:grpSp>
        <p:sp>
          <p:nvSpPr>
            <p:cNvPr id="64" name="Text Box 16"/>
            <p:cNvSpPr txBox="1">
              <a:spLocks noChangeArrowheads="1"/>
            </p:cNvSpPr>
            <p:nvPr/>
          </p:nvSpPr>
          <p:spPr bwMode="gray">
            <a:xfrm>
              <a:off x="1847" y="2246"/>
              <a:ext cx="1711" cy="652"/>
            </a:xfrm>
            <a:prstGeom prst="rect">
              <a:avLst/>
            </a:prstGeom>
            <a:no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>
                <a:defRPr/>
              </a:pPr>
              <a:r>
                <a:rPr lang="en-US" sz="2400" smtClean="0">
                  <a:solidFill>
                    <a:srgbClr val="C00000"/>
                  </a:solidFill>
                  <a:cs typeface="+mn-cs"/>
                </a:rPr>
                <a:t>Đường sắt</a:t>
              </a:r>
              <a:endParaRPr lang="en-US" sz="2400" b="0" dirty="0">
                <a:solidFill>
                  <a:srgbClr val="C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2613311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0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8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66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7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74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7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82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8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90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9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98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10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106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1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114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1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122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12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ring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3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j0214098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4" grpId="0" animBg="1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15" descr="http://drive.kenh9.tv/http/1200x1200/tinhhoa.net-n7lCmD-20150710-thu-suc-voi-cac-cau-do-vui-de-ma-kho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3" y="42863"/>
            <a:ext cx="1670050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0" y="1681162"/>
            <a:ext cx="7010399" cy="1317626"/>
          </a:xfrm>
        </p:spPr>
        <p:txBody>
          <a:bodyPr/>
          <a:lstStyle/>
          <a:p>
            <a:pPr algn="ctr" eaLnBrk="1" hangingPunct="1"/>
            <a:r>
              <a:rPr lang="vi-VN" altLang="en-US" sz="2800" smtClean="0">
                <a:solidFill>
                  <a:srgbClr val="002060"/>
                </a:solidFill>
                <a:latin typeface="Arial" charset="0"/>
                <a:cs typeface="Arial" charset="0"/>
              </a:rPr>
              <a:t>Tín hiệu đèn điều khiển người đi bộ có mấy màu ? </a:t>
            </a:r>
            <a:r>
              <a:rPr lang="en-US" altLang="en-US" sz="2800" smtClean="0">
                <a:solidFill>
                  <a:srgbClr val="002060"/>
                </a:solidFill>
                <a:latin typeface="Arial" charset="0"/>
                <a:cs typeface="Arial" charset="0"/>
              </a:rPr>
              <a:t>T</a:t>
            </a:r>
            <a:r>
              <a:rPr lang="vi-VN" altLang="en-US" sz="2800" smtClean="0">
                <a:solidFill>
                  <a:srgbClr val="002060"/>
                </a:solidFill>
                <a:latin typeface="Arial" charset="0"/>
                <a:cs typeface="Arial" charset="0"/>
              </a:rPr>
              <a:t>hứ tự các màu đó là gì ?</a:t>
            </a:r>
            <a:endParaRPr lang="en-US" altLang="en-US" sz="2800" smtClean="0">
              <a:solidFill>
                <a:srgbClr val="002060"/>
              </a:solidFill>
              <a:latin typeface="Arial" charset="0"/>
              <a:cs typeface="Arial" charset="0"/>
            </a:endParaRPr>
          </a:p>
        </p:txBody>
      </p:sp>
      <p:grpSp>
        <p:nvGrpSpPr>
          <p:cNvPr id="7" name="Group 10"/>
          <p:cNvGrpSpPr>
            <a:grpSpLocks/>
          </p:cNvGrpSpPr>
          <p:nvPr/>
        </p:nvGrpSpPr>
        <p:grpSpPr bwMode="auto">
          <a:xfrm>
            <a:off x="3633494" y="3796167"/>
            <a:ext cx="5094287" cy="761743"/>
            <a:chOff x="912" y="2037"/>
            <a:chExt cx="3984" cy="1076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8" name="AutoShape 11"/>
            <p:cNvSpPr>
              <a:spLocks noChangeArrowheads="1"/>
            </p:cNvSpPr>
            <p:nvPr/>
          </p:nvSpPr>
          <p:spPr bwMode="gray">
            <a:xfrm>
              <a:off x="912" y="2037"/>
              <a:ext cx="3984" cy="1076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noFill/>
              <a:round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9" name="Group 12"/>
            <p:cNvGrpSpPr>
              <a:grpSpLocks/>
            </p:cNvGrpSpPr>
            <p:nvPr/>
          </p:nvGrpSpPr>
          <p:grpSpPr bwMode="auto">
            <a:xfrm>
              <a:off x="999" y="2100"/>
              <a:ext cx="740" cy="897"/>
              <a:chOff x="999" y="2100"/>
              <a:chExt cx="740" cy="897"/>
            </a:xfrm>
          </p:grpSpPr>
          <p:sp>
            <p:nvSpPr>
              <p:cNvPr id="11" name="AutoShape 13"/>
              <p:cNvSpPr>
                <a:spLocks noChangeArrowheads="1"/>
              </p:cNvSpPr>
              <p:nvPr/>
            </p:nvSpPr>
            <p:spPr bwMode="gray">
              <a:xfrm>
                <a:off x="999" y="2100"/>
                <a:ext cx="740" cy="897"/>
              </a:xfrm>
              <a:prstGeom prst="roundRect">
                <a:avLst>
                  <a:gd name="adj" fmla="val 11921"/>
                </a:avLst>
              </a:prstGeom>
              <a:solidFill>
                <a:srgbClr val="1B00FE"/>
              </a:solidFill>
              <a:ln w="38100">
                <a:noFill/>
                <a:round/>
                <a:headEnd/>
                <a:tailEnd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2" name="Freeform 14"/>
              <p:cNvSpPr>
                <a:spLocks/>
              </p:cNvSpPr>
              <p:nvPr/>
            </p:nvSpPr>
            <p:spPr bwMode="gray">
              <a:xfrm>
                <a:off x="1047" y="2147"/>
                <a:ext cx="385" cy="372"/>
              </a:xfrm>
              <a:custGeom>
                <a:avLst/>
                <a:gdLst>
                  <a:gd name="T0" fmla="*/ 118 w 596"/>
                  <a:gd name="T1" fmla="*/ 0 h 598"/>
                  <a:gd name="T2" fmla="*/ 0 w 596"/>
                  <a:gd name="T3" fmla="*/ 118 h 598"/>
                  <a:gd name="T4" fmla="*/ 0 w 596"/>
                  <a:gd name="T5" fmla="*/ 589 h 598"/>
                  <a:gd name="T6" fmla="*/ 161 w 596"/>
                  <a:gd name="T7" fmla="*/ 174 h 598"/>
                  <a:gd name="T8" fmla="*/ 589 w 596"/>
                  <a:gd name="T9" fmla="*/ 0 h 598"/>
                  <a:gd name="T10" fmla="*/ 118 w 596"/>
                  <a:gd name="T11" fmla="*/ 0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hlink">
                      <a:gamma/>
                      <a:tint val="42353"/>
                      <a:invGamma/>
                    </a:schemeClr>
                  </a:gs>
                  <a:gs pos="100000">
                    <a:schemeClr val="hlink">
                      <a:alpha val="0"/>
                    </a:schemeClr>
                  </a:gs>
                </a:gsLst>
                <a:lin ang="2700000" scaled="1"/>
              </a:gra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3" name="Text Box 15"/>
              <p:cNvSpPr txBox="1">
                <a:spLocks noChangeArrowheads="1"/>
              </p:cNvSpPr>
              <p:nvPr/>
            </p:nvSpPr>
            <p:spPr bwMode="gray">
              <a:xfrm>
                <a:off x="1199" y="2203"/>
                <a:ext cx="348" cy="739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US" sz="2800" dirty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cs typeface="+mn-cs"/>
                  </a:rPr>
                  <a:t>A</a:t>
                </a:r>
              </a:p>
            </p:txBody>
          </p:sp>
        </p:grpSp>
        <p:sp>
          <p:nvSpPr>
            <p:cNvPr id="10" name="Text Box 16"/>
            <p:cNvSpPr txBox="1">
              <a:spLocks noChangeArrowheads="1"/>
            </p:cNvSpPr>
            <p:nvPr/>
          </p:nvSpPr>
          <p:spPr bwMode="gray">
            <a:xfrm>
              <a:off x="1847" y="2221"/>
              <a:ext cx="3042" cy="652"/>
            </a:xfrm>
            <a:prstGeom prst="rect">
              <a:avLst/>
            </a:prstGeom>
            <a:no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>
                <a:defRPr/>
              </a:pPr>
              <a:r>
                <a:rPr lang="vi-VN" sz="2400" smtClean="0">
                  <a:solidFill>
                    <a:srgbClr val="C00000"/>
                  </a:solidFill>
                  <a:cs typeface="+mn-cs"/>
                </a:rPr>
                <a:t>3 </a:t>
              </a:r>
              <a:r>
                <a:rPr lang="vi-VN" sz="2400">
                  <a:solidFill>
                    <a:srgbClr val="C00000"/>
                  </a:solidFill>
                  <a:cs typeface="+mn-cs"/>
                </a:rPr>
                <a:t>màu, đỏ, vàng, xanh</a:t>
              </a:r>
              <a:endParaRPr lang="en-US" sz="2400" b="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14" name="Group 10"/>
          <p:cNvGrpSpPr>
            <a:grpSpLocks/>
          </p:cNvGrpSpPr>
          <p:nvPr/>
        </p:nvGrpSpPr>
        <p:grpSpPr bwMode="auto">
          <a:xfrm>
            <a:off x="3625171" y="4755175"/>
            <a:ext cx="5094287" cy="761743"/>
            <a:chOff x="912" y="2037"/>
            <a:chExt cx="3984" cy="1076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15" name="AutoShape 11"/>
            <p:cNvSpPr>
              <a:spLocks noChangeArrowheads="1"/>
            </p:cNvSpPr>
            <p:nvPr/>
          </p:nvSpPr>
          <p:spPr bwMode="gray">
            <a:xfrm>
              <a:off x="912" y="2037"/>
              <a:ext cx="3984" cy="1076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noFill/>
              <a:round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6" name="Group 12"/>
            <p:cNvGrpSpPr>
              <a:grpSpLocks/>
            </p:cNvGrpSpPr>
            <p:nvPr/>
          </p:nvGrpSpPr>
          <p:grpSpPr bwMode="auto">
            <a:xfrm>
              <a:off x="999" y="2100"/>
              <a:ext cx="740" cy="897"/>
              <a:chOff x="999" y="2100"/>
              <a:chExt cx="740" cy="897"/>
            </a:xfrm>
          </p:grpSpPr>
          <p:sp>
            <p:nvSpPr>
              <p:cNvPr id="18" name="AutoShape 13"/>
              <p:cNvSpPr>
                <a:spLocks noChangeArrowheads="1"/>
              </p:cNvSpPr>
              <p:nvPr/>
            </p:nvSpPr>
            <p:spPr bwMode="gray">
              <a:xfrm>
                <a:off x="999" y="2100"/>
                <a:ext cx="740" cy="897"/>
              </a:xfrm>
              <a:prstGeom prst="roundRect">
                <a:avLst>
                  <a:gd name="adj" fmla="val 11921"/>
                </a:avLst>
              </a:prstGeom>
              <a:solidFill>
                <a:srgbClr val="1B00FE"/>
              </a:solidFill>
              <a:ln w="38100">
                <a:noFill/>
                <a:round/>
                <a:headEnd/>
                <a:tailEnd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9" name="Freeform 14"/>
              <p:cNvSpPr>
                <a:spLocks/>
              </p:cNvSpPr>
              <p:nvPr/>
            </p:nvSpPr>
            <p:spPr bwMode="gray">
              <a:xfrm>
                <a:off x="1047" y="2147"/>
                <a:ext cx="385" cy="372"/>
              </a:xfrm>
              <a:custGeom>
                <a:avLst/>
                <a:gdLst>
                  <a:gd name="T0" fmla="*/ 118 w 596"/>
                  <a:gd name="T1" fmla="*/ 0 h 598"/>
                  <a:gd name="T2" fmla="*/ 0 w 596"/>
                  <a:gd name="T3" fmla="*/ 118 h 598"/>
                  <a:gd name="T4" fmla="*/ 0 w 596"/>
                  <a:gd name="T5" fmla="*/ 589 h 598"/>
                  <a:gd name="T6" fmla="*/ 161 w 596"/>
                  <a:gd name="T7" fmla="*/ 174 h 598"/>
                  <a:gd name="T8" fmla="*/ 589 w 596"/>
                  <a:gd name="T9" fmla="*/ 0 h 598"/>
                  <a:gd name="T10" fmla="*/ 118 w 596"/>
                  <a:gd name="T11" fmla="*/ 0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hlink">
                      <a:gamma/>
                      <a:tint val="42353"/>
                      <a:invGamma/>
                    </a:schemeClr>
                  </a:gs>
                  <a:gs pos="100000">
                    <a:schemeClr val="hlink">
                      <a:alpha val="0"/>
                    </a:schemeClr>
                  </a:gs>
                </a:gsLst>
                <a:lin ang="2700000" scaled="1"/>
              </a:gra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0" name="Text Box 15"/>
              <p:cNvSpPr txBox="1">
                <a:spLocks noChangeArrowheads="1"/>
              </p:cNvSpPr>
              <p:nvPr/>
            </p:nvSpPr>
            <p:spPr bwMode="gray">
              <a:xfrm>
                <a:off x="1199" y="2203"/>
                <a:ext cx="348" cy="739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US" sz="2800" dirty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cs typeface="+mn-cs"/>
                  </a:rPr>
                  <a:t>B</a:t>
                </a:r>
              </a:p>
            </p:txBody>
          </p:sp>
        </p:grpSp>
        <p:sp>
          <p:nvSpPr>
            <p:cNvPr id="17" name="Text Box 16"/>
            <p:cNvSpPr txBox="1">
              <a:spLocks noChangeArrowheads="1"/>
            </p:cNvSpPr>
            <p:nvPr/>
          </p:nvSpPr>
          <p:spPr bwMode="gray">
            <a:xfrm>
              <a:off x="1847" y="2203"/>
              <a:ext cx="2746" cy="652"/>
            </a:xfrm>
            <a:prstGeom prst="rect">
              <a:avLst/>
            </a:prstGeom>
            <a:no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defRPr/>
              </a:pPr>
              <a:r>
                <a:rPr lang="vi-VN" sz="2400">
                  <a:solidFill>
                    <a:srgbClr val="C00000"/>
                  </a:solidFill>
                </a:rPr>
                <a:t>3 màu, đỏ, </a:t>
              </a:r>
              <a:r>
                <a:rPr lang="vi-VN" sz="2400" smtClean="0">
                  <a:solidFill>
                    <a:srgbClr val="C00000"/>
                  </a:solidFill>
                </a:rPr>
                <a:t>xanh</a:t>
              </a:r>
              <a:r>
                <a:rPr lang="en-US" sz="2400" smtClean="0">
                  <a:solidFill>
                    <a:srgbClr val="C00000"/>
                  </a:solidFill>
                </a:rPr>
                <a:t>, </a:t>
              </a:r>
              <a:r>
                <a:rPr lang="vi-VN" sz="2400" smtClean="0">
                  <a:solidFill>
                    <a:srgbClr val="C00000"/>
                  </a:solidFill>
                </a:rPr>
                <a:t>vàng</a:t>
              </a:r>
              <a:endParaRPr lang="en-US" sz="2400" b="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21" name="Group 10"/>
          <p:cNvGrpSpPr>
            <a:grpSpLocks/>
          </p:cNvGrpSpPr>
          <p:nvPr/>
        </p:nvGrpSpPr>
        <p:grpSpPr bwMode="auto">
          <a:xfrm>
            <a:off x="3633494" y="5715001"/>
            <a:ext cx="5094287" cy="761743"/>
            <a:chOff x="912" y="2037"/>
            <a:chExt cx="3984" cy="1076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22" name="AutoShape 11"/>
            <p:cNvSpPr>
              <a:spLocks noChangeArrowheads="1"/>
            </p:cNvSpPr>
            <p:nvPr/>
          </p:nvSpPr>
          <p:spPr bwMode="gray">
            <a:xfrm>
              <a:off x="912" y="2037"/>
              <a:ext cx="3984" cy="1076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noFill/>
              <a:round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23" name="Group 12"/>
            <p:cNvGrpSpPr>
              <a:grpSpLocks/>
            </p:cNvGrpSpPr>
            <p:nvPr/>
          </p:nvGrpSpPr>
          <p:grpSpPr bwMode="auto">
            <a:xfrm>
              <a:off x="999" y="2100"/>
              <a:ext cx="740" cy="897"/>
              <a:chOff x="999" y="2100"/>
              <a:chExt cx="740" cy="897"/>
            </a:xfrm>
          </p:grpSpPr>
          <p:sp>
            <p:nvSpPr>
              <p:cNvPr id="25" name="AutoShape 13"/>
              <p:cNvSpPr>
                <a:spLocks noChangeArrowheads="1"/>
              </p:cNvSpPr>
              <p:nvPr/>
            </p:nvSpPr>
            <p:spPr bwMode="gray">
              <a:xfrm>
                <a:off x="999" y="2100"/>
                <a:ext cx="740" cy="897"/>
              </a:xfrm>
              <a:prstGeom prst="roundRect">
                <a:avLst>
                  <a:gd name="adj" fmla="val 11921"/>
                </a:avLst>
              </a:prstGeom>
              <a:solidFill>
                <a:srgbClr val="1B00FE"/>
              </a:solidFill>
              <a:ln w="38100">
                <a:noFill/>
                <a:round/>
                <a:headEnd/>
                <a:tailEnd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6" name="Freeform 14"/>
              <p:cNvSpPr>
                <a:spLocks/>
              </p:cNvSpPr>
              <p:nvPr/>
            </p:nvSpPr>
            <p:spPr bwMode="gray">
              <a:xfrm>
                <a:off x="1047" y="2147"/>
                <a:ext cx="385" cy="372"/>
              </a:xfrm>
              <a:custGeom>
                <a:avLst/>
                <a:gdLst>
                  <a:gd name="T0" fmla="*/ 118 w 596"/>
                  <a:gd name="T1" fmla="*/ 0 h 598"/>
                  <a:gd name="T2" fmla="*/ 0 w 596"/>
                  <a:gd name="T3" fmla="*/ 118 h 598"/>
                  <a:gd name="T4" fmla="*/ 0 w 596"/>
                  <a:gd name="T5" fmla="*/ 589 h 598"/>
                  <a:gd name="T6" fmla="*/ 161 w 596"/>
                  <a:gd name="T7" fmla="*/ 174 h 598"/>
                  <a:gd name="T8" fmla="*/ 589 w 596"/>
                  <a:gd name="T9" fmla="*/ 0 h 598"/>
                  <a:gd name="T10" fmla="*/ 118 w 596"/>
                  <a:gd name="T11" fmla="*/ 0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hlink">
                      <a:gamma/>
                      <a:tint val="42353"/>
                      <a:invGamma/>
                    </a:schemeClr>
                  </a:gs>
                  <a:gs pos="100000">
                    <a:schemeClr val="hlink">
                      <a:alpha val="0"/>
                    </a:schemeClr>
                  </a:gs>
                </a:gsLst>
                <a:lin ang="2700000" scaled="1"/>
              </a:gra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7" name="Text Box 15"/>
              <p:cNvSpPr txBox="1">
                <a:spLocks noChangeArrowheads="1"/>
              </p:cNvSpPr>
              <p:nvPr/>
            </p:nvSpPr>
            <p:spPr bwMode="gray">
              <a:xfrm>
                <a:off x="1199" y="2203"/>
                <a:ext cx="348" cy="739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US" sz="2800" dirty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cs typeface="+mn-cs"/>
                  </a:rPr>
                  <a:t>C</a:t>
                </a:r>
              </a:p>
            </p:txBody>
          </p:sp>
        </p:grpSp>
        <p:sp>
          <p:nvSpPr>
            <p:cNvPr id="24" name="Text Box 16"/>
            <p:cNvSpPr txBox="1">
              <a:spLocks noChangeArrowheads="1"/>
            </p:cNvSpPr>
            <p:nvPr/>
          </p:nvSpPr>
          <p:spPr bwMode="gray">
            <a:xfrm>
              <a:off x="1847" y="2246"/>
              <a:ext cx="3042" cy="652"/>
            </a:xfrm>
            <a:prstGeom prst="rect">
              <a:avLst/>
            </a:prstGeom>
            <a:no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>
                <a:defRPr/>
              </a:pPr>
              <a:r>
                <a:rPr lang="vi-VN" sz="2400">
                  <a:solidFill>
                    <a:srgbClr val="C00000"/>
                  </a:solidFill>
                </a:rPr>
                <a:t>3 màu, </a:t>
              </a:r>
              <a:r>
                <a:rPr lang="vi-VN" sz="2400" smtClean="0">
                  <a:solidFill>
                    <a:srgbClr val="C00000"/>
                  </a:solidFill>
                </a:rPr>
                <a:t>xanh</a:t>
              </a:r>
              <a:r>
                <a:rPr lang="en-US" sz="2400" smtClean="0">
                  <a:solidFill>
                    <a:srgbClr val="C00000"/>
                  </a:solidFill>
                </a:rPr>
                <a:t>, </a:t>
              </a:r>
              <a:r>
                <a:rPr lang="vi-VN" sz="2400" smtClean="0">
                  <a:solidFill>
                    <a:srgbClr val="C00000"/>
                  </a:solidFill>
                </a:rPr>
                <a:t>đỏ</a:t>
              </a:r>
              <a:r>
                <a:rPr lang="vi-VN" sz="2400">
                  <a:solidFill>
                    <a:srgbClr val="C00000"/>
                  </a:solidFill>
                </a:rPr>
                <a:t>, </a:t>
              </a:r>
              <a:r>
                <a:rPr lang="vi-VN" sz="2400" smtClean="0">
                  <a:solidFill>
                    <a:srgbClr val="C00000"/>
                  </a:solidFill>
                </a:rPr>
                <a:t>vàng </a:t>
              </a:r>
              <a:endParaRPr lang="en-US" sz="2400" b="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29" name="Group 28"/>
          <p:cNvGrpSpPr>
            <a:grpSpLocks/>
          </p:cNvGrpSpPr>
          <p:nvPr/>
        </p:nvGrpSpPr>
        <p:grpSpPr bwMode="auto">
          <a:xfrm>
            <a:off x="3789363" y="3886200"/>
            <a:ext cx="868362" cy="652463"/>
            <a:chOff x="2990491" y="2273745"/>
            <a:chExt cx="1001663" cy="703769"/>
          </a:xfrm>
        </p:grpSpPr>
        <p:grpSp>
          <p:nvGrpSpPr>
            <p:cNvPr id="7190" name="Group 29"/>
            <p:cNvGrpSpPr>
              <a:grpSpLocks/>
            </p:cNvGrpSpPr>
            <p:nvPr/>
          </p:nvGrpSpPr>
          <p:grpSpPr bwMode="auto">
            <a:xfrm>
              <a:off x="2990491" y="2273745"/>
              <a:ext cx="1001663" cy="665511"/>
              <a:chOff x="3503107" y="5220119"/>
              <a:chExt cx="1001663" cy="665511"/>
            </a:xfrm>
          </p:grpSpPr>
          <p:sp>
            <p:nvSpPr>
              <p:cNvPr id="32" name="AutoShape 13"/>
              <p:cNvSpPr>
                <a:spLocks noChangeArrowheads="1"/>
              </p:cNvSpPr>
              <p:nvPr/>
            </p:nvSpPr>
            <p:spPr bwMode="gray">
              <a:xfrm>
                <a:off x="3503107" y="5220119"/>
                <a:ext cx="1001663" cy="666098"/>
              </a:xfrm>
              <a:prstGeom prst="roundRect">
                <a:avLst>
                  <a:gd name="adj" fmla="val 11921"/>
                </a:avLst>
              </a:prstGeom>
              <a:solidFill>
                <a:srgbClr val="C00000"/>
              </a:solidFill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3" name="Freeform 14"/>
              <p:cNvSpPr>
                <a:spLocks/>
              </p:cNvSpPr>
              <p:nvPr/>
            </p:nvSpPr>
            <p:spPr bwMode="gray">
              <a:xfrm>
                <a:off x="3569030" y="5254366"/>
                <a:ext cx="520059" cy="277398"/>
              </a:xfrm>
              <a:custGeom>
                <a:avLst/>
                <a:gdLst>
                  <a:gd name="T0" fmla="*/ 118 w 596"/>
                  <a:gd name="T1" fmla="*/ 0 h 598"/>
                  <a:gd name="T2" fmla="*/ 0 w 596"/>
                  <a:gd name="T3" fmla="*/ 118 h 598"/>
                  <a:gd name="T4" fmla="*/ 0 w 596"/>
                  <a:gd name="T5" fmla="*/ 589 h 598"/>
                  <a:gd name="T6" fmla="*/ 161 w 596"/>
                  <a:gd name="T7" fmla="*/ 174 h 598"/>
                  <a:gd name="T8" fmla="*/ 589 w 596"/>
                  <a:gd name="T9" fmla="*/ 0 h 598"/>
                  <a:gd name="T10" fmla="*/ 118 w 596"/>
                  <a:gd name="T11" fmla="*/ 0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hlink">
                      <a:gamma/>
                      <a:tint val="42353"/>
                      <a:invGamma/>
                    </a:schemeClr>
                  </a:gs>
                  <a:gs pos="100000">
                    <a:schemeClr val="hlink">
                      <a:alpha val="0"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31" name="Rectangle 30"/>
            <p:cNvSpPr/>
            <p:nvPr/>
          </p:nvSpPr>
          <p:spPr>
            <a:xfrm>
              <a:off x="3213897" y="2347376"/>
              <a:ext cx="554851" cy="63013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eaLnBrk="0" hangingPunct="0">
                <a:defRPr/>
              </a:pPr>
              <a:r>
                <a:rPr lang="en-US" sz="320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A</a:t>
              </a:r>
              <a:endParaRPr lang="en-US" sz="3200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pic>
        <p:nvPicPr>
          <p:cNvPr id="7177" name="Picture 115" descr="ALRMCLOK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7938" y="2743200"/>
            <a:ext cx="855662" cy="103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Oval 34"/>
          <p:cNvSpPr/>
          <p:nvPr/>
        </p:nvSpPr>
        <p:spPr>
          <a:xfrm>
            <a:off x="1398588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0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36" name="Oval 35"/>
          <p:cNvSpPr/>
          <p:nvPr/>
        </p:nvSpPr>
        <p:spPr>
          <a:xfrm>
            <a:off x="1397000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1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37" name="Oval 36"/>
          <p:cNvSpPr/>
          <p:nvPr/>
        </p:nvSpPr>
        <p:spPr>
          <a:xfrm>
            <a:off x="1398588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2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38" name="Oval 37"/>
          <p:cNvSpPr/>
          <p:nvPr/>
        </p:nvSpPr>
        <p:spPr>
          <a:xfrm>
            <a:off x="1411288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3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39" name="Oval 38"/>
          <p:cNvSpPr/>
          <p:nvPr/>
        </p:nvSpPr>
        <p:spPr>
          <a:xfrm>
            <a:off x="1411288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4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40" name="Oval 39"/>
          <p:cNvSpPr/>
          <p:nvPr/>
        </p:nvSpPr>
        <p:spPr>
          <a:xfrm>
            <a:off x="1408113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5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41" name="Oval 40"/>
          <p:cNvSpPr/>
          <p:nvPr/>
        </p:nvSpPr>
        <p:spPr>
          <a:xfrm>
            <a:off x="1409700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6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42" name="Oval 41"/>
          <p:cNvSpPr/>
          <p:nvPr/>
        </p:nvSpPr>
        <p:spPr>
          <a:xfrm>
            <a:off x="1411288" y="2998788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7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43" name="Oval 42"/>
          <p:cNvSpPr/>
          <p:nvPr/>
        </p:nvSpPr>
        <p:spPr>
          <a:xfrm>
            <a:off x="1409700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8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44" name="Oval 43"/>
          <p:cNvSpPr/>
          <p:nvPr/>
        </p:nvSpPr>
        <p:spPr>
          <a:xfrm>
            <a:off x="1420813" y="2998788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9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45" name="Oval 44"/>
          <p:cNvSpPr/>
          <p:nvPr/>
        </p:nvSpPr>
        <p:spPr>
          <a:xfrm>
            <a:off x="1420813" y="2998788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0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47" name="Rectangle 46"/>
          <p:cNvSpPr/>
          <p:nvPr/>
        </p:nvSpPr>
        <p:spPr>
          <a:xfrm rot="19908194">
            <a:off x="393052" y="1077610"/>
            <a:ext cx="4862776" cy="1267571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spcFirstLastPara="1" wrap="none">
            <a:prstTxWarp prst="textArchUp">
              <a:avLst>
                <a:gd name="adj" fmla="val 13753749"/>
              </a:avLst>
            </a:prstTxWarp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9600" i="1" u="sng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Matura MT Script Capitals" pitchFamily="66" charset="0"/>
                <a:cs typeface="Ideal Sans Medium" pitchFamily="50" charset="0"/>
              </a:rPr>
              <a:t>Xuất phát</a:t>
            </a:r>
            <a:endParaRPr lang="en-US" sz="9600" i="1" u="sng" dirty="0">
              <a:ln>
                <a:solidFill>
                  <a:srgbClr val="FF0000"/>
                </a:solidFill>
              </a:ln>
              <a:solidFill>
                <a:srgbClr val="FF0000"/>
              </a:solidFill>
              <a:latin typeface="Matura MT Script Capitals" pitchFamily="66" charset="0"/>
              <a:cs typeface="Ideal Sans Medium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231827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0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8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6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66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7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74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7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82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8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90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9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98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0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106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1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114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11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ring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5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j0214098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5" grpId="0" animBg="1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  <p:bldP spid="45" grpId="0" animBg="1"/>
      <p:bldP spid="45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15" descr="http://drive.kenh9.tv/http/1200x1200/tinhhoa.net-n7lCmD-20150710-thu-suc-voi-cac-cau-do-vui-de-ma-kho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3" y="42863"/>
            <a:ext cx="1670050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678113" y="1145736"/>
            <a:ext cx="6923087" cy="1292664"/>
          </a:xfrm>
        </p:spPr>
        <p:txBody>
          <a:bodyPr/>
          <a:lstStyle/>
          <a:p>
            <a:pPr algn="ctr" eaLnBrk="1" hangingPunct="1"/>
            <a:r>
              <a:rPr lang="en-US" altLang="en-US" sz="2800" smtClean="0">
                <a:solidFill>
                  <a:srgbClr val="002060"/>
                </a:solidFill>
                <a:latin typeface="Arial" charset="0"/>
                <a:cs typeface="Arial" charset="0"/>
              </a:rPr>
              <a:t>Hình nào dưới đây là biển báo nguy hiểm?</a:t>
            </a:r>
          </a:p>
        </p:txBody>
      </p:sp>
      <p:grpSp>
        <p:nvGrpSpPr>
          <p:cNvPr id="6" name="Group 10"/>
          <p:cNvGrpSpPr>
            <a:grpSpLocks/>
          </p:cNvGrpSpPr>
          <p:nvPr/>
        </p:nvGrpSpPr>
        <p:grpSpPr bwMode="auto">
          <a:xfrm>
            <a:off x="2209800" y="4343657"/>
            <a:ext cx="6858000" cy="761743"/>
            <a:chOff x="912" y="2037"/>
            <a:chExt cx="3984" cy="1076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7" name="AutoShape 11"/>
            <p:cNvSpPr>
              <a:spLocks noChangeArrowheads="1"/>
            </p:cNvSpPr>
            <p:nvPr/>
          </p:nvSpPr>
          <p:spPr bwMode="gray">
            <a:xfrm>
              <a:off x="912" y="2037"/>
              <a:ext cx="3984" cy="1076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noFill/>
              <a:round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8" name="Group 12"/>
            <p:cNvGrpSpPr>
              <a:grpSpLocks/>
            </p:cNvGrpSpPr>
            <p:nvPr/>
          </p:nvGrpSpPr>
          <p:grpSpPr bwMode="auto">
            <a:xfrm>
              <a:off x="999" y="2100"/>
              <a:ext cx="488" cy="897"/>
              <a:chOff x="999" y="2100"/>
              <a:chExt cx="488" cy="897"/>
            </a:xfrm>
          </p:grpSpPr>
          <p:sp>
            <p:nvSpPr>
              <p:cNvPr id="10" name="AutoShape 13"/>
              <p:cNvSpPr>
                <a:spLocks noChangeArrowheads="1"/>
              </p:cNvSpPr>
              <p:nvPr/>
            </p:nvSpPr>
            <p:spPr bwMode="gray">
              <a:xfrm>
                <a:off x="999" y="2100"/>
                <a:ext cx="488" cy="897"/>
              </a:xfrm>
              <a:prstGeom prst="roundRect">
                <a:avLst>
                  <a:gd name="adj" fmla="val 11921"/>
                </a:avLst>
              </a:prstGeom>
              <a:solidFill>
                <a:srgbClr val="1B00FE"/>
              </a:solidFill>
              <a:ln w="38100">
                <a:noFill/>
                <a:round/>
                <a:headEnd/>
                <a:tailEnd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1" name="Freeform 14"/>
              <p:cNvSpPr>
                <a:spLocks/>
              </p:cNvSpPr>
              <p:nvPr/>
            </p:nvSpPr>
            <p:spPr bwMode="gray">
              <a:xfrm>
                <a:off x="1047" y="2147"/>
                <a:ext cx="385" cy="372"/>
              </a:xfrm>
              <a:custGeom>
                <a:avLst/>
                <a:gdLst>
                  <a:gd name="T0" fmla="*/ 118 w 596"/>
                  <a:gd name="T1" fmla="*/ 0 h 598"/>
                  <a:gd name="T2" fmla="*/ 0 w 596"/>
                  <a:gd name="T3" fmla="*/ 118 h 598"/>
                  <a:gd name="T4" fmla="*/ 0 w 596"/>
                  <a:gd name="T5" fmla="*/ 589 h 598"/>
                  <a:gd name="T6" fmla="*/ 161 w 596"/>
                  <a:gd name="T7" fmla="*/ 174 h 598"/>
                  <a:gd name="T8" fmla="*/ 589 w 596"/>
                  <a:gd name="T9" fmla="*/ 0 h 598"/>
                  <a:gd name="T10" fmla="*/ 118 w 596"/>
                  <a:gd name="T11" fmla="*/ 0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hlink">
                      <a:gamma/>
                      <a:tint val="42353"/>
                      <a:invGamma/>
                    </a:schemeClr>
                  </a:gs>
                  <a:gs pos="100000">
                    <a:schemeClr val="hlink">
                      <a:alpha val="0"/>
                    </a:schemeClr>
                  </a:gs>
                </a:gsLst>
                <a:lin ang="2700000" scaled="1"/>
              </a:gra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2" name="Text Box 15"/>
              <p:cNvSpPr txBox="1">
                <a:spLocks noChangeArrowheads="1"/>
              </p:cNvSpPr>
              <p:nvPr/>
            </p:nvSpPr>
            <p:spPr bwMode="gray">
              <a:xfrm>
                <a:off x="1047" y="2203"/>
                <a:ext cx="440" cy="739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US" sz="2800" dirty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cs typeface="+mn-cs"/>
                  </a:rPr>
                  <a:t>A</a:t>
                </a:r>
              </a:p>
            </p:txBody>
          </p:sp>
        </p:grpSp>
        <p:sp>
          <p:nvSpPr>
            <p:cNvPr id="9" name="Text Box 16"/>
            <p:cNvSpPr txBox="1">
              <a:spLocks noChangeArrowheads="1"/>
            </p:cNvSpPr>
            <p:nvPr/>
          </p:nvSpPr>
          <p:spPr bwMode="gray">
            <a:xfrm>
              <a:off x="1412" y="2255"/>
              <a:ext cx="3425" cy="652"/>
            </a:xfrm>
            <a:prstGeom prst="rect">
              <a:avLst/>
            </a:prstGeom>
            <a:no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>
                <a:defRPr/>
              </a:pPr>
              <a:r>
                <a:rPr lang="en-US" sz="2400" smtClean="0">
                  <a:solidFill>
                    <a:srgbClr val="C00000"/>
                  </a:solidFill>
                  <a:cs typeface="+mn-cs"/>
                </a:rPr>
                <a:t>Hình 1</a:t>
              </a:r>
              <a:endParaRPr lang="en-US" sz="2400" b="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13" name="Group 10"/>
          <p:cNvGrpSpPr>
            <a:grpSpLocks/>
          </p:cNvGrpSpPr>
          <p:nvPr/>
        </p:nvGrpSpPr>
        <p:grpSpPr bwMode="auto">
          <a:xfrm>
            <a:off x="2133600" y="5334258"/>
            <a:ext cx="6858000" cy="761743"/>
            <a:chOff x="912" y="2037"/>
            <a:chExt cx="3984" cy="1076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14" name="AutoShape 11"/>
            <p:cNvSpPr>
              <a:spLocks noChangeArrowheads="1"/>
            </p:cNvSpPr>
            <p:nvPr/>
          </p:nvSpPr>
          <p:spPr bwMode="gray">
            <a:xfrm>
              <a:off x="912" y="2037"/>
              <a:ext cx="3984" cy="1076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noFill/>
              <a:round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5" name="Group 12"/>
            <p:cNvGrpSpPr>
              <a:grpSpLocks/>
            </p:cNvGrpSpPr>
            <p:nvPr/>
          </p:nvGrpSpPr>
          <p:grpSpPr bwMode="auto">
            <a:xfrm>
              <a:off x="999" y="2100"/>
              <a:ext cx="516" cy="897"/>
              <a:chOff x="999" y="2100"/>
              <a:chExt cx="516" cy="897"/>
            </a:xfrm>
          </p:grpSpPr>
          <p:sp>
            <p:nvSpPr>
              <p:cNvPr id="17" name="AutoShape 13"/>
              <p:cNvSpPr>
                <a:spLocks noChangeArrowheads="1"/>
              </p:cNvSpPr>
              <p:nvPr/>
            </p:nvSpPr>
            <p:spPr bwMode="gray">
              <a:xfrm>
                <a:off x="999" y="2100"/>
                <a:ext cx="516" cy="897"/>
              </a:xfrm>
              <a:prstGeom prst="roundRect">
                <a:avLst>
                  <a:gd name="adj" fmla="val 11921"/>
                </a:avLst>
              </a:prstGeom>
              <a:solidFill>
                <a:srgbClr val="1B00FE"/>
              </a:solidFill>
              <a:ln w="38100">
                <a:noFill/>
                <a:round/>
                <a:headEnd/>
                <a:tailEnd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8" name="Freeform 14"/>
              <p:cNvSpPr>
                <a:spLocks/>
              </p:cNvSpPr>
              <p:nvPr/>
            </p:nvSpPr>
            <p:spPr bwMode="gray">
              <a:xfrm>
                <a:off x="1047" y="2147"/>
                <a:ext cx="385" cy="372"/>
              </a:xfrm>
              <a:custGeom>
                <a:avLst/>
                <a:gdLst>
                  <a:gd name="T0" fmla="*/ 118 w 596"/>
                  <a:gd name="T1" fmla="*/ 0 h 598"/>
                  <a:gd name="T2" fmla="*/ 0 w 596"/>
                  <a:gd name="T3" fmla="*/ 118 h 598"/>
                  <a:gd name="T4" fmla="*/ 0 w 596"/>
                  <a:gd name="T5" fmla="*/ 589 h 598"/>
                  <a:gd name="T6" fmla="*/ 161 w 596"/>
                  <a:gd name="T7" fmla="*/ 174 h 598"/>
                  <a:gd name="T8" fmla="*/ 589 w 596"/>
                  <a:gd name="T9" fmla="*/ 0 h 598"/>
                  <a:gd name="T10" fmla="*/ 118 w 596"/>
                  <a:gd name="T11" fmla="*/ 0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hlink">
                      <a:gamma/>
                      <a:tint val="42353"/>
                      <a:invGamma/>
                    </a:schemeClr>
                  </a:gs>
                  <a:gs pos="100000">
                    <a:schemeClr val="hlink">
                      <a:alpha val="0"/>
                    </a:schemeClr>
                  </a:gs>
                </a:gsLst>
                <a:lin ang="2700000" scaled="1"/>
              </a:gra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9" name="Text Box 15"/>
              <p:cNvSpPr txBox="1">
                <a:spLocks noChangeArrowheads="1"/>
              </p:cNvSpPr>
              <p:nvPr/>
            </p:nvSpPr>
            <p:spPr bwMode="gray">
              <a:xfrm>
                <a:off x="1047" y="2203"/>
                <a:ext cx="440" cy="739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US" sz="2800" dirty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cs typeface="+mn-cs"/>
                  </a:rPr>
                  <a:t>B</a:t>
                </a:r>
              </a:p>
            </p:txBody>
          </p:sp>
        </p:grpSp>
        <p:sp>
          <p:nvSpPr>
            <p:cNvPr id="16" name="Text Box 16"/>
            <p:cNvSpPr txBox="1">
              <a:spLocks noChangeArrowheads="1"/>
            </p:cNvSpPr>
            <p:nvPr/>
          </p:nvSpPr>
          <p:spPr bwMode="gray">
            <a:xfrm>
              <a:off x="1500" y="2163"/>
              <a:ext cx="3375" cy="652"/>
            </a:xfrm>
            <a:prstGeom prst="rect">
              <a:avLst/>
            </a:prstGeom>
            <a:no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>
                <a:defRPr/>
              </a:pPr>
              <a:r>
                <a:rPr lang="en-US" sz="2400" smtClean="0">
                  <a:solidFill>
                    <a:srgbClr val="C00000"/>
                  </a:solidFill>
                </a:rPr>
                <a:t>Hình 2</a:t>
              </a:r>
              <a:endParaRPr lang="en-US" sz="2400" b="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20" name="Group 10"/>
          <p:cNvGrpSpPr>
            <a:grpSpLocks/>
          </p:cNvGrpSpPr>
          <p:nvPr/>
        </p:nvGrpSpPr>
        <p:grpSpPr bwMode="auto">
          <a:xfrm>
            <a:off x="2148342" y="6172458"/>
            <a:ext cx="6923087" cy="761743"/>
            <a:chOff x="912" y="2037"/>
            <a:chExt cx="3984" cy="1076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21" name="AutoShape 11"/>
            <p:cNvSpPr>
              <a:spLocks noChangeArrowheads="1"/>
            </p:cNvSpPr>
            <p:nvPr/>
          </p:nvSpPr>
          <p:spPr bwMode="gray">
            <a:xfrm>
              <a:off x="912" y="2037"/>
              <a:ext cx="3984" cy="1076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noFill/>
              <a:round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22" name="Group 12"/>
            <p:cNvGrpSpPr>
              <a:grpSpLocks/>
            </p:cNvGrpSpPr>
            <p:nvPr/>
          </p:nvGrpSpPr>
          <p:grpSpPr bwMode="auto">
            <a:xfrm>
              <a:off x="999" y="2100"/>
              <a:ext cx="548" cy="897"/>
              <a:chOff x="999" y="2100"/>
              <a:chExt cx="548" cy="897"/>
            </a:xfrm>
          </p:grpSpPr>
          <p:sp>
            <p:nvSpPr>
              <p:cNvPr id="24" name="AutoShape 13"/>
              <p:cNvSpPr>
                <a:spLocks noChangeArrowheads="1"/>
              </p:cNvSpPr>
              <p:nvPr/>
            </p:nvSpPr>
            <p:spPr bwMode="gray">
              <a:xfrm>
                <a:off x="999" y="2100"/>
                <a:ext cx="548" cy="897"/>
              </a:xfrm>
              <a:prstGeom prst="roundRect">
                <a:avLst>
                  <a:gd name="adj" fmla="val 11921"/>
                </a:avLst>
              </a:prstGeom>
              <a:solidFill>
                <a:srgbClr val="1B00FE"/>
              </a:solidFill>
              <a:ln w="38100">
                <a:noFill/>
                <a:round/>
                <a:headEnd/>
                <a:tailEnd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5" name="Freeform 14"/>
              <p:cNvSpPr>
                <a:spLocks/>
              </p:cNvSpPr>
              <p:nvPr/>
            </p:nvSpPr>
            <p:spPr bwMode="gray">
              <a:xfrm>
                <a:off x="1047" y="2147"/>
                <a:ext cx="385" cy="372"/>
              </a:xfrm>
              <a:custGeom>
                <a:avLst/>
                <a:gdLst>
                  <a:gd name="T0" fmla="*/ 118 w 596"/>
                  <a:gd name="T1" fmla="*/ 0 h 598"/>
                  <a:gd name="T2" fmla="*/ 0 w 596"/>
                  <a:gd name="T3" fmla="*/ 118 h 598"/>
                  <a:gd name="T4" fmla="*/ 0 w 596"/>
                  <a:gd name="T5" fmla="*/ 589 h 598"/>
                  <a:gd name="T6" fmla="*/ 161 w 596"/>
                  <a:gd name="T7" fmla="*/ 174 h 598"/>
                  <a:gd name="T8" fmla="*/ 589 w 596"/>
                  <a:gd name="T9" fmla="*/ 0 h 598"/>
                  <a:gd name="T10" fmla="*/ 118 w 596"/>
                  <a:gd name="T11" fmla="*/ 0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hlink">
                      <a:gamma/>
                      <a:tint val="42353"/>
                      <a:invGamma/>
                    </a:schemeClr>
                  </a:gs>
                  <a:gs pos="100000">
                    <a:schemeClr val="hlink">
                      <a:alpha val="0"/>
                    </a:schemeClr>
                  </a:gs>
                </a:gsLst>
                <a:lin ang="2700000" scaled="1"/>
              </a:gra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6" name="Text Box 15"/>
              <p:cNvSpPr txBox="1">
                <a:spLocks noChangeArrowheads="1"/>
              </p:cNvSpPr>
              <p:nvPr/>
            </p:nvSpPr>
            <p:spPr bwMode="gray">
              <a:xfrm>
                <a:off x="1047" y="2203"/>
                <a:ext cx="472" cy="739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US" sz="2800" dirty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cs typeface="+mn-cs"/>
                  </a:rPr>
                  <a:t>C</a:t>
                </a:r>
              </a:p>
            </p:txBody>
          </p:sp>
        </p:grpSp>
        <p:sp>
          <p:nvSpPr>
            <p:cNvPr id="23" name="Text Box 16"/>
            <p:cNvSpPr txBox="1">
              <a:spLocks noChangeArrowheads="1"/>
            </p:cNvSpPr>
            <p:nvPr/>
          </p:nvSpPr>
          <p:spPr bwMode="gray">
            <a:xfrm>
              <a:off x="1486" y="2151"/>
              <a:ext cx="3343" cy="652"/>
            </a:xfrm>
            <a:prstGeom prst="rect">
              <a:avLst/>
            </a:prstGeom>
            <a:no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>
                <a:defRPr/>
              </a:pPr>
              <a:r>
                <a:rPr lang="en-US" sz="2400" smtClean="0">
                  <a:solidFill>
                    <a:srgbClr val="C00000"/>
                  </a:solidFill>
                </a:rPr>
                <a:t>Hình 3</a:t>
              </a:r>
              <a:endParaRPr lang="en-US" sz="2400" b="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28" name="Group 27"/>
          <p:cNvGrpSpPr>
            <a:grpSpLocks/>
          </p:cNvGrpSpPr>
          <p:nvPr/>
        </p:nvGrpSpPr>
        <p:grpSpPr bwMode="auto">
          <a:xfrm>
            <a:off x="2299524" y="5334655"/>
            <a:ext cx="868362" cy="652463"/>
            <a:chOff x="2990491" y="2273745"/>
            <a:chExt cx="1001663" cy="703769"/>
          </a:xfrm>
        </p:grpSpPr>
        <p:grpSp>
          <p:nvGrpSpPr>
            <p:cNvPr id="8214" name="Group 29"/>
            <p:cNvGrpSpPr>
              <a:grpSpLocks/>
            </p:cNvGrpSpPr>
            <p:nvPr/>
          </p:nvGrpSpPr>
          <p:grpSpPr bwMode="auto">
            <a:xfrm>
              <a:off x="2990491" y="2273745"/>
              <a:ext cx="1001663" cy="665511"/>
              <a:chOff x="3503107" y="5220119"/>
              <a:chExt cx="1001663" cy="665511"/>
            </a:xfrm>
          </p:grpSpPr>
          <p:sp>
            <p:nvSpPr>
              <p:cNvPr id="31" name="AutoShape 13"/>
              <p:cNvSpPr>
                <a:spLocks noChangeArrowheads="1"/>
              </p:cNvSpPr>
              <p:nvPr/>
            </p:nvSpPr>
            <p:spPr bwMode="gray">
              <a:xfrm>
                <a:off x="3503107" y="5220119"/>
                <a:ext cx="1001663" cy="666098"/>
              </a:xfrm>
              <a:prstGeom prst="roundRect">
                <a:avLst>
                  <a:gd name="adj" fmla="val 11921"/>
                </a:avLst>
              </a:prstGeom>
              <a:solidFill>
                <a:srgbClr val="C00000"/>
              </a:solidFill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2" name="Freeform 14"/>
              <p:cNvSpPr>
                <a:spLocks/>
              </p:cNvSpPr>
              <p:nvPr/>
            </p:nvSpPr>
            <p:spPr bwMode="gray">
              <a:xfrm>
                <a:off x="3569030" y="5254366"/>
                <a:ext cx="520059" cy="277398"/>
              </a:xfrm>
              <a:custGeom>
                <a:avLst/>
                <a:gdLst>
                  <a:gd name="T0" fmla="*/ 118 w 596"/>
                  <a:gd name="T1" fmla="*/ 0 h 598"/>
                  <a:gd name="T2" fmla="*/ 0 w 596"/>
                  <a:gd name="T3" fmla="*/ 118 h 598"/>
                  <a:gd name="T4" fmla="*/ 0 w 596"/>
                  <a:gd name="T5" fmla="*/ 589 h 598"/>
                  <a:gd name="T6" fmla="*/ 161 w 596"/>
                  <a:gd name="T7" fmla="*/ 174 h 598"/>
                  <a:gd name="T8" fmla="*/ 589 w 596"/>
                  <a:gd name="T9" fmla="*/ 0 h 598"/>
                  <a:gd name="T10" fmla="*/ 118 w 596"/>
                  <a:gd name="T11" fmla="*/ 0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hlink">
                      <a:gamma/>
                      <a:tint val="42353"/>
                      <a:invGamma/>
                    </a:schemeClr>
                  </a:gs>
                  <a:gs pos="100000">
                    <a:schemeClr val="hlink">
                      <a:alpha val="0"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30" name="Rectangle 29"/>
            <p:cNvSpPr/>
            <p:nvPr/>
          </p:nvSpPr>
          <p:spPr>
            <a:xfrm>
              <a:off x="3213897" y="2347376"/>
              <a:ext cx="554851" cy="63013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eaLnBrk="0" hangingPunct="0">
                <a:defRPr/>
              </a:pPr>
              <a:r>
                <a:rPr lang="en-US" sz="320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B</a:t>
              </a:r>
              <a:endParaRPr lang="en-US" sz="3200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pic>
        <p:nvPicPr>
          <p:cNvPr id="8201" name="Picture 115" descr="ALRMCLOK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7938" y="2743200"/>
            <a:ext cx="855662" cy="103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Oval 33"/>
          <p:cNvSpPr/>
          <p:nvPr/>
        </p:nvSpPr>
        <p:spPr>
          <a:xfrm>
            <a:off x="1398588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0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1397000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1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36" name="Oval 35"/>
          <p:cNvSpPr/>
          <p:nvPr/>
        </p:nvSpPr>
        <p:spPr>
          <a:xfrm>
            <a:off x="1398588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2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37" name="Oval 36"/>
          <p:cNvSpPr/>
          <p:nvPr/>
        </p:nvSpPr>
        <p:spPr>
          <a:xfrm>
            <a:off x="1411288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3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38" name="Oval 37"/>
          <p:cNvSpPr/>
          <p:nvPr/>
        </p:nvSpPr>
        <p:spPr>
          <a:xfrm>
            <a:off x="1411288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4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39" name="Oval 38"/>
          <p:cNvSpPr/>
          <p:nvPr/>
        </p:nvSpPr>
        <p:spPr>
          <a:xfrm>
            <a:off x="1408113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5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40" name="Oval 39"/>
          <p:cNvSpPr/>
          <p:nvPr/>
        </p:nvSpPr>
        <p:spPr>
          <a:xfrm>
            <a:off x="1409700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6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41" name="Oval 40"/>
          <p:cNvSpPr/>
          <p:nvPr/>
        </p:nvSpPr>
        <p:spPr>
          <a:xfrm>
            <a:off x="1411288" y="2998788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7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42" name="Oval 41"/>
          <p:cNvSpPr/>
          <p:nvPr/>
        </p:nvSpPr>
        <p:spPr>
          <a:xfrm>
            <a:off x="1409700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8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43" name="Oval 42"/>
          <p:cNvSpPr/>
          <p:nvPr/>
        </p:nvSpPr>
        <p:spPr>
          <a:xfrm>
            <a:off x="1420813" y="2998788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9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44" name="Oval 43"/>
          <p:cNvSpPr/>
          <p:nvPr/>
        </p:nvSpPr>
        <p:spPr>
          <a:xfrm>
            <a:off x="1420813" y="2998788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0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46" name="Rectangle 45"/>
          <p:cNvSpPr/>
          <p:nvPr/>
        </p:nvSpPr>
        <p:spPr>
          <a:xfrm rot="19908194">
            <a:off x="393052" y="1077610"/>
            <a:ext cx="4862776" cy="1267571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spcFirstLastPara="1" wrap="none">
            <a:prstTxWarp prst="textArchUp">
              <a:avLst>
                <a:gd name="adj" fmla="val 13753749"/>
              </a:avLst>
            </a:prstTxWarp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9600" i="1" u="sng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Matura MT Script Capitals" pitchFamily="66" charset="0"/>
                <a:cs typeface="Ideal Sans Medium" pitchFamily="50" charset="0"/>
              </a:rPr>
              <a:t>Xuất phát</a:t>
            </a:r>
            <a:endParaRPr lang="en-US" sz="9600" i="1" u="sng" dirty="0">
              <a:ln>
                <a:solidFill>
                  <a:srgbClr val="FF0000"/>
                </a:solidFill>
              </a:ln>
              <a:solidFill>
                <a:srgbClr val="FF0000"/>
              </a:solidFill>
              <a:latin typeface="Matura MT Script Capitals" pitchFamily="66" charset="0"/>
              <a:cs typeface="Ideal Sans Medium" pitchFamily="50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4982" y="2264002"/>
            <a:ext cx="4552950" cy="186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3864953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0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8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6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66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7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74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7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82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8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90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9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98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0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106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1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114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11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ring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5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j0214098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4" grpId="0" animBg="1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15" descr="http://drive.kenh9.tv/http/1200x1200/tinhhoa.net-n7lCmD-20150710-thu-suc-voi-cac-cau-do-vui-de-ma-kho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3" y="42863"/>
            <a:ext cx="1670050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525713" y="1425575"/>
            <a:ext cx="6465887" cy="1317625"/>
          </a:xfrm>
        </p:spPr>
        <p:txBody>
          <a:bodyPr/>
          <a:lstStyle/>
          <a:p>
            <a:pPr algn="ctr" eaLnBrk="1" hangingPunct="1"/>
            <a:r>
              <a:rPr lang="en-US" altLang="en-US" sz="2800" smtClean="0">
                <a:solidFill>
                  <a:srgbClr val="002060"/>
                </a:solidFill>
                <a:latin typeface="Arial" charset="0"/>
                <a:cs typeface="Arial" charset="0"/>
              </a:rPr>
              <a:t>Em thả diều ở những nơi nào là an toàn?</a:t>
            </a:r>
          </a:p>
        </p:txBody>
      </p:sp>
      <p:grpSp>
        <p:nvGrpSpPr>
          <p:cNvPr id="6" name="Group 10"/>
          <p:cNvGrpSpPr>
            <a:grpSpLocks/>
          </p:cNvGrpSpPr>
          <p:nvPr/>
        </p:nvGrpSpPr>
        <p:grpSpPr bwMode="auto">
          <a:xfrm>
            <a:off x="2209800" y="2742942"/>
            <a:ext cx="6933741" cy="838200"/>
            <a:chOff x="912" y="1929"/>
            <a:chExt cx="4028" cy="1184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7" name="AutoShape 11"/>
            <p:cNvSpPr>
              <a:spLocks noChangeArrowheads="1"/>
            </p:cNvSpPr>
            <p:nvPr/>
          </p:nvSpPr>
          <p:spPr bwMode="gray">
            <a:xfrm>
              <a:off x="912" y="2037"/>
              <a:ext cx="3984" cy="1076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noFill/>
              <a:round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8" name="Group 12"/>
            <p:cNvGrpSpPr>
              <a:grpSpLocks/>
            </p:cNvGrpSpPr>
            <p:nvPr/>
          </p:nvGrpSpPr>
          <p:grpSpPr bwMode="auto">
            <a:xfrm>
              <a:off x="999" y="2100"/>
              <a:ext cx="488" cy="897"/>
              <a:chOff x="999" y="2100"/>
              <a:chExt cx="488" cy="897"/>
            </a:xfrm>
          </p:grpSpPr>
          <p:sp>
            <p:nvSpPr>
              <p:cNvPr id="10" name="AutoShape 13"/>
              <p:cNvSpPr>
                <a:spLocks noChangeArrowheads="1"/>
              </p:cNvSpPr>
              <p:nvPr/>
            </p:nvSpPr>
            <p:spPr bwMode="gray">
              <a:xfrm>
                <a:off x="999" y="2100"/>
                <a:ext cx="488" cy="897"/>
              </a:xfrm>
              <a:prstGeom prst="roundRect">
                <a:avLst>
                  <a:gd name="adj" fmla="val 11921"/>
                </a:avLst>
              </a:prstGeom>
              <a:solidFill>
                <a:srgbClr val="1B00FE"/>
              </a:solidFill>
              <a:ln w="38100">
                <a:noFill/>
                <a:round/>
                <a:headEnd/>
                <a:tailEnd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1" name="Freeform 14"/>
              <p:cNvSpPr>
                <a:spLocks/>
              </p:cNvSpPr>
              <p:nvPr/>
            </p:nvSpPr>
            <p:spPr bwMode="gray">
              <a:xfrm>
                <a:off x="1047" y="2147"/>
                <a:ext cx="385" cy="372"/>
              </a:xfrm>
              <a:custGeom>
                <a:avLst/>
                <a:gdLst>
                  <a:gd name="T0" fmla="*/ 118 w 596"/>
                  <a:gd name="T1" fmla="*/ 0 h 598"/>
                  <a:gd name="T2" fmla="*/ 0 w 596"/>
                  <a:gd name="T3" fmla="*/ 118 h 598"/>
                  <a:gd name="T4" fmla="*/ 0 w 596"/>
                  <a:gd name="T5" fmla="*/ 589 h 598"/>
                  <a:gd name="T6" fmla="*/ 161 w 596"/>
                  <a:gd name="T7" fmla="*/ 174 h 598"/>
                  <a:gd name="T8" fmla="*/ 589 w 596"/>
                  <a:gd name="T9" fmla="*/ 0 h 598"/>
                  <a:gd name="T10" fmla="*/ 118 w 596"/>
                  <a:gd name="T11" fmla="*/ 0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hlink">
                      <a:gamma/>
                      <a:tint val="42353"/>
                      <a:invGamma/>
                    </a:schemeClr>
                  </a:gs>
                  <a:gs pos="100000">
                    <a:schemeClr val="hlink">
                      <a:alpha val="0"/>
                    </a:schemeClr>
                  </a:gs>
                </a:gsLst>
                <a:lin ang="2700000" scaled="1"/>
              </a:gra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2" name="Text Box 15"/>
              <p:cNvSpPr txBox="1">
                <a:spLocks noChangeArrowheads="1"/>
              </p:cNvSpPr>
              <p:nvPr/>
            </p:nvSpPr>
            <p:spPr bwMode="gray">
              <a:xfrm>
                <a:off x="1047" y="2203"/>
                <a:ext cx="440" cy="739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US" sz="2800" dirty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cs typeface="+mn-cs"/>
                  </a:rPr>
                  <a:t>A</a:t>
                </a:r>
              </a:p>
            </p:txBody>
          </p:sp>
        </p:grpSp>
        <p:sp>
          <p:nvSpPr>
            <p:cNvPr id="9" name="Text Box 16"/>
            <p:cNvSpPr txBox="1">
              <a:spLocks noChangeArrowheads="1"/>
            </p:cNvSpPr>
            <p:nvPr/>
          </p:nvSpPr>
          <p:spPr bwMode="gray">
            <a:xfrm>
              <a:off x="1515" y="1929"/>
              <a:ext cx="3425" cy="1174"/>
            </a:xfrm>
            <a:prstGeom prst="rect">
              <a:avLst/>
            </a:prstGeom>
            <a:no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>
                <a:defRPr/>
              </a:pPr>
              <a:r>
                <a:rPr lang="en-US" sz="2400" smtClean="0">
                  <a:solidFill>
                    <a:srgbClr val="C00000"/>
                  </a:solidFill>
                  <a:cs typeface="+mn-cs"/>
                </a:rPr>
                <a:t>Khu đất trống, rộng rãi như: bãi cỏ, quảng trường, sân bóng</a:t>
              </a:r>
              <a:endParaRPr lang="en-US" sz="2400" b="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13" name="Group 10"/>
          <p:cNvGrpSpPr>
            <a:grpSpLocks/>
          </p:cNvGrpSpPr>
          <p:nvPr/>
        </p:nvGrpSpPr>
        <p:grpSpPr bwMode="auto">
          <a:xfrm>
            <a:off x="2209800" y="3733542"/>
            <a:ext cx="6858000" cy="838200"/>
            <a:chOff x="912" y="1929"/>
            <a:chExt cx="3984" cy="1184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14" name="AutoShape 11"/>
            <p:cNvSpPr>
              <a:spLocks noChangeArrowheads="1"/>
            </p:cNvSpPr>
            <p:nvPr/>
          </p:nvSpPr>
          <p:spPr bwMode="gray">
            <a:xfrm>
              <a:off x="912" y="2037"/>
              <a:ext cx="3984" cy="1076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noFill/>
              <a:round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5" name="Group 12"/>
            <p:cNvGrpSpPr>
              <a:grpSpLocks/>
            </p:cNvGrpSpPr>
            <p:nvPr/>
          </p:nvGrpSpPr>
          <p:grpSpPr bwMode="auto">
            <a:xfrm>
              <a:off x="999" y="2100"/>
              <a:ext cx="516" cy="897"/>
              <a:chOff x="999" y="2100"/>
              <a:chExt cx="516" cy="897"/>
            </a:xfrm>
          </p:grpSpPr>
          <p:sp>
            <p:nvSpPr>
              <p:cNvPr id="17" name="AutoShape 13"/>
              <p:cNvSpPr>
                <a:spLocks noChangeArrowheads="1"/>
              </p:cNvSpPr>
              <p:nvPr/>
            </p:nvSpPr>
            <p:spPr bwMode="gray">
              <a:xfrm>
                <a:off x="999" y="2100"/>
                <a:ext cx="516" cy="897"/>
              </a:xfrm>
              <a:prstGeom prst="roundRect">
                <a:avLst>
                  <a:gd name="adj" fmla="val 11921"/>
                </a:avLst>
              </a:prstGeom>
              <a:solidFill>
                <a:srgbClr val="1B00FE"/>
              </a:solidFill>
              <a:ln w="38100">
                <a:noFill/>
                <a:round/>
                <a:headEnd/>
                <a:tailEnd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8" name="Freeform 14"/>
              <p:cNvSpPr>
                <a:spLocks/>
              </p:cNvSpPr>
              <p:nvPr/>
            </p:nvSpPr>
            <p:spPr bwMode="gray">
              <a:xfrm>
                <a:off x="1047" y="2147"/>
                <a:ext cx="385" cy="372"/>
              </a:xfrm>
              <a:custGeom>
                <a:avLst/>
                <a:gdLst>
                  <a:gd name="T0" fmla="*/ 118 w 596"/>
                  <a:gd name="T1" fmla="*/ 0 h 598"/>
                  <a:gd name="T2" fmla="*/ 0 w 596"/>
                  <a:gd name="T3" fmla="*/ 118 h 598"/>
                  <a:gd name="T4" fmla="*/ 0 w 596"/>
                  <a:gd name="T5" fmla="*/ 589 h 598"/>
                  <a:gd name="T6" fmla="*/ 161 w 596"/>
                  <a:gd name="T7" fmla="*/ 174 h 598"/>
                  <a:gd name="T8" fmla="*/ 589 w 596"/>
                  <a:gd name="T9" fmla="*/ 0 h 598"/>
                  <a:gd name="T10" fmla="*/ 118 w 596"/>
                  <a:gd name="T11" fmla="*/ 0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hlink">
                      <a:gamma/>
                      <a:tint val="42353"/>
                      <a:invGamma/>
                    </a:schemeClr>
                  </a:gs>
                  <a:gs pos="100000">
                    <a:schemeClr val="hlink">
                      <a:alpha val="0"/>
                    </a:schemeClr>
                  </a:gs>
                </a:gsLst>
                <a:lin ang="2700000" scaled="1"/>
              </a:gra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9" name="Text Box 15"/>
              <p:cNvSpPr txBox="1">
                <a:spLocks noChangeArrowheads="1"/>
              </p:cNvSpPr>
              <p:nvPr/>
            </p:nvSpPr>
            <p:spPr bwMode="gray">
              <a:xfrm>
                <a:off x="1047" y="2203"/>
                <a:ext cx="440" cy="739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US" sz="2800" dirty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cs typeface="+mn-cs"/>
                  </a:rPr>
                  <a:t>B</a:t>
                </a:r>
              </a:p>
            </p:txBody>
          </p:sp>
        </p:grpSp>
        <p:sp>
          <p:nvSpPr>
            <p:cNvPr id="16" name="Text Box 16"/>
            <p:cNvSpPr txBox="1">
              <a:spLocks noChangeArrowheads="1"/>
            </p:cNvSpPr>
            <p:nvPr/>
          </p:nvSpPr>
          <p:spPr bwMode="gray">
            <a:xfrm>
              <a:off x="1515" y="1929"/>
              <a:ext cx="3375" cy="652"/>
            </a:xfrm>
            <a:prstGeom prst="rect">
              <a:avLst/>
            </a:prstGeom>
            <a:no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>
                <a:defRPr/>
              </a:pPr>
              <a:r>
                <a:rPr lang="en-US" sz="2400" smtClean="0">
                  <a:solidFill>
                    <a:srgbClr val="C00000"/>
                  </a:solidFill>
                </a:rPr>
                <a:t>Trên sân thượng, cạnh bờ ao, hồ</a:t>
              </a:r>
              <a:endParaRPr lang="en-US" sz="2400" b="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20" name="Group 10"/>
          <p:cNvGrpSpPr>
            <a:grpSpLocks/>
          </p:cNvGrpSpPr>
          <p:nvPr/>
        </p:nvGrpSpPr>
        <p:grpSpPr bwMode="auto">
          <a:xfrm>
            <a:off x="2144713" y="4724142"/>
            <a:ext cx="6923087" cy="838200"/>
            <a:chOff x="912" y="1929"/>
            <a:chExt cx="3984" cy="1184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21" name="AutoShape 11"/>
            <p:cNvSpPr>
              <a:spLocks noChangeArrowheads="1"/>
            </p:cNvSpPr>
            <p:nvPr/>
          </p:nvSpPr>
          <p:spPr bwMode="gray">
            <a:xfrm>
              <a:off x="912" y="2037"/>
              <a:ext cx="3984" cy="1076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noFill/>
              <a:round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22" name="Group 12"/>
            <p:cNvGrpSpPr>
              <a:grpSpLocks/>
            </p:cNvGrpSpPr>
            <p:nvPr/>
          </p:nvGrpSpPr>
          <p:grpSpPr bwMode="auto">
            <a:xfrm>
              <a:off x="999" y="2100"/>
              <a:ext cx="548" cy="897"/>
              <a:chOff x="999" y="2100"/>
              <a:chExt cx="548" cy="897"/>
            </a:xfrm>
          </p:grpSpPr>
          <p:sp>
            <p:nvSpPr>
              <p:cNvPr id="24" name="AutoShape 13"/>
              <p:cNvSpPr>
                <a:spLocks noChangeArrowheads="1"/>
              </p:cNvSpPr>
              <p:nvPr/>
            </p:nvSpPr>
            <p:spPr bwMode="gray">
              <a:xfrm>
                <a:off x="999" y="2100"/>
                <a:ext cx="548" cy="897"/>
              </a:xfrm>
              <a:prstGeom prst="roundRect">
                <a:avLst>
                  <a:gd name="adj" fmla="val 11921"/>
                </a:avLst>
              </a:prstGeom>
              <a:solidFill>
                <a:srgbClr val="1B00FE"/>
              </a:solidFill>
              <a:ln w="38100">
                <a:noFill/>
                <a:round/>
                <a:headEnd/>
                <a:tailEnd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5" name="Freeform 14"/>
              <p:cNvSpPr>
                <a:spLocks/>
              </p:cNvSpPr>
              <p:nvPr/>
            </p:nvSpPr>
            <p:spPr bwMode="gray">
              <a:xfrm>
                <a:off x="1047" y="2147"/>
                <a:ext cx="385" cy="372"/>
              </a:xfrm>
              <a:custGeom>
                <a:avLst/>
                <a:gdLst>
                  <a:gd name="T0" fmla="*/ 118 w 596"/>
                  <a:gd name="T1" fmla="*/ 0 h 598"/>
                  <a:gd name="T2" fmla="*/ 0 w 596"/>
                  <a:gd name="T3" fmla="*/ 118 h 598"/>
                  <a:gd name="T4" fmla="*/ 0 w 596"/>
                  <a:gd name="T5" fmla="*/ 589 h 598"/>
                  <a:gd name="T6" fmla="*/ 161 w 596"/>
                  <a:gd name="T7" fmla="*/ 174 h 598"/>
                  <a:gd name="T8" fmla="*/ 589 w 596"/>
                  <a:gd name="T9" fmla="*/ 0 h 598"/>
                  <a:gd name="T10" fmla="*/ 118 w 596"/>
                  <a:gd name="T11" fmla="*/ 0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hlink">
                      <a:gamma/>
                      <a:tint val="42353"/>
                      <a:invGamma/>
                    </a:schemeClr>
                  </a:gs>
                  <a:gs pos="100000">
                    <a:schemeClr val="hlink">
                      <a:alpha val="0"/>
                    </a:schemeClr>
                  </a:gs>
                </a:gsLst>
                <a:lin ang="2700000" scaled="1"/>
              </a:gra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6" name="Text Box 15"/>
              <p:cNvSpPr txBox="1">
                <a:spLocks noChangeArrowheads="1"/>
              </p:cNvSpPr>
              <p:nvPr/>
            </p:nvSpPr>
            <p:spPr bwMode="gray">
              <a:xfrm>
                <a:off x="1047" y="2203"/>
                <a:ext cx="472" cy="739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US" sz="2800" dirty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cs typeface="+mn-cs"/>
                  </a:rPr>
                  <a:t>C</a:t>
                </a:r>
              </a:p>
            </p:txBody>
          </p:sp>
        </p:grpSp>
        <p:sp>
          <p:nvSpPr>
            <p:cNvPr id="23" name="Text Box 16"/>
            <p:cNvSpPr txBox="1">
              <a:spLocks noChangeArrowheads="1"/>
            </p:cNvSpPr>
            <p:nvPr/>
          </p:nvSpPr>
          <p:spPr bwMode="gray">
            <a:xfrm>
              <a:off x="1547" y="1929"/>
              <a:ext cx="3343" cy="652"/>
            </a:xfrm>
            <a:prstGeom prst="rect">
              <a:avLst/>
            </a:prstGeom>
            <a:no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>
                <a:defRPr/>
              </a:pPr>
              <a:r>
                <a:rPr lang="en-US" sz="2400" smtClean="0">
                  <a:solidFill>
                    <a:srgbClr val="C00000"/>
                  </a:solidFill>
                </a:rPr>
                <a:t>Nơi có đường dây điện chạy qua</a:t>
              </a:r>
              <a:endParaRPr lang="en-US" sz="2400" b="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28" name="Group 27"/>
          <p:cNvGrpSpPr>
            <a:grpSpLocks/>
          </p:cNvGrpSpPr>
          <p:nvPr/>
        </p:nvGrpSpPr>
        <p:grpSpPr bwMode="auto">
          <a:xfrm>
            <a:off x="2332038" y="2819400"/>
            <a:ext cx="868362" cy="652463"/>
            <a:chOff x="2990491" y="2273745"/>
            <a:chExt cx="1001663" cy="703769"/>
          </a:xfrm>
        </p:grpSpPr>
        <p:grpSp>
          <p:nvGrpSpPr>
            <p:cNvPr id="8214" name="Group 29"/>
            <p:cNvGrpSpPr>
              <a:grpSpLocks/>
            </p:cNvGrpSpPr>
            <p:nvPr/>
          </p:nvGrpSpPr>
          <p:grpSpPr bwMode="auto">
            <a:xfrm>
              <a:off x="2990491" y="2273745"/>
              <a:ext cx="1001663" cy="665511"/>
              <a:chOff x="3503107" y="5220119"/>
              <a:chExt cx="1001663" cy="665511"/>
            </a:xfrm>
          </p:grpSpPr>
          <p:sp>
            <p:nvSpPr>
              <p:cNvPr id="31" name="AutoShape 13"/>
              <p:cNvSpPr>
                <a:spLocks noChangeArrowheads="1"/>
              </p:cNvSpPr>
              <p:nvPr/>
            </p:nvSpPr>
            <p:spPr bwMode="gray">
              <a:xfrm>
                <a:off x="3503107" y="5220119"/>
                <a:ext cx="1001663" cy="666098"/>
              </a:xfrm>
              <a:prstGeom prst="roundRect">
                <a:avLst>
                  <a:gd name="adj" fmla="val 11921"/>
                </a:avLst>
              </a:prstGeom>
              <a:solidFill>
                <a:srgbClr val="C00000"/>
              </a:solidFill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2" name="Freeform 14"/>
              <p:cNvSpPr>
                <a:spLocks/>
              </p:cNvSpPr>
              <p:nvPr/>
            </p:nvSpPr>
            <p:spPr bwMode="gray">
              <a:xfrm>
                <a:off x="3569030" y="5254366"/>
                <a:ext cx="520059" cy="277398"/>
              </a:xfrm>
              <a:custGeom>
                <a:avLst/>
                <a:gdLst>
                  <a:gd name="T0" fmla="*/ 118 w 596"/>
                  <a:gd name="T1" fmla="*/ 0 h 598"/>
                  <a:gd name="T2" fmla="*/ 0 w 596"/>
                  <a:gd name="T3" fmla="*/ 118 h 598"/>
                  <a:gd name="T4" fmla="*/ 0 w 596"/>
                  <a:gd name="T5" fmla="*/ 589 h 598"/>
                  <a:gd name="T6" fmla="*/ 161 w 596"/>
                  <a:gd name="T7" fmla="*/ 174 h 598"/>
                  <a:gd name="T8" fmla="*/ 589 w 596"/>
                  <a:gd name="T9" fmla="*/ 0 h 598"/>
                  <a:gd name="T10" fmla="*/ 118 w 596"/>
                  <a:gd name="T11" fmla="*/ 0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hlink">
                      <a:gamma/>
                      <a:tint val="42353"/>
                      <a:invGamma/>
                    </a:schemeClr>
                  </a:gs>
                  <a:gs pos="100000">
                    <a:schemeClr val="hlink">
                      <a:alpha val="0"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30" name="Rectangle 29"/>
            <p:cNvSpPr/>
            <p:nvPr/>
          </p:nvSpPr>
          <p:spPr>
            <a:xfrm>
              <a:off x="3213897" y="2347376"/>
              <a:ext cx="554851" cy="63013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eaLnBrk="0" hangingPunct="0">
                <a:defRPr/>
              </a:pPr>
              <a:r>
                <a:rPr lang="en-US" sz="320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A</a:t>
              </a:r>
              <a:endParaRPr lang="en-US" sz="3200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pic>
        <p:nvPicPr>
          <p:cNvPr id="8201" name="Picture 115" descr="ALRMCLOK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7938" y="2743200"/>
            <a:ext cx="855662" cy="103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Oval 33"/>
          <p:cNvSpPr/>
          <p:nvPr/>
        </p:nvSpPr>
        <p:spPr>
          <a:xfrm>
            <a:off x="1398588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0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1397000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1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36" name="Oval 35"/>
          <p:cNvSpPr/>
          <p:nvPr/>
        </p:nvSpPr>
        <p:spPr>
          <a:xfrm>
            <a:off x="1398588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2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37" name="Oval 36"/>
          <p:cNvSpPr/>
          <p:nvPr/>
        </p:nvSpPr>
        <p:spPr>
          <a:xfrm>
            <a:off x="1411288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3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38" name="Oval 37"/>
          <p:cNvSpPr/>
          <p:nvPr/>
        </p:nvSpPr>
        <p:spPr>
          <a:xfrm>
            <a:off x="1411288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4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39" name="Oval 38"/>
          <p:cNvSpPr/>
          <p:nvPr/>
        </p:nvSpPr>
        <p:spPr>
          <a:xfrm>
            <a:off x="1408113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5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40" name="Oval 39"/>
          <p:cNvSpPr/>
          <p:nvPr/>
        </p:nvSpPr>
        <p:spPr>
          <a:xfrm>
            <a:off x="1409700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6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41" name="Oval 40"/>
          <p:cNvSpPr/>
          <p:nvPr/>
        </p:nvSpPr>
        <p:spPr>
          <a:xfrm>
            <a:off x="1411288" y="2998788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7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42" name="Oval 41"/>
          <p:cNvSpPr/>
          <p:nvPr/>
        </p:nvSpPr>
        <p:spPr>
          <a:xfrm>
            <a:off x="1409700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8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43" name="Oval 42"/>
          <p:cNvSpPr/>
          <p:nvPr/>
        </p:nvSpPr>
        <p:spPr>
          <a:xfrm>
            <a:off x="1420813" y="2998788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9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44" name="Oval 43"/>
          <p:cNvSpPr/>
          <p:nvPr/>
        </p:nvSpPr>
        <p:spPr>
          <a:xfrm>
            <a:off x="1420813" y="2998788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0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46" name="Rectangle 45"/>
          <p:cNvSpPr/>
          <p:nvPr/>
        </p:nvSpPr>
        <p:spPr>
          <a:xfrm rot="19908194">
            <a:off x="393052" y="1077610"/>
            <a:ext cx="4862776" cy="1267571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spcFirstLastPara="1" wrap="none">
            <a:prstTxWarp prst="textArchUp">
              <a:avLst>
                <a:gd name="adj" fmla="val 13753749"/>
              </a:avLst>
            </a:prstTxWarp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9600" i="1" u="sng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Matura MT Script Capitals" pitchFamily="66" charset="0"/>
                <a:cs typeface="Ideal Sans Medium" pitchFamily="50" charset="0"/>
              </a:rPr>
              <a:t>Tăng tốc</a:t>
            </a:r>
            <a:endParaRPr lang="en-US" sz="9600" i="1" u="sng" dirty="0">
              <a:ln>
                <a:solidFill>
                  <a:srgbClr val="FF0000"/>
                </a:solidFill>
              </a:ln>
              <a:solidFill>
                <a:srgbClr val="FF0000"/>
              </a:solidFill>
              <a:latin typeface="Matura MT Script Capitals" pitchFamily="66" charset="0"/>
              <a:cs typeface="Ideal Sans Medium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582986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0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8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6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66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7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74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7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82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8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90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9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98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0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106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1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114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11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ring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5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j0214098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4" grpId="0" animBg="1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15" descr="http://drive.kenh9.tv/http/1200x1200/tinhhoa.net-n7lCmD-20150710-thu-suc-voi-cac-cau-do-vui-de-ma-kho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3" y="42863"/>
            <a:ext cx="1670050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525713" y="1425575"/>
            <a:ext cx="6465887" cy="1317625"/>
          </a:xfrm>
        </p:spPr>
        <p:txBody>
          <a:bodyPr/>
          <a:lstStyle/>
          <a:p>
            <a:pPr algn="ctr" eaLnBrk="1" hangingPunct="1"/>
            <a:r>
              <a:rPr lang="en-US" altLang="en-US" sz="2800" smtClean="0">
                <a:solidFill>
                  <a:srgbClr val="002060"/>
                </a:solidFill>
                <a:latin typeface="Arial" charset="0"/>
                <a:cs typeface="Arial" charset="0"/>
              </a:rPr>
              <a:t>Khi đường không có vỉa hè em phải đi…</a:t>
            </a:r>
          </a:p>
        </p:txBody>
      </p:sp>
      <p:grpSp>
        <p:nvGrpSpPr>
          <p:cNvPr id="6" name="Group 10"/>
          <p:cNvGrpSpPr>
            <a:grpSpLocks/>
          </p:cNvGrpSpPr>
          <p:nvPr/>
        </p:nvGrpSpPr>
        <p:grpSpPr bwMode="auto">
          <a:xfrm>
            <a:off x="2209800" y="2742942"/>
            <a:ext cx="6933741" cy="838200"/>
            <a:chOff x="912" y="1929"/>
            <a:chExt cx="4028" cy="1184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7" name="AutoShape 11"/>
            <p:cNvSpPr>
              <a:spLocks noChangeArrowheads="1"/>
            </p:cNvSpPr>
            <p:nvPr/>
          </p:nvSpPr>
          <p:spPr bwMode="gray">
            <a:xfrm>
              <a:off x="912" y="2037"/>
              <a:ext cx="3984" cy="1076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noFill/>
              <a:round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8" name="Group 12"/>
            <p:cNvGrpSpPr>
              <a:grpSpLocks/>
            </p:cNvGrpSpPr>
            <p:nvPr/>
          </p:nvGrpSpPr>
          <p:grpSpPr bwMode="auto">
            <a:xfrm>
              <a:off x="999" y="2100"/>
              <a:ext cx="488" cy="897"/>
              <a:chOff x="999" y="2100"/>
              <a:chExt cx="488" cy="897"/>
            </a:xfrm>
          </p:grpSpPr>
          <p:sp>
            <p:nvSpPr>
              <p:cNvPr id="10" name="AutoShape 13"/>
              <p:cNvSpPr>
                <a:spLocks noChangeArrowheads="1"/>
              </p:cNvSpPr>
              <p:nvPr/>
            </p:nvSpPr>
            <p:spPr bwMode="gray">
              <a:xfrm>
                <a:off x="999" y="2100"/>
                <a:ext cx="488" cy="897"/>
              </a:xfrm>
              <a:prstGeom prst="roundRect">
                <a:avLst>
                  <a:gd name="adj" fmla="val 11921"/>
                </a:avLst>
              </a:prstGeom>
              <a:solidFill>
                <a:srgbClr val="1B00FE"/>
              </a:solidFill>
              <a:ln w="38100">
                <a:noFill/>
                <a:round/>
                <a:headEnd/>
                <a:tailEnd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1" name="Freeform 14"/>
              <p:cNvSpPr>
                <a:spLocks/>
              </p:cNvSpPr>
              <p:nvPr/>
            </p:nvSpPr>
            <p:spPr bwMode="gray">
              <a:xfrm>
                <a:off x="1047" y="2147"/>
                <a:ext cx="385" cy="372"/>
              </a:xfrm>
              <a:custGeom>
                <a:avLst/>
                <a:gdLst>
                  <a:gd name="T0" fmla="*/ 118 w 596"/>
                  <a:gd name="T1" fmla="*/ 0 h 598"/>
                  <a:gd name="T2" fmla="*/ 0 w 596"/>
                  <a:gd name="T3" fmla="*/ 118 h 598"/>
                  <a:gd name="T4" fmla="*/ 0 w 596"/>
                  <a:gd name="T5" fmla="*/ 589 h 598"/>
                  <a:gd name="T6" fmla="*/ 161 w 596"/>
                  <a:gd name="T7" fmla="*/ 174 h 598"/>
                  <a:gd name="T8" fmla="*/ 589 w 596"/>
                  <a:gd name="T9" fmla="*/ 0 h 598"/>
                  <a:gd name="T10" fmla="*/ 118 w 596"/>
                  <a:gd name="T11" fmla="*/ 0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hlink">
                      <a:gamma/>
                      <a:tint val="42353"/>
                      <a:invGamma/>
                    </a:schemeClr>
                  </a:gs>
                  <a:gs pos="100000">
                    <a:schemeClr val="hlink">
                      <a:alpha val="0"/>
                    </a:schemeClr>
                  </a:gs>
                </a:gsLst>
                <a:lin ang="2700000" scaled="1"/>
              </a:gra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2" name="Text Box 15"/>
              <p:cNvSpPr txBox="1">
                <a:spLocks noChangeArrowheads="1"/>
              </p:cNvSpPr>
              <p:nvPr/>
            </p:nvSpPr>
            <p:spPr bwMode="gray">
              <a:xfrm>
                <a:off x="1047" y="2203"/>
                <a:ext cx="440" cy="739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US" sz="2800" dirty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cs typeface="+mn-cs"/>
                  </a:rPr>
                  <a:t>A</a:t>
                </a:r>
              </a:p>
            </p:txBody>
          </p:sp>
        </p:grpSp>
        <p:sp>
          <p:nvSpPr>
            <p:cNvPr id="9" name="Text Box 16"/>
            <p:cNvSpPr txBox="1">
              <a:spLocks noChangeArrowheads="1"/>
            </p:cNvSpPr>
            <p:nvPr/>
          </p:nvSpPr>
          <p:spPr bwMode="gray">
            <a:xfrm>
              <a:off x="1515" y="1929"/>
              <a:ext cx="3425" cy="652"/>
            </a:xfrm>
            <a:prstGeom prst="rect">
              <a:avLst/>
            </a:prstGeom>
            <a:no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>
                <a:defRPr/>
              </a:pPr>
              <a:r>
                <a:rPr lang="en-US" sz="2400" smtClean="0">
                  <a:solidFill>
                    <a:srgbClr val="C00000"/>
                  </a:solidFill>
                  <a:cs typeface="+mn-cs"/>
                </a:rPr>
                <a:t>Sát vào lề bên trái.</a:t>
              </a:r>
              <a:endParaRPr lang="en-US" sz="2400" b="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13" name="Group 10"/>
          <p:cNvGrpSpPr>
            <a:grpSpLocks/>
          </p:cNvGrpSpPr>
          <p:nvPr/>
        </p:nvGrpSpPr>
        <p:grpSpPr bwMode="auto">
          <a:xfrm>
            <a:off x="2209800" y="3733542"/>
            <a:ext cx="6858000" cy="838200"/>
            <a:chOff x="912" y="1929"/>
            <a:chExt cx="3984" cy="1184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14" name="AutoShape 11"/>
            <p:cNvSpPr>
              <a:spLocks noChangeArrowheads="1"/>
            </p:cNvSpPr>
            <p:nvPr/>
          </p:nvSpPr>
          <p:spPr bwMode="gray">
            <a:xfrm>
              <a:off x="912" y="2037"/>
              <a:ext cx="3984" cy="1076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noFill/>
              <a:round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5" name="Group 12"/>
            <p:cNvGrpSpPr>
              <a:grpSpLocks/>
            </p:cNvGrpSpPr>
            <p:nvPr/>
          </p:nvGrpSpPr>
          <p:grpSpPr bwMode="auto">
            <a:xfrm>
              <a:off x="999" y="2100"/>
              <a:ext cx="516" cy="897"/>
              <a:chOff x="999" y="2100"/>
              <a:chExt cx="516" cy="897"/>
            </a:xfrm>
          </p:grpSpPr>
          <p:sp>
            <p:nvSpPr>
              <p:cNvPr id="17" name="AutoShape 13"/>
              <p:cNvSpPr>
                <a:spLocks noChangeArrowheads="1"/>
              </p:cNvSpPr>
              <p:nvPr/>
            </p:nvSpPr>
            <p:spPr bwMode="gray">
              <a:xfrm>
                <a:off x="999" y="2100"/>
                <a:ext cx="516" cy="897"/>
              </a:xfrm>
              <a:prstGeom prst="roundRect">
                <a:avLst>
                  <a:gd name="adj" fmla="val 11921"/>
                </a:avLst>
              </a:prstGeom>
              <a:solidFill>
                <a:srgbClr val="1B00FE"/>
              </a:solidFill>
              <a:ln w="38100">
                <a:noFill/>
                <a:round/>
                <a:headEnd/>
                <a:tailEnd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8" name="Freeform 14"/>
              <p:cNvSpPr>
                <a:spLocks/>
              </p:cNvSpPr>
              <p:nvPr/>
            </p:nvSpPr>
            <p:spPr bwMode="gray">
              <a:xfrm>
                <a:off x="1047" y="2147"/>
                <a:ext cx="385" cy="372"/>
              </a:xfrm>
              <a:custGeom>
                <a:avLst/>
                <a:gdLst>
                  <a:gd name="T0" fmla="*/ 118 w 596"/>
                  <a:gd name="T1" fmla="*/ 0 h 598"/>
                  <a:gd name="T2" fmla="*/ 0 w 596"/>
                  <a:gd name="T3" fmla="*/ 118 h 598"/>
                  <a:gd name="T4" fmla="*/ 0 w 596"/>
                  <a:gd name="T5" fmla="*/ 589 h 598"/>
                  <a:gd name="T6" fmla="*/ 161 w 596"/>
                  <a:gd name="T7" fmla="*/ 174 h 598"/>
                  <a:gd name="T8" fmla="*/ 589 w 596"/>
                  <a:gd name="T9" fmla="*/ 0 h 598"/>
                  <a:gd name="T10" fmla="*/ 118 w 596"/>
                  <a:gd name="T11" fmla="*/ 0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hlink">
                      <a:gamma/>
                      <a:tint val="42353"/>
                      <a:invGamma/>
                    </a:schemeClr>
                  </a:gs>
                  <a:gs pos="100000">
                    <a:schemeClr val="hlink">
                      <a:alpha val="0"/>
                    </a:schemeClr>
                  </a:gs>
                </a:gsLst>
                <a:lin ang="2700000" scaled="1"/>
              </a:gra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9" name="Text Box 15"/>
              <p:cNvSpPr txBox="1">
                <a:spLocks noChangeArrowheads="1"/>
              </p:cNvSpPr>
              <p:nvPr/>
            </p:nvSpPr>
            <p:spPr bwMode="gray">
              <a:xfrm>
                <a:off x="1047" y="2203"/>
                <a:ext cx="440" cy="739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US" sz="2800" dirty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cs typeface="+mn-cs"/>
                  </a:rPr>
                  <a:t>B</a:t>
                </a:r>
              </a:p>
            </p:txBody>
          </p:sp>
        </p:grpSp>
        <p:sp>
          <p:nvSpPr>
            <p:cNvPr id="16" name="Text Box 16"/>
            <p:cNvSpPr txBox="1">
              <a:spLocks noChangeArrowheads="1"/>
            </p:cNvSpPr>
            <p:nvPr/>
          </p:nvSpPr>
          <p:spPr bwMode="gray">
            <a:xfrm>
              <a:off x="1515" y="1929"/>
              <a:ext cx="3375" cy="652"/>
            </a:xfrm>
            <a:prstGeom prst="rect">
              <a:avLst/>
            </a:prstGeom>
            <a:no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>
                <a:defRPr/>
              </a:pPr>
              <a:r>
                <a:rPr lang="en-US" sz="2400" smtClean="0">
                  <a:solidFill>
                    <a:srgbClr val="C00000"/>
                  </a:solidFill>
                </a:rPr>
                <a:t>Sát mép đường.</a:t>
              </a:r>
              <a:endParaRPr lang="en-US" sz="2400" b="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20" name="Group 10"/>
          <p:cNvGrpSpPr>
            <a:grpSpLocks/>
          </p:cNvGrpSpPr>
          <p:nvPr/>
        </p:nvGrpSpPr>
        <p:grpSpPr bwMode="auto">
          <a:xfrm>
            <a:off x="2144713" y="4724142"/>
            <a:ext cx="6923087" cy="838200"/>
            <a:chOff x="912" y="1929"/>
            <a:chExt cx="3984" cy="1184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21" name="AutoShape 11"/>
            <p:cNvSpPr>
              <a:spLocks noChangeArrowheads="1"/>
            </p:cNvSpPr>
            <p:nvPr/>
          </p:nvSpPr>
          <p:spPr bwMode="gray">
            <a:xfrm>
              <a:off x="912" y="2037"/>
              <a:ext cx="3984" cy="1076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noFill/>
              <a:round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22" name="Group 12"/>
            <p:cNvGrpSpPr>
              <a:grpSpLocks/>
            </p:cNvGrpSpPr>
            <p:nvPr/>
          </p:nvGrpSpPr>
          <p:grpSpPr bwMode="auto">
            <a:xfrm>
              <a:off x="999" y="2100"/>
              <a:ext cx="548" cy="897"/>
              <a:chOff x="999" y="2100"/>
              <a:chExt cx="548" cy="897"/>
            </a:xfrm>
          </p:grpSpPr>
          <p:sp>
            <p:nvSpPr>
              <p:cNvPr id="24" name="AutoShape 13"/>
              <p:cNvSpPr>
                <a:spLocks noChangeArrowheads="1"/>
              </p:cNvSpPr>
              <p:nvPr/>
            </p:nvSpPr>
            <p:spPr bwMode="gray">
              <a:xfrm>
                <a:off x="999" y="2100"/>
                <a:ext cx="548" cy="897"/>
              </a:xfrm>
              <a:prstGeom prst="roundRect">
                <a:avLst>
                  <a:gd name="adj" fmla="val 11921"/>
                </a:avLst>
              </a:prstGeom>
              <a:solidFill>
                <a:srgbClr val="1B00FE"/>
              </a:solidFill>
              <a:ln w="38100">
                <a:noFill/>
                <a:round/>
                <a:headEnd/>
                <a:tailEnd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5" name="Freeform 14"/>
              <p:cNvSpPr>
                <a:spLocks/>
              </p:cNvSpPr>
              <p:nvPr/>
            </p:nvSpPr>
            <p:spPr bwMode="gray">
              <a:xfrm>
                <a:off x="1047" y="2147"/>
                <a:ext cx="385" cy="372"/>
              </a:xfrm>
              <a:custGeom>
                <a:avLst/>
                <a:gdLst>
                  <a:gd name="T0" fmla="*/ 118 w 596"/>
                  <a:gd name="T1" fmla="*/ 0 h 598"/>
                  <a:gd name="T2" fmla="*/ 0 w 596"/>
                  <a:gd name="T3" fmla="*/ 118 h 598"/>
                  <a:gd name="T4" fmla="*/ 0 w 596"/>
                  <a:gd name="T5" fmla="*/ 589 h 598"/>
                  <a:gd name="T6" fmla="*/ 161 w 596"/>
                  <a:gd name="T7" fmla="*/ 174 h 598"/>
                  <a:gd name="T8" fmla="*/ 589 w 596"/>
                  <a:gd name="T9" fmla="*/ 0 h 598"/>
                  <a:gd name="T10" fmla="*/ 118 w 596"/>
                  <a:gd name="T11" fmla="*/ 0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hlink">
                      <a:gamma/>
                      <a:tint val="42353"/>
                      <a:invGamma/>
                    </a:schemeClr>
                  </a:gs>
                  <a:gs pos="100000">
                    <a:schemeClr val="hlink">
                      <a:alpha val="0"/>
                    </a:schemeClr>
                  </a:gs>
                </a:gsLst>
                <a:lin ang="2700000" scaled="1"/>
              </a:gra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6" name="Text Box 15"/>
              <p:cNvSpPr txBox="1">
                <a:spLocks noChangeArrowheads="1"/>
              </p:cNvSpPr>
              <p:nvPr/>
            </p:nvSpPr>
            <p:spPr bwMode="gray">
              <a:xfrm>
                <a:off x="1047" y="2203"/>
                <a:ext cx="472" cy="739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US" sz="2800" dirty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cs typeface="+mn-cs"/>
                  </a:rPr>
                  <a:t>C</a:t>
                </a:r>
              </a:p>
            </p:txBody>
          </p:sp>
        </p:grpSp>
        <p:sp>
          <p:nvSpPr>
            <p:cNvPr id="23" name="Text Box 16"/>
            <p:cNvSpPr txBox="1">
              <a:spLocks noChangeArrowheads="1"/>
            </p:cNvSpPr>
            <p:nvPr/>
          </p:nvSpPr>
          <p:spPr bwMode="gray">
            <a:xfrm>
              <a:off x="1547" y="1929"/>
              <a:ext cx="3343" cy="652"/>
            </a:xfrm>
            <a:prstGeom prst="rect">
              <a:avLst/>
            </a:prstGeom>
            <a:no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>
                <a:defRPr/>
              </a:pPr>
              <a:r>
                <a:rPr lang="en-US" sz="2400" smtClean="0">
                  <a:solidFill>
                    <a:srgbClr val="C00000"/>
                  </a:solidFill>
                </a:rPr>
                <a:t>Sát vào lề bên phải.</a:t>
              </a:r>
              <a:endParaRPr lang="en-US" sz="2400" b="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28" name="Group 27"/>
          <p:cNvGrpSpPr>
            <a:grpSpLocks/>
          </p:cNvGrpSpPr>
          <p:nvPr/>
        </p:nvGrpSpPr>
        <p:grpSpPr bwMode="auto">
          <a:xfrm>
            <a:off x="2332038" y="4833937"/>
            <a:ext cx="868362" cy="652463"/>
            <a:chOff x="2990491" y="2273745"/>
            <a:chExt cx="1001663" cy="703769"/>
          </a:xfrm>
        </p:grpSpPr>
        <p:grpSp>
          <p:nvGrpSpPr>
            <p:cNvPr id="8214" name="Group 29"/>
            <p:cNvGrpSpPr>
              <a:grpSpLocks/>
            </p:cNvGrpSpPr>
            <p:nvPr/>
          </p:nvGrpSpPr>
          <p:grpSpPr bwMode="auto">
            <a:xfrm>
              <a:off x="2990491" y="2273745"/>
              <a:ext cx="1001663" cy="665511"/>
              <a:chOff x="3503107" y="5220119"/>
              <a:chExt cx="1001663" cy="665511"/>
            </a:xfrm>
          </p:grpSpPr>
          <p:sp>
            <p:nvSpPr>
              <p:cNvPr id="31" name="AutoShape 13"/>
              <p:cNvSpPr>
                <a:spLocks noChangeArrowheads="1"/>
              </p:cNvSpPr>
              <p:nvPr/>
            </p:nvSpPr>
            <p:spPr bwMode="gray">
              <a:xfrm>
                <a:off x="3503107" y="5220119"/>
                <a:ext cx="1001663" cy="666098"/>
              </a:xfrm>
              <a:prstGeom prst="roundRect">
                <a:avLst>
                  <a:gd name="adj" fmla="val 11921"/>
                </a:avLst>
              </a:prstGeom>
              <a:solidFill>
                <a:srgbClr val="C00000"/>
              </a:solidFill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2" name="Freeform 14"/>
              <p:cNvSpPr>
                <a:spLocks/>
              </p:cNvSpPr>
              <p:nvPr/>
            </p:nvSpPr>
            <p:spPr bwMode="gray">
              <a:xfrm>
                <a:off x="3569030" y="5254366"/>
                <a:ext cx="520059" cy="277398"/>
              </a:xfrm>
              <a:custGeom>
                <a:avLst/>
                <a:gdLst>
                  <a:gd name="T0" fmla="*/ 118 w 596"/>
                  <a:gd name="T1" fmla="*/ 0 h 598"/>
                  <a:gd name="T2" fmla="*/ 0 w 596"/>
                  <a:gd name="T3" fmla="*/ 118 h 598"/>
                  <a:gd name="T4" fmla="*/ 0 w 596"/>
                  <a:gd name="T5" fmla="*/ 589 h 598"/>
                  <a:gd name="T6" fmla="*/ 161 w 596"/>
                  <a:gd name="T7" fmla="*/ 174 h 598"/>
                  <a:gd name="T8" fmla="*/ 589 w 596"/>
                  <a:gd name="T9" fmla="*/ 0 h 598"/>
                  <a:gd name="T10" fmla="*/ 118 w 596"/>
                  <a:gd name="T11" fmla="*/ 0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hlink">
                      <a:gamma/>
                      <a:tint val="42353"/>
                      <a:invGamma/>
                    </a:schemeClr>
                  </a:gs>
                  <a:gs pos="100000">
                    <a:schemeClr val="hlink">
                      <a:alpha val="0"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30" name="Rectangle 29"/>
            <p:cNvSpPr/>
            <p:nvPr/>
          </p:nvSpPr>
          <p:spPr>
            <a:xfrm>
              <a:off x="3213897" y="2347376"/>
              <a:ext cx="554851" cy="63013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eaLnBrk="0" hangingPunct="0">
                <a:defRPr/>
              </a:pPr>
              <a:r>
                <a:rPr lang="en-US" sz="320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C</a:t>
              </a:r>
              <a:endParaRPr lang="en-US" sz="3200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pic>
        <p:nvPicPr>
          <p:cNvPr id="8201" name="Picture 115" descr="ALRMCLOK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7938" y="2743200"/>
            <a:ext cx="855662" cy="103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Oval 33"/>
          <p:cNvSpPr/>
          <p:nvPr/>
        </p:nvSpPr>
        <p:spPr>
          <a:xfrm>
            <a:off x="1398588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0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1397000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1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36" name="Oval 35"/>
          <p:cNvSpPr/>
          <p:nvPr/>
        </p:nvSpPr>
        <p:spPr>
          <a:xfrm>
            <a:off x="1398588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2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37" name="Oval 36"/>
          <p:cNvSpPr/>
          <p:nvPr/>
        </p:nvSpPr>
        <p:spPr>
          <a:xfrm>
            <a:off x="1411288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3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38" name="Oval 37"/>
          <p:cNvSpPr/>
          <p:nvPr/>
        </p:nvSpPr>
        <p:spPr>
          <a:xfrm>
            <a:off x="1411288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4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39" name="Oval 38"/>
          <p:cNvSpPr/>
          <p:nvPr/>
        </p:nvSpPr>
        <p:spPr>
          <a:xfrm>
            <a:off x="1408113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5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40" name="Oval 39"/>
          <p:cNvSpPr/>
          <p:nvPr/>
        </p:nvSpPr>
        <p:spPr>
          <a:xfrm>
            <a:off x="1409700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6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41" name="Oval 40"/>
          <p:cNvSpPr/>
          <p:nvPr/>
        </p:nvSpPr>
        <p:spPr>
          <a:xfrm>
            <a:off x="1411288" y="2998788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7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42" name="Oval 41"/>
          <p:cNvSpPr/>
          <p:nvPr/>
        </p:nvSpPr>
        <p:spPr>
          <a:xfrm>
            <a:off x="1409700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8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43" name="Oval 42"/>
          <p:cNvSpPr/>
          <p:nvPr/>
        </p:nvSpPr>
        <p:spPr>
          <a:xfrm>
            <a:off x="1420813" y="2998788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9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44" name="Oval 43"/>
          <p:cNvSpPr/>
          <p:nvPr/>
        </p:nvSpPr>
        <p:spPr>
          <a:xfrm>
            <a:off x="1420813" y="2998788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0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46" name="Rectangle 45"/>
          <p:cNvSpPr/>
          <p:nvPr/>
        </p:nvSpPr>
        <p:spPr>
          <a:xfrm rot="19908194">
            <a:off x="393052" y="1077610"/>
            <a:ext cx="4862776" cy="1267571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spcFirstLastPara="1" wrap="none">
            <a:prstTxWarp prst="textArchUp">
              <a:avLst>
                <a:gd name="adj" fmla="val 13753749"/>
              </a:avLst>
            </a:prstTxWarp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9600" i="1" u="sng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Matura MT Script Capitals" pitchFamily="66" charset="0"/>
                <a:cs typeface="Ideal Sans Medium" pitchFamily="50" charset="0"/>
              </a:rPr>
              <a:t>Tăng tốc</a:t>
            </a:r>
            <a:endParaRPr lang="en-US" sz="9600" i="1" u="sng" dirty="0">
              <a:ln>
                <a:solidFill>
                  <a:srgbClr val="FF0000"/>
                </a:solidFill>
              </a:ln>
              <a:solidFill>
                <a:srgbClr val="FF0000"/>
              </a:solidFill>
              <a:latin typeface="Matura MT Script Capitals" pitchFamily="66" charset="0"/>
              <a:cs typeface="Ideal Sans Medium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6919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0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8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6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66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7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74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7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82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8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90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9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98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0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106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1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114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11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ring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5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j0214098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4" grpId="0" animBg="1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15" descr="http://drive.kenh9.tv/http/1200x1200/tinhhoa.net-n7lCmD-20150710-thu-suc-voi-cac-cau-do-vui-de-ma-kho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3" y="42863"/>
            <a:ext cx="1670050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525713" y="1425575"/>
            <a:ext cx="6465887" cy="1317625"/>
          </a:xfrm>
        </p:spPr>
        <p:txBody>
          <a:bodyPr/>
          <a:lstStyle/>
          <a:p>
            <a:pPr algn="ctr" eaLnBrk="1" hangingPunct="1"/>
            <a:r>
              <a:rPr lang="en-US" altLang="en-US" sz="2800" smtClean="0">
                <a:solidFill>
                  <a:srgbClr val="002060"/>
                </a:solidFill>
                <a:latin typeface="Arial" charset="0"/>
                <a:cs typeface="Arial" charset="0"/>
              </a:rPr>
              <a:t>Khi tham gia giao thông, trường hợp nào dưới đây là không an toàn, gây nguy hiểm?</a:t>
            </a:r>
          </a:p>
        </p:txBody>
      </p:sp>
      <p:grpSp>
        <p:nvGrpSpPr>
          <p:cNvPr id="6" name="Group 10"/>
          <p:cNvGrpSpPr>
            <a:grpSpLocks/>
          </p:cNvGrpSpPr>
          <p:nvPr/>
        </p:nvGrpSpPr>
        <p:grpSpPr bwMode="auto">
          <a:xfrm>
            <a:off x="2209800" y="2819398"/>
            <a:ext cx="6933741" cy="761742"/>
            <a:chOff x="912" y="2037"/>
            <a:chExt cx="4028" cy="1076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7" name="AutoShape 11"/>
            <p:cNvSpPr>
              <a:spLocks noChangeArrowheads="1"/>
            </p:cNvSpPr>
            <p:nvPr/>
          </p:nvSpPr>
          <p:spPr bwMode="gray">
            <a:xfrm>
              <a:off x="912" y="2037"/>
              <a:ext cx="3984" cy="1076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noFill/>
              <a:round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8" name="Group 12"/>
            <p:cNvGrpSpPr>
              <a:grpSpLocks/>
            </p:cNvGrpSpPr>
            <p:nvPr/>
          </p:nvGrpSpPr>
          <p:grpSpPr bwMode="auto">
            <a:xfrm>
              <a:off x="999" y="2100"/>
              <a:ext cx="488" cy="897"/>
              <a:chOff x="999" y="2100"/>
              <a:chExt cx="488" cy="897"/>
            </a:xfrm>
          </p:grpSpPr>
          <p:sp>
            <p:nvSpPr>
              <p:cNvPr id="10" name="AutoShape 13"/>
              <p:cNvSpPr>
                <a:spLocks noChangeArrowheads="1"/>
              </p:cNvSpPr>
              <p:nvPr/>
            </p:nvSpPr>
            <p:spPr bwMode="gray">
              <a:xfrm>
                <a:off x="999" y="2100"/>
                <a:ext cx="488" cy="897"/>
              </a:xfrm>
              <a:prstGeom prst="roundRect">
                <a:avLst>
                  <a:gd name="adj" fmla="val 11921"/>
                </a:avLst>
              </a:prstGeom>
              <a:solidFill>
                <a:srgbClr val="1B00FE"/>
              </a:solidFill>
              <a:ln w="38100">
                <a:noFill/>
                <a:round/>
                <a:headEnd/>
                <a:tailEnd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1" name="Freeform 14"/>
              <p:cNvSpPr>
                <a:spLocks/>
              </p:cNvSpPr>
              <p:nvPr/>
            </p:nvSpPr>
            <p:spPr bwMode="gray">
              <a:xfrm>
                <a:off x="1047" y="2147"/>
                <a:ext cx="385" cy="372"/>
              </a:xfrm>
              <a:custGeom>
                <a:avLst/>
                <a:gdLst>
                  <a:gd name="T0" fmla="*/ 118 w 596"/>
                  <a:gd name="T1" fmla="*/ 0 h 598"/>
                  <a:gd name="T2" fmla="*/ 0 w 596"/>
                  <a:gd name="T3" fmla="*/ 118 h 598"/>
                  <a:gd name="T4" fmla="*/ 0 w 596"/>
                  <a:gd name="T5" fmla="*/ 589 h 598"/>
                  <a:gd name="T6" fmla="*/ 161 w 596"/>
                  <a:gd name="T7" fmla="*/ 174 h 598"/>
                  <a:gd name="T8" fmla="*/ 589 w 596"/>
                  <a:gd name="T9" fmla="*/ 0 h 598"/>
                  <a:gd name="T10" fmla="*/ 118 w 596"/>
                  <a:gd name="T11" fmla="*/ 0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hlink">
                      <a:gamma/>
                      <a:tint val="42353"/>
                      <a:invGamma/>
                    </a:schemeClr>
                  </a:gs>
                  <a:gs pos="100000">
                    <a:schemeClr val="hlink">
                      <a:alpha val="0"/>
                    </a:schemeClr>
                  </a:gs>
                </a:gsLst>
                <a:lin ang="2700000" scaled="1"/>
              </a:gra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2" name="Text Box 15"/>
              <p:cNvSpPr txBox="1">
                <a:spLocks noChangeArrowheads="1"/>
              </p:cNvSpPr>
              <p:nvPr/>
            </p:nvSpPr>
            <p:spPr bwMode="gray">
              <a:xfrm>
                <a:off x="1047" y="2203"/>
                <a:ext cx="440" cy="739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US" sz="2800" dirty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cs typeface="+mn-cs"/>
                  </a:rPr>
                  <a:t>A</a:t>
                </a:r>
              </a:p>
            </p:txBody>
          </p:sp>
        </p:grpSp>
        <p:sp>
          <p:nvSpPr>
            <p:cNvPr id="9" name="Text Box 16"/>
            <p:cNvSpPr txBox="1">
              <a:spLocks noChangeArrowheads="1"/>
            </p:cNvSpPr>
            <p:nvPr/>
          </p:nvSpPr>
          <p:spPr bwMode="gray">
            <a:xfrm>
              <a:off x="1515" y="2138"/>
              <a:ext cx="3425" cy="652"/>
            </a:xfrm>
            <a:prstGeom prst="rect">
              <a:avLst/>
            </a:prstGeom>
            <a:no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>
                <a:defRPr/>
              </a:pPr>
              <a:r>
                <a:rPr lang="en-US" sz="2400" smtClean="0">
                  <a:solidFill>
                    <a:srgbClr val="C00000"/>
                  </a:solidFill>
                  <a:cs typeface="+mn-cs"/>
                </a:rPr>
                <a:t>Đi qua đường cùng người lớn</a:t>
              </a:r>
              <a:endParaRPr lang="en-US" sz="2400" b="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13" name="Group 10"/>
          <p:cNvGrpSpPr>
            <a:grpSpLocks/>
          </p:cNvGrpSpPr>
          <p:nvPr/>
        </p:nvGrpSpPr>
        <p:grpSpPr bwMode="auto">
          <a:xfrm>
            <a:off x="2209800" y="3733540"/>
            <a:ext cx="6858000" cy="838199"/>
            <a:chOff x="912" y="1929"/>
            <a:chExt cx="3984" cy="1184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14" name="AutoShape 11"/>
            <p:cNvSpPr>
              <a:spLocks noChangeArrowheads="1"/>
            </p:cNvSpPr>
            <p:nvPr/>
          </p:nvSpPr>
          <p:spPr bwMode="gray">
            <a:xfrm>
              <a:off x="912" y="2037"/>
              <a:ext cx="3984" cy="1076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noFill/>
              <a:round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5" name="Group 12"/>
            <p:cNvGrpSpPr>
              <a:grpSpLocks/>
            </p:cNvGrpSpPr>
            <p:nvPr/>
          </p:nvGrpSpPr>
          <p:grpSpPr bwMode="auto">
            <a:xfrm>
              <a:off x="999" y="2100"/>
              <a:ext cx="516" cy="897"/>
              <a:chOff x="999" y="2100"/>
              <a:chExt cx="516" cy="897"/>
            </a:xfrm>
          </p:grpSpPr>
          <p:sp>
            <p:nvSpPr>
              <p:cNvPr id="17" name="AutoShape 13"/>
              <p:cNvSpPr>
                <a:spLocks noChangeArrowheads="1"/>
              </p:cNvSpPr>
              <p:nvPr/>
            </p:nvSpPr>
            <p:spPr bwMode="gray">
              <a:xfrm>
                <a:off x="999" y="2100"/>
                <a:ext cx="516" cy="897"/>
              </a:xfrm>
              <a:prstGeom prst="roundRect">
                <a:avLst>
                  <a:gd name="adj" fmla="val 11921"/>
                </a:avLst>
              </a:prstGeom>
              <a:solidFill>
                <a:srgbClr val="1B00FE"/>
              </a:solidFill>
              <a:ln w="38100">
                <a:noFill/>
                <a:round/>
                <a:headEnd/>
                <a:tailEnd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8" name="Freeform 14"/>
              <p:cNvSpPr>
                <a:spLocks/>
              </p:cNvSpPr>
              <p:nvPr/>
            </p:nvSpPr>
            <p:spPr bwMode="gray">
              <a:xfrm>
                <a:off x="1047" y="2147"/>
                <a:ext cx="385" cy="372"/>
              </a:xfrm>
              <a:custGeom>
                <a:avLst/>
                <a:gdLst>
                  <a:gd name="T0" fmla="*/ 118 w 596"/>
                  <a:gd name="T1" fmla="*/ 0 h 598"/>
                  <a:gd name="T2" fmla="*/ 0 w 596"/>
                  <a:gd name="T3" fmla="*/ 118 h 598"/>
                  <a:gd name="T4" fmla="*/ 0 w 596"/>
                  <a:gd name="T5" fmla="*/ 589 h 598"/>
                  <a:gd name="T6" fmla="*/ 161 w 596"/>
                  <a:gd name="T7" fmla="*/ 174 h 598"/>
                  <a:gd name="T8" fmla="*/ 589 w 596"/>
                  <a:gd name="T9" fmla="*/ 0 h 598"/>
                  <a:gd name="T10" fmla="*/ 118 w 596"/>
                  <a:gd name="T11" fmla="*/ 0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hlink">
                      <a:gamma/>
                      <a:tint val="42353"/>
                      <a:invGamma/>
                    </a:schemeClr>
                  </a:gs>
                  <a:gs pos="100000">
                    <a:schemeClr val="hlink">
                      <a:alpha val="0"/>
                    </a:schemeClr>
                  </a:gs>
                </a:gsLst>
                <a:lin ang="2700000" scaled="1"/>
              </a:gra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9" name="Text Box 15"/>
              <p:cNvSpPr txBox="1">
                <a:spLocks noChangeArrowheads="1"/>
              </p:cNvSpPr>
              <p:nvPr/>
            </p:nvSpPr>
            <p:spPr bwMode="gray">
              <a:xfrm>
                <a:off x="1047" y="2203"/>
                <a:ext cx="440" cy="739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US" sz="2800" dirty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cs typeface="+mn-cs"/>
                  </a:rPr>
                  <a:t>B</a:t>
                </a:r>
              </a:p>
            </p:txBody>
          </p:sp>
        </p:grpSp>
        <p:sp>
          <p:nvSpPr>
            <p:cNvPr id="16" name="Text Box 16"/>
            <p:cNvSpPr txBox="1">
              <a:spLocks noChangeArrowheads="1"/>
            </p:cNvSpPr>
            <p:nvPr/>
          </p:nvSpPr>
          <p:spPr bwMode="gray">
            <a:xfrm>
              <a:off x="1515" y="1929"/>
              <a:ext cx="3375" cy="1174"/>
            </a:xfrm>
            <a:prstGeom prst="rect">
              <a:avLst/>
            </a:prstGeom>
            <a:no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>
                <a:defRPr/>
              </a:pPr>
              <a:r>
                <a:rPr lang="en-US" sz="2400" smtClean="0">
                  <a:solidFill>
                    <a:srgbClr val="C00000"/>
                  </a:solidFill>
                </a:rPr>
                <a:t>Không đội mũ bảo hiểm khi ngồi trên mô tô, xe máy</a:t>
              </a:r>
              <a:endParaRPr lang="en-US" sz="2400" b="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20" name="Group 10"/>
          <p:cNvGrpSpPr>
            <a:grpSpLocks/>
          </p:cNvGrpSpPr>
          <p:nvPr/>
        </p:nvGrpSpPr>
        <p:grpSpPr bwMode="auto">
          <a:xfrm>
            <a:off x="2144713" y="4724657"/>
            <a:ext cx="6923087" cy="761742"/>
            <a:chOff x="912" y="2037"/>
            <a:chExt cx="3984" cy="1076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21" name="AutoShape 11"/>
            <p:cNvSpPr>
              <a:spLocks noChangeArrowheads="1"/>
            </p:cNvSpPr>
            <p:nvPr/>
          </p:nvSpPr>
          <p:spPr bwMode="gray">
            <a:xfrm>
              <a:off x="912" y="2037"/>
              <a:ext cx="3984" cy="1076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noFill/>
              <a:round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22" name="Group 12"/>
            <p:cNvGrpSpPr>
              <a:grpSpLocks/>
            </p:cNvGrpSpPr>
            <p:nvPr/>
          </p:nvGrpSpPr>
          <p:grpSpPr bwMode="auto">
            <a:xfrm>
              <a:off x="999" y="2100"/>
              <a:ext cx="548" cy="897"/>
              <a:chOff x="999" y="2100"/>
              <a:chExt cx="548" cy="897"/>
            </a:xfrm>
          </p:grpSpPr>
          <p:sp>
            <p:nvSpPr>
              <p:cNvPr id="24" name="AutoShape 13"/>
              <p:cNvSpPr>
                <a:spLocks noChangeArrowheads="1"/>
              </p:cNvSpPr>
              <p:nvPr/>
            </p:nvSpPr>
            <p:spPr bwMode="gray">
              <a:xfrm>
                <a:off x="999" y="2100"/>
                <a:ext cx="548" cy="897"/>
              </a:xfrm>
              <a:prstGeom prst="roundRect">
                <a:avLst>
                  <a:gd name="adj" fmla="val 11921"/>
                </a:avLst>
              </a:prstGeom>
              <a:solidFill>
                <a:srgbClr val="1B00FE"/>
              </a:solidFill>
              <a:ln w="38100">
                <a:noFill/>
                <a:round/>
                <a:headEnd/>
                <a:tailEnd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5" name="Freeform 14"/>
              <p:cNvSpPr>
                <a:spLocks/>
              </p:cNvSpPr>
              <p:nvPr/>
            </p:nvSpPr>
            <p:spPr bwMode="gray">
              <a:xfrm>
                <a:off x="1047" y="2147"/>
                <a:ext cx="385" cy="372"/>
              </a:xfrm>
              <a:custGeom>
                <a:avLst/>
                <a:gdLst>
                  <a:gd name="T0" fmla="*/ 118 w 596"/>
                  <a:gd name="T1" fmla="*/ 0 h 598"/>
                  <a:gd name="T2" fmla="*/ 0 w 596"/>
                  <a:gd name="T3" fmla="*/ 118 h 598"/>
                  <a:gd name="T4" fmla="*/ 0 w 596"/>
                  <a:gd name="T5" fmla="*/ 589 h 598"/>
                  <a:gd name="T6" fmla="*/ 161 w 596"/>
                  <a:gd name="T7" fmla="*/ 174 h 598"/>
                  <a:gd name="T8" fmla="*/ 589 w 596"/>
                  <a:gd name="T9" fmla="*/ 0 h 598"/>
                  <a:gd name="T10" fmla="*/ 118 w 596"/>
                  <a:gd name="T11" fmla="*/ 0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hlink">
                      <a:gamma/>
                      <a:tint val="42353"/>
                      <a:invGamma/>
                    </a:schemeClr>
                  </a:gs>
                  <a:gs pos="100000">
                    <a:schemeClr val="hlink">
                      <a:alpha val="0"/>
                    </a:schemeClr>
                  </a:gs>
                </a:gsLst>
                <a:lin ang="2700000" scaled="1"/>
              </a:gra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6" name="Text Box 15"/>
              <p:cNvSpPr txBox="1">
                <a:spLocks noChangeArrowheads="1"/>
              </p:cNvSpPr>
              <p:nvPr/>
            </p:nvSpPr>
            <p:spPr bwMode="gray">
              <a:xfrm>
                <a:off x="1047" y="2203"/>
                <a:ext cx="472" cy="739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US" sz="2800" dirty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cs typeface="+mn-cs"/>
                  </a:rPr>
                  <a:t>C</a:t>
                </a:r>
              </a:p>
            </p:txBody>
          </p:sp>
        </p:grpSp>
        <p:sp>
          <p:nvSpPr>
            <p:cNvPr id="23" name="Text Box 16"/>
            <p:cNvSpPr txBox="1">
              <a:spLocks noChangeArrowheads="1"/>
            </p:cNvSpPr>
            <p:nvPr/>
          </p:nvSpPr>
          <p:spPr bwMode="gray">
            <a:xfrm>
              <a:off x="1547" y="2246"/>
              <a:ext cx="3343" cy="652"/>
            </a:xfrm>
            <a:prstGeom prst="rect">
              <a:avLst/>
            </a:prstGeom>
            <a:no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>
                <a:defRPr/>
              </a:pPr>
              <a:r>
                <a:rPr lang="en-US" sz="2400" smtClean="0">
                  <a:solidFill>
                    <a:srgbClr val="C00000"/>
                  </a:solidFill>
                </a:rPr>
                <a:t>Đi xe đạp chở 1 người ngồi sau</a:t>
              </a:r>
              <a:endParaRPr lang="en-US" sz="2400" b="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28" name="Group 27"/>
          <p:cNvGrpSpPr>
            <a:grpSpLocks/>
          </p:cNvGrpSpPr>
          <p:nvPr/>
        </p:nvGrpSpPr>
        <p:grpSpPr bwMode="auto">
          <a:xfrm>
            <a:off x="2390259" y="3813398"/>
            <a:ext cx="868362" cy="652463"/>
            <a:chOff x="2990491" y="2273745"/>
            <a:chExt cx="1001663" cy="703769"/>
          </a:xfrm>
        </p:grpSpPr>
        <p:grpSp>
          <p:nvGrpSpPr>
            <p:cNvPr id="8214" name="Group 29"/>
            <p:cNvGrpSpPr>
              <a:grpSpLocks/>
            </p:cNvGrpSpPr>
            <p:nvPr/>
          </p:nvGrpSpPr>
          <p:grpSpPr bwMode="auto">
            <a:xfrm>
              <a:off x="2990491" y="2273745"/>
              <a:ext cx="1001663" cy="665511"/>
              <a:chOff x="3503107" y="5220119"/>
              <a:chExt cx="1001663" cy="665511"/>
            </a:xfrm>
          </p:grpSpPr>
          <p:sp>
            <p:nvSpPr>
              <p:cNvPr id="31" name="AutoShape 13"/>
              <p:cNvSpPr>
                <a:spLocks noChangeArrowheads="1"/>
              </p:cNvSpPr>
              <p:nvPr/>
            </p:nvSpPr>
            <p:spPr bwMode="gray">
              <a:xfrm>
                <a:off x="3503107" y="5220119"/>
                <a:ext cx="1001663" cy="666098"/>
              </a:xfrm>
              <a:prstGeom prst="roundRect">
                <a:avLst>
                  <a:gd name="adj" fmla="val 11921"/>
                </a:avLst>
              </a:prstGeom>
              <a:solidFill>
                <a:srgbClr val="C00000"/>
              </a:solidFill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2" name="Freeform 14"/>
              <p:cNvSpPr>
                <a:spLocks/>
              </p:cNvSpPr>
              <p:nvPr/>
            </p:nvSpPr>
            <p:spPr bwMode="gray">
              <a:xfrm>
                <a:off x="3569030" y="5254366"/>
                <a:ext cx="520059" cy="277398"/>
              </a:xfrm>
              <a:custGeom>
                <a:avLst/>
                <a:gdLst>
                  <a:gd name="T0" fmla="*/ 118 w 596"/>
                  <a:gd name="T1" fmla="*/ 0 h 598"/>
                  <a:gd name="T2" fmla="*/ 0 w 596"/>
                  <a:gd name="T3" fmla="*/ 118 h 598"/>
                  <a:gd name="T4" fmla="*/ 0 w 596"/>
                  <a:gd name="T5" fmla="*/ 589 h 598"/>
                  <a:gd name="T6" fmla="*/ 161 w 596"/>
                  <a:gd name="T7" fmla="*/ 174 h 598"/>
                  <a:gd name="T8" fmla="*/ 589 w 596"/>
                  <a:gd name="T9" fmla="*/ 0 h 598"/>
                  <a:gd name="T10" fmla="*/ 118 w 596"/>
                  <a:gd name="T11" fmla="*/ 0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hlink">
                      <a:gamma/>
                      <a:tint val="42353"/>
                      <a:invGamma/>
                    </a:schemeClr>
                  </a:gs>
                  <a:gs pos="100000">
                    <a:schemeClr val="hlink">
                      <a:alpha val="0"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30" name="Rectangle 29"/>
            <p:cNvSpPr/>
            <p:nvPr/>
          </p:nvSpPr>
          <p:spPr>
            <a:xfrm>
              <a:off x="3213897" y="2347376"/>
              <a:ext cx="554851" cy="63013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eaLnBrk="0" hangingPunct="0">
                <a:defRPr/>
              </a:pPr>
              <a:r>
                <a:rPr lang="en-US" sz="320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B</a:t>
              </a:r>
              <a:endParaRPr lang="en-US" sz="3200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pic>
        <p:nvPicPr>
          <p:cNvPr id="8201" name="Picture 115" descr="ALRMCLOK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7938" y="2743200"/>
            <a:ext cx="855662" cy="103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Oval 33"/>
          <p:cNvSpPr/>
          <p:nvPr/>
        </p:nvSpPr>
        <p:spPr>
          <a:xfrm>
            <a:off x="1398588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0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1397000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1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36" name="Oval 35"/>
          <p:cNvSpPr/>
          <p:nvPr/>
        </p:nvSpPr>
        <p:spPr>
          <a:xfrm>
            <a:off x="1398588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2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37" name="Oval 36"/>
          <p:cNvSpPr/>
          <p:nvPr/>
        </p:nvSpPr>
        <p:spPr>
          <a:xfrm>
            <a:off x="1411288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3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38" name="Oval 37"/>
          <p:cNvSpPr/>
          <p:nvPr/>
        </p:nvSpPr>
        <p:spPr>
          <a:xfrm>
            <a:off x="1411288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4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39" name="Oval 38"/>
          <p:cNvSpPr/>
          <p:nvPr/>
        </p:nvSpPr>
        <p:spPr>
          <a:xfrm>
            <a:off x="1408113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5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40" name="Oval 39"/>
          <p:cNvSpPr/>
          <p:nvPr/>
        </p:nvSpPr>
        <p:spPr>
          <a:xfrm>
            <a:off x="1409700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6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41" name="Oval 40"/>
          <p:cNvSpPr/>
          <p:nvPr/>
        </p:nvSpPr>
        <p:spPr>
          <a:xfrm>
            <a:off x="1411288" y="2998788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7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42" name="Oval 41"/>
          <p:cNvSpPr/>
          <p:nvPr/>
        </p:nvSpPr>
        <p:spPr>
          <a:xfrm>
            <a:off x="1409700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8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43" name="Oval 42"/>
          <p:cNvSpPr/>
          <p:nvPr/>
        </p:nvSpPr>
        <p:spPr>
          <a:xfrm>
            <a:off x="1420813" y="2998788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9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44" name="Oval 43"/>
          <p:cNvSpPr/>
          <p:nvPr/>
        </p:nvSpPr>
        <p:spPr>
          <a:xfrm>
            <a:off x="1420813" y="2998788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0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46" name="Rectangle 45"/>
          <p:cNvSpPr/>
          <p:nvPr/>
        </p:nvSpPr>
        <p:spPr>
          <a:xfrm rot="19908194">
            <a:off x="393052" y="1077610"/>
            <a:ext cx="4862776" cy="1267571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spcFirstLastPara="1" wrap="none">
            <a:prstTxWarp prst="textArchUp">
              <a:avLst>
                <a:gd name="adj" fmla="val 13753749"/>
              </a:avLst>
            </a:prstTxWarp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9600" i="1" u="sng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Matura MT Script Capitals" pitchFamily="66" charset="0"/>
                <a:cs typeface="Ideal Sans Medium" pitchFamily="50" charset="0"/>
              </a:rPr>
              <a:t>Tăng tốc</a:t>
            </a:r>
            <a:endParaRPr lang="en-US" sz="9600" i="1" u="sng" dirty="0">
              <a:ln>
                <a:solidFill>
                  <a:srgbClr val="FF0000"/>
                </a:solidFill>
              </a:ln>
              <a:solidFill>
                <a:srgbClr val="FF0000"/>
              </a:solidFill>
              <a:latin typeface="Matura MT Script Capitals" pitchFamily="66" charset="0"/>
              <a:cs typeface="Ideal Sans Medium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738008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0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8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6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66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7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74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7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82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8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90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9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98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0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106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1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114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11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ring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5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j0214098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4" grpId="0" animBg="1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rot="19908194">
            <a:off x="393052" y="1077610"/>
            <a:ext cx="4862776" cy="1267571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spcFirstLastPara="1" wrap="none">
            <a:prstTxWarp prst="textArchUp">
              <a:avLst>
                <a:gd name="adj" fmla="val 13753749"/>
              </a:avLst>
            </a:prstTxWarp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9600" i="1" u="sng" smtClean="0">
                <a:ln/>
                <a:solidFill>
                  <a:srgbClr val="FF0000"/>
                </a:solidFill>
                <a:latin typeface="Matura MT Script Capitals" pitchFamily="66" charset="0"/>
                <a:cs typeface="Ideal Sans Medium" pitchFamily="50" charset="0"/>
              </a:rPr>
              <a:t>Tăng tốc</a:t>
            </a:r>
            <a:endParaRPr lang="en-US" sz="9600" i="1" u="sng" dirty="0">
              <a:ln/>
              <a:solidFill>
                <a:srgbClr val="FF0000"/>
              </a:solidFill>
              <a:latin typeface="Matura MT Script Capitals" pitchFamily="66" charset="0"/>
              <a:cs typeface="Ideal Sans Medium" pitchFamily="50" charset="0"/>
            </a:endParaRPr>
          </a:p>
        </p:txBody>
      </p:sp>
      <p:pic>
        <p:nvPicPr>
          <p:cNvPr id="44035" name="Picture 15" descr="http://drive.kenh9.tv/http/1200x1200/tinhhoa.net-n7lCmD-20150710-thu-suc-voi-cac-cau-do-vui-de-ma-kho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3" y="42863"/>
            <a:ext cx="1670050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992313" y="1844675"/>
            <a:ext cx="6999287" cy="173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sz="2800" smtClean="0">
                <a:solidFill>
                  <a:schemeClr val="tx2"/>
                </a:solidFill>
                <a:latin typeface="Verdana" pitchFamily="34" charset="0"/>
              </a:rPr>
              <a:t>Em hãy viết 2 hành vi không an toàn khi ngồi trên xe máy, xe đạp</a:t>
            </a:r>
            <a:endParaRPr lang="en-US" altLang="en-US" sz="2800">
              <a:solidFill>
                <a:schemeClr val="tx2"/>
              </a:solidFill>
              <a:latin typeface="Verdana" pitchFamily="34" charset="0"/>
            </a:endParaRPr>
          </a:p>
          <a:p>
            <a:pPr algn="r" eaLnBrk="1" hangingPunct="1"/>
            <a:r>
              <a:rPr lang="en-US" altLang="en-US" sz="2600">
                <a:solidFill>
                  <a:srgbClr val="002060"/>
                </a:solidFill>
                <a:latin typeface="Verdana" pitchFamily="34" charset="0"/>
              </a:rPr>
              <a:t>  </a:t>
            </a:r>
          </a:p>
        </p:txBody>
      </p:sp>
      <p:pic>
        <p:nvPicPr>
          <p:cNvPr id="44039" name="Picture 115" descr="ALRMCLOK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7938" y="2743200"/>
            <a:ext cx="855662" cy="103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Oval 12"/>
          <p:cNvSpPr/>
          <p:nvPr/>
        </p:nvSpPr>
        <p:spPr>
          <a:xfrm>
            <a:off x="1398588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0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1397000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1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1398588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2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1411288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3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1411288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4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1408113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5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1409700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6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1411288" y="2998788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7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1409700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8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1420813" y="2998788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9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1420813" y="2998788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0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6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4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2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50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5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58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6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66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7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74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7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82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8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90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9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ring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3" grpId="0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rot="19908194">
            <a:off x="393052" y="1077610"/>
            <a:ext cx="4862776" cy="1267571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spcFirstLastPara="1" wrap="none">
            <a:prstTxWarp prst="textArchUp">
              <a:avLst>
                <a:gd name="adj" fmla="val 13753749"/>
              </a:avLst>
            </a:prstTxWarp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9600" i="1" u="sng" smtClean="0">
                <a:ln/>
                <a:solidFill>
                  <a:srgbClr val="FF0000"/>
                </a:solidFill>
                <a:latin typeface="Matura MT Script Capitals" pitchFamily="66" charset="0"/>
                <a:cs typeface="Ideal Sans Medium" pitchFamily="50" charset="0"/>
              </a:rPr>
              <a:t>Tăng tốc</a:t>
            </a:r>
            <a:endParaRPr lang="en-US" sz="9600" i="1" u="sng" dirty="0">
              <a:ln/>
              <a:solidFill>
                <a:srgbClr val="FF0000"/>
              </a:solidFill>
              <a:latin typeface="Matura MT Script Capitals" pitchFamily="66" charset="0"/>
              <a:cs typeface="Ideal Sans Medium" pitchFamily="50" charset="0"/>
            </a:endParaRPr>
          </a:p>
        </p:txBody>
      </p:sp>
      <p:pic>
        <p:nvPicPr>
          <p:cNvPr id="44035" name="Picture 15" descr="http://drive.kenh9.tv/http/1200x1200/tinhhoa.net-n7lCmD-20150710-thu-suc-voi-cac-cau-do-vui-de-ma-kho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3" y="42863"/>
            <a:ext cx="1670050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992313" y="2344738"/>
            <a:ext cx="67643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US" altLang="en-US" sz="2800" smtClean="0">
                <a:solidFill>
                  <a:schemeClr val="tx2"/>
                </a:solidFill>
                <a:latin typeface="Verdana" pitchFamily="34" charset="0"/>
              </a:rPr>
              <a:t>Biển báo dưới đây có ý nghĩa gì?</a:t>
            </a:r>
            <a:endParaRPr lang="en-US" altLang="en-US" sz="2800">
              <a:solidFill>
                <a:schemeClr val="tx2"/>
              </a:solidFill>
              <a:latin typeface="Verdana" pitchFamily="34" charset="0"/>
            </a:endParaRPr>
          </a:p>
          <a:p>
            <a:pPr algn="r" eaLnBrk="1" hangingPunct="1"/>
            <a:r>
              <a:rPr lang="en-US" altLang="en-US" sz="2600">
                <a:solidFill>
                  <a:srgbClr val="002060"/>
                </a:solidFill>
                <a:latin typeface="Verdana" pitchFamily="34" charset="0"/>
              </a:rPr>
              <a:t>  </a:t>
            </a:r>
          </a:p>
        </p:txBody>
      </p:sp>
      <p:grpSp>
        <p:nvGrpSpPr>
          <p:cNvPr id="7" name="Group 10"/>
          <p:cNvGrpSpPr>
            <a:grpSpLocks/>
          </p:cNvGrpSpPr>
          <p:nvPr/>
        </p:nvGrpSpPr>
        <p:grpSpPr bwMode="auto">
          <a:xfrm>
            <a:off x="3352800" y="5943600"/>
            <a:ext cx="5094287" cy="761740"/>
            <a:chOff x="912" y="2037"/>
            <a:chExt cx="3984" cy="1076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8" name="AutoShape 11"/>
            <p:cNvSpPr>
              <a:spLocks noChangeArrowheads="1"/>
            </p:cNvSpPr>
            <p:nvPr/>
          </p:nvSpPr>
          <p:spPr bwMode="gray">
            <a:xfrm>
              <a:off x="912" y="2037"/>
              <a:ext cx="3984" cy="1076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noFill/>
              <a:round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" name="Freeform 14"/>
            <p:cNvSpPr>
              <a:spLocks/>
            </p:cNvSpPr>
            <p:nvPr/>
          </p:nvSpPr>
          <p:spPr bwMode="gray">
            <a:xfrm>
              <a:off x="1047" y="2147"/>
              <a:ext cx="385" cy="372"/>
            </a:xfrm>
            <a:custGeom>
              <a:avLst/>
              <a:gdLst>
                <a:gd name="T0" fmla="*/ 118 w 596"/>
                <a:gd name="T1" fmla="*/ 0 h 598"/>
                <a:gd name="T2" fmla="*/ 0 w 596"/>
                <a:gd name="T3" fmla="*/ 118 h 598"/>
                <a:gd name="T4" fmla="*/ 0 w 596"/>
                <a:gd name="T5" fmla="*/ 589 h 598"/>
                <a:gd name="T6" fmla="*/ 161 w 596"/>
                <a:gd name="T7" fmla="*/ 174 h 598"/>
                <a:gd name="T8" fmla="*/ 589 w 596"/>
                <a:gd name="T9" fmla="*/ 0 h 598"/>
                <a:gd name="T10" fmla="*/ 118 w 596"/>
                <a:gd name="T11" fmla="*/ 0 h 5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hlink">
                    <a:gamma/>
                    <a:tint val="42353"/>
                    <a:invGamma/>
                  </a:schemeClr>
                </a:gs>
                <a:gs pos="100000">
                  <a:schemeClr val="hlink">
                    <a:alpha val="0"/>
                  </a:schemeClr>
                </a:gs>
              </a:gsLst>
              <a:lin ang="2700000" scaled="1"/>
            </a:gra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" name="Text Box 16"/>
            <p:cNvSpPr txBox="1">
              <a:spLocks noChangeArrowheads="1"/>
            </p:cNvSpPr>
            <p:nvPr/>
          </p:nvSpPr>
          <p:spPr bwMode="gray">
            <a:xfrm>
              <a:off x="1047" y="2246"/>
              <a:ext cx="3842" cy="739"/>
            </a:xfrm>
            <a:prstGeom prst="rect">
              <a:avLst/>
            </a:prstGeom>
            <a:no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defRPr/>
              </a:pPr>
              <a:r>
                <a:rPr lang="en-US" sz="2800" b="0" smtClean="0">
                  <a:solidFill>
                    <a:srgbClr val="C00000"/>
                  </a:solidFill>
                </a:rPr>
                <a:t>Đường cấm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</p:grpSp>
      <p:pic>
        <p:nvPicPr>
          <p:cNvPr id="44039" name="Picture 115" descr="ALRMCLOK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7938" y="2743200"/>
            <a:ext cx="855662" cy="103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Oval 12"/>
          <p:cNvSpPr/>
          <p:nvPr/>
        </p:nvSpPr>
        <p:spPr>
          <a:xfrm>
            <a:off x="1398588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0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1397000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1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1398588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2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1411288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3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1411288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4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1408113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5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1409700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6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1411288" y="2998788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7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1409700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8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1420813" y="2998788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9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1420813" y="2998788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0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pic>
        <p:nvPicPr>
          <p:cNvPr id="24" name="Picture 23" descr="D:\images.png"/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6300" y="3260725"/>
            <a:ext cx="2407285" cy="233775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3153493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1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9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7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55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5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63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6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71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7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79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8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87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9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95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9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ring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3" grpId="0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15" descr="http://drive.kenh9.tv/http/1200x1200/tinhhoa.net-n7lCmD-20150710-thu-suc-voi-cac-cau-do-vui-de-ma-kho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3" y="42863"/>
            <a:ext cx="1670050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525713" y="1425575"/>
            <a:ext cx="6465887" cy="1317625"/>
          </a:xfrm>
        </p:spPr>
        <p:txBody>
          <a:bodyPr/>
          <a:lstStyle/>
          <a:p>
            <a:pPr algn="ctr" eaLnBrk="1" hangingPunct="1"/>
            <a:r>
              <a:rPr lang="en-US" altLang="en-US" sz="2800" smtClean="0">
                <a:solidFill>
                  <a:srgbClr val="002060"/>
                </a:solidFill>
                <a:latin typeface="Arial" charset="0"/>
                <a:cs typeface="Arial" charset="0"/>
              </a:rPr>
              <a:t>Em được người lớn chở xe máy đi trên đường, em phải ngồi thế nào cho an toàn?</a:t>
            </a:r>
          </a:p>
        </p:txBody>
      </p:sp>
      <p:grpSp>
        <p:nvGrpSpPr>
          <p:cNvPr id="6" name="Group 10"/>
          <p:cNvGrpSpPr>
            <a:grpSpLocks/>
          </p:cNvGrpSpPr>
          <p:nvPr/>
        </p:nvGrpSpPr>
        <p:grpSpPr bwMode="auto">
          <a:xfrm>
            <a:off x="2209800" y="2742940"/>
            <a:ext cx="6933741" cy="838199"/>
            <a:chOff x="912" y="1929"/>
            <a:chExt cx="4028" cy="1184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7" name="AutoShape 11"/>
            <p:cNvSpPr>
              <a:spLocks noChangeArrowheads="1"/>
            </p:cNvSpPr>
            <p:nvPr/>
          </p:nvSpPr>
          <p:spPr bwMode="gray">
            <a:xfrm>
              <a:off x="912" y="2037"/>
              <a:ext cx="3984" cy="1076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noFill/>
              <a:round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8" name="Group 12"/>
            <p:cNvGrpSpPr>
              <a:grpSpLocks/>
            </p:cNvGrpSpPr>
            <p:nvPr/>
          </p:nvGrpSpPr>
          <p:grpSpPr bwMode="auto">
            <a:xfrm>
              <a:off x="999" y="2100"/>
              <a:ext cx="488" cy="897"/>
              <a:chOff x="999" y="2100"/>
              <a:chExt cx="488" cy="897"/>
            </a:xfrm>
          </p:grpSpPr>
          <p:sp>
            <p:nvSpPr>
              <p:cNvPr id="10" name="AutoShape 13"/>
              <p:cNvSpPr>
                <a:spLocks noChangeArrowheads="1"/>
              </p:cNvSpPr>
              <p:nvPr/>
            </p:nvSpPr>
            <p:spPr bwMode="gray">
              <a:xfrm>
                <a:off x="999" y="2100"/>
                <a:ext cx="488" cy="897"/>
              </a:xfrm>
              <a:prstGeom prst="roundRect">
                <a:avLst>
                  <a:gd name="adj" fmla="val 11921"/>
                </a:avLst>
              </a:prstGeom>
              <a:solidFill>
                <a:srgbClr val="1B00FE"/>
              </a:solidFill>
              <a:ln w="38100">
                <a:noFill/>
                <a:round/>
                <a:headEnd/>
                <a:tailEnd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1" name="Freeform 14"/>
              <p:cNvSpPr>
                <a:spLocks/>
              </p:cNvSpPr>
              <p:nvPr/>
            </p:nvSpPr>
            <p:spPr bwMode="gray">
              <a:xfrm>
                <a:off x="1047" y="2147"/>
                <a:ext cx="385" cy="372"/>
              </a:xfrm>
              <a:custGeom>
                <a:avLst/>
                <a:gdLst>
                  <a:gd name="T0" fmla="*/ 118 w 596"/>
                  <a:gd name="T1" fmla="*/ 0 h 598"/>
                  <a:gd name="T2" fmla="*/ 0 w 596"/>
                  <a:gd name="T3" fmla="*/ 118 h 598"/>
                  <a:gd name="T4" fmla="*/ 0 w 596"/>
                  <a:gd name="T5" fmla="*/ 589 h 598"/>
                  <a:gd name="T6" fmla="*/ 161 w 596"/>
                  <a:gd name="T7" fmla="*/ 174 h 598"/>
                  <a:gd name="T8" fmla="*/ 589 w 596"/>
                  <a:gd name="T9" fmla="*/ 0 h 598"/>
                  <a:gd name="T10" fmla="*/ 118 w 596"/>
                  <a:gd name="T11" fmla="*/ 0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hlink">
                      <a:gamma/>
                      <a:tint val="42353"/>
                      <a:invGamma/>
                    </a:schemeClr>
                  </a:gs>
                  <a:gs pos="100000">
                    <a:schemeClr val="hlink">
                      <a:alpha val="0"/>
                    </a:schemeClr>
                  </a:gs>
                </a:gsLst>
                <a:lin ang="2700000" scaled="1"/>
              </a:gra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2" name="Text Box 15"/>
              <p:cNvSpPr txBox="1">
                <a:spLocks noChangeArrowheads="1"/>
              </p:cNvSpPr>
              <p:nvPr/>
            </p:nvSpPr>
            <p:spPr bwMode="gray">
              <a:xfrm>
                <a:off x="1047" y="2203"/>
                <a:ext cx="440" cy="739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US" sz="2800" dirty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cs typeface="+mn-cs"/>
                  </a:rPr>
                  <a:t>A</a:t>
                </a:r>
              </a:p>
            </p:txBody>
          </p:sp>
        </p:grpSp>
        <p:sp>
          <p:nvSpPr>
            <p:cNvPr id="9" name="Text Box 16"/>
            <p:cNvSpPr txBox="1">
              <a:spLocks noChangeArrowheads="1"/>
            </p:cNvSpPr>
            <p:nvPr/>
          </p:nvSpPr>
          <p:spPr bwMode="gray">
            <a:xfrm>
              <a:off x="1515" y="1929"/>
              <a:ext cx="3425" cy="1174"/>
            </a:xfrm>
            <a:prstGeom prst="rect">
              <a:avLst/>
            </a:prstGeom>
            <a:no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>
                <a:defRPr/>
              </a:pPr>
              <a:r>
                <a:rPr lang="en-US" sz="2400" smtClean="0">
                  <a:solidFill>
                    <a:srgbClr val="C00000"/>
                  </a:solidFill>
                  <a:cs typeface="+mn-cs"/>
                </a:rPr>
                <a:t>Đội mũ bảo hiểm và ngồi trước người lớn</a:t>
              </a:r>
              <a:endParaRPr lang="en-US" sz="2400" b="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13" name="Group 10"/>
          <p:cNvGrpSpPr>
            <a:grpSpLocks/>
          </p:cNvGrpSpPr>
          <p:nvPr/>
        </p:nvGrpSpPr>
        <p:grpSpPr bwMode="auto">
          <a:xfrm>
            <a:off x="2209800" y="3733540"/>
            <a:ext cx="6858000" cy="838199"/>
            <a:chOff x="912" y="1929"/>
            <a:chExt cx="3984" cy="1184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14" name="AutoShape 11"/>
            <p:cNvSpPr>
              <a:spLocks noChangeArrowheads="1"/>
            </p:cNvSpPr>
            <p:nvPr/>
          </p:nvSpPr>
          <p:spPr bwMode="gray">
            <a:xfrm>
              <a:off x="912" y="2037"/>
              <a:ext cx="3984" cy="1076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noFill/>
              <a:round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5" name="Group 12"/>
            <p:cNvGrpSpPr>
              <a:grpSpLocks/>
            </p:cNvGrpSpPr>
            <p:nvPr/>
          </p:nvGrpSpPr>
          <p:grpSpPr bwMode="auto">
            <a:xfrm>
              <a:off x="999" y="2100"/>
              <a:ext cx="516" cy="897"/>
              <a:chOff x="999" y="2100"/>
              <a:chExt cx="516" cy="897"/>
            </a:xfrm>
          </p:grpSpPr>
          <p:sp>
            <p:nvSpPr>
              <p:cNvPr id="17" name="AutoShape 13"/>
              <p:cNvSpPr>
                <a:spLocks noChangeArrowheads="1"/>
              </p:cNvSpPr>
              <p:nvPr/>
            </p:nvSpPr>
            <p:spPr bwMode="gray">
              <a:xfrm>
                <a:off x="999" y="2100"/>
                <a:ext cx="516" cy="897"/>
              </a:xfrm>
              <a:prstGeom prst="roundRect">
                <a:avLst>
                  <a:gd name="adj" fmla="val 11921"/>
                </a:avLst>
              </a:prstGeom>
              <a:solidFill>
                <a:srgbClr val="1B00FE"/>
              </a:solidFill>
              <a:ln w="38100">
                <a:noFill/>
                <a:round/>
                <a:headEnd/>
                <a:tailEnd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8" name="Freeform 14"/>
              <p:cNvSpPr>
                <a:spLocks/>
              </p:cNvSpPr>
              <p:nvPr/>
            </p:nvSpPr>
            <p:spPr bwMode="gray">
              <a:xfrm>
                <a:off x="1047" y="2147"/>
                <a:ext cx="385" cy="372"/>
              </a:xfrm>
              <a:custGeom>
                <a:avLst/>
                <a:gdLst>
                  <a:gd name="T0" fmla="*/ 118 w 596"/>
                  <a:gd name="T1" fmla="*/ 0 h 598"/>
                  <a:gd name="T2" fmla="*/ 0 w 596"/>
                  <a:gd name="T3" fmla="*/ 118 h 598"/>
                  <a:gd name="T4" fmla="*/ 0 w 596"/>
                  <a:gd name="T5" fmla="*/ 589 h 598"/>
                  <a:gd name="T6" fmla="*/ 161 w 596"/>
                  <a:gd name="T7" fmla="*/ 174 h 598"/>
                  <a:gd name="T8" fmla="*/ 589 w 596"/>
                  <a:gd name="T9" fmla="*/ 0 h 598"/>
                  <a:gd name="T10" fmla="*/ 118 w 596"/>
                  <a:gd name="T11" fmla="*/ 0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hlink">
                      <a:gamma/>
                      <a:tint val="42353"/>
                      <a:invGamma/>
                    </a:schemeClr>
                  </a:gs>
                  <a:gs pos="100000">
                    <a:schemeClr val="hlink">
                      <a:alpha val="0"/>
                    </a:schemeClr>
                  </a:gs>
                </a:gsLst>
                <a:lin ang="2700000" scaled="1"/>
              </a:gra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9" name="Text Box 15"/>
              <p:cNvSpPr txBox="1">
                <a:spLocks noChangeArrowheads="1"/>
              </p:cNvSpPr>
              <p:nvPr/>
            </p:nvSpPr>
            <p:spPr bwMode="gray">
              <a:xfrm>
                <a:off x="1047" y="2203"/>
                <a:ext cx="440" cy="739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US" sz="2800" dirty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cs typeface="+mn-cs"/>
                  </a:rPr>
                  <a:t>B</a:t>
                </a:r>
              </a:p>
            </p:txBody>
          </p:sp>
        </p:grpSp>
        <p:sp>
          <p:nvSpPr>
            <p:cNvPr id="16" name="Text Box 16"/>
            <p:cNvSpPr txBox="1">
              <a:spLocks noChangeArrowheads="1"/>
            </p:cNvSpPr>
            <p:nvPr/>
          </p:nvSpPr>
          <p:spPr bwMode="gray">
            <a:xfrm>
              <a:off x="1515" y="1929"/>
              <a:ext cx="3375" cy="1174"/>
            </a:xfrm>
            <a:prstGeom prst="rect">
              <a:avLst/>
            </a:prstGeom>
            <a:no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>
                <a:defRPr/>
              </a:pPr>
              <a:r>
                <a:rPr lang="vi-VN" sz="2400">
                  <a:solidFill>
                    <a:srgbClr val="C00000"/>
                  </a:solidFill>
                </a:rPr>
                <a:t>Đội mũ bảo </a:t>
              </a:r>
              <a:r>
                <a:rPr lang="vi-VN" sz="2400" smtClean="0">
                  <a:solidFill>
                    <a:srgbClr val="C00000"/>
                  </a:solidFill>
                </a:rPr>
                <a:t>hiểm</a:t>
              </a:r>
              <a:r>
                <a:rPr lang="en-US" sz="2400" smtClean="0">
                  <a:solidFill>
                    <a:srgbClr val="C00000"/>
                  </a:solidFill>
                </a:rPr>
                <a:t>, </a:t>
              </a:r>
              <a:r>
                <a:rPr lang="vi-VN" sz="2400" smtClean="0">
                  <a:solidFill>
                    <a:srgbClr val="C00000"/>
                  </a:solidFill>
                </a:rPr>
                <a:t>ngồi </a:t>
              </a:r>
              <a:r>
                <a:rPr lang="en-US" sz="2400" smtClean="0">
                  <a:solidFill>
                    <a:srgbClr val="C00000"/>
                  </a:solidFill>
                </a:rPr>
                <a:t>sau</a:t>
              </a:r>
              <a:r>
                <a:rPr lang="vi-VN" sz="2400" smtClean="0">
                  <a:solidFill>
                    <a:srgbClr val="C00000"/>
                  </a:solidFill>
                </a:rPr>
                <a:t> </a:t>
              </a:r>
              <a:r>
                <a:rPr lang="vi-VN" sz="2400">
                  <a:solidFill>
                    <a:srgbClr val="C00000"/>
                  </a:solidFill>
                </a:rPr>
                <a:t>người </a:t>
              </a:r>
              <a:r>
                <a:rPr lang="vi-VN" sz="2400" smtClean="0">
                  <a:solidFill>
                    <a:srgbClr val="C00000"/>
                  </a:solidFill>
                </a:rPr>
                <a:t>lớn</a:t>
              </a:r>
              <a:r>
                <a:rPr lang="en-US" sz="2400">
                  <a:solidFill>
                    <a:srgbClr val="C00000"/>
                  </a:solidFill>
                </a:rPr>
                <a:t> </a:t>
              </a:r>
              <a:r>
                <a:rPr lang="en-US" sz="2400" smtClean="0">
                  <a:solidFill>
                    <a:srgbClr val="C00000"/>
                  </a:solidFill>
                </a:rPr>
                <a:t>và bám chắc vào người lớn </a:t>
              </a:r>
              <a:endParaRPr lang="vi-VN" sz="2400">
                <a:solidFill>
                  <a:srgbClr val="C00000"/>
                </a:solidFill>
              </a:endParaRPr>
            </a:p>
          </p:txBody>
        </p:sp>
      </p:grpSp>
      <p:grpSp>
        <p:nvGrpSpPr>
          <p:cNvPr id="20" name="Group 10"/>
          <p:cNvGrpSpPr>
            <a:grpSpLocks/>
          </p:cNvGrpSpPr>
          <p:nvPr/>
        </p:nvGrpSpPr>
        <p:grpSpPr bwMode="auto">
          <a:xfrm>
            <a:off x="2144713" y="4724658"/>
            <a:ext cx="6923087" cy="831120"/>
            <a:chOff x="912" y="2037"/>
            <a:chExt cx="3984" cy="1174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21" name="AutoShape 11"/>
            <p:cNvSpPr>
              <a:spLocks noChangeArrowheads="1"/>
            </p:cNvSpPr>
            <p:nvPr/>
          </p:nvSpPr>
          <p:spPr bwMode="gray">
            <a:xfrm>
              <a:off x="912" y="2037"/>
              <a:ext cx="3984" cy="1076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noFill/>
              <a:round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22" name="Group 12"/>
            <p:cNvGrpSpPr>
              <a:grpSpLocks/>
            </p:cNvGrpSpPr>
            <p:nvPr/>
          </p:nvGrpSpPr>
          <p:grpSpPr bwMode="auto">
            <a:xfrm>
              <a:off x="999" y="2100"/>
              <a:ext cx="548" cy="897"/>
              <a:chOff x="999" y="2100"/>
              <a:chExt cx="548" cy="897"/>
            </a:xfrm>
          </p:grpSpPr>
          <p:sp>
            <p:nvSpPr>
              <p:cNvPr id="24" name="AutoShape 13"/>
              <p:cNvSpPr>
                <a:spLocks noChangeArrowheads="1"/>
              </p:cNvSpPr>
              <p:nvPr/>
            </p:nvSpPr>
            <p:spPr bwMode="gray">
              <a:xfrm>
                <a:off x="999" y="2100"/>
                <a:ext cx="548" cy="897"/>
              </a:xfrm>
              <a:prstGeom prst="roundRect">
                <a:avLst>
                  <a:gd name="adj" fmla="val 11921"/>
                </a:avLst>
              </a:prstGeom>
              <a:solidFill>
                <a:srgbClr val="1B00FE"/>
              </a:solidFill>
              <a:ln w="38100">
                <a:noFill/>
                <a:round/>
                <a:headEnd/>
                <a:tailEnd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5" name="Freeform 14"/>
              <p:cNvSpPr>
                <a:spLocks/>
              </p:cNvSpPr>
              <p:nvPr/>
            </p:nvSpPr>
            <p:spPr bwMode="gray">
              <a:xfrm>
                <a:off x="1047" y="2147"/>
                <a:ext cx="385" cy="372"/>
              </a:xfrm>
              <a:custGeom>
                <a:avLst/>
                <a:gdLst>
                  <a:gd name="T0" fmla="*/ 118 w 596"/>
                  <a:gd name="T1" fmla="*/ 0 h 598"/>
                  <a:gd name="T2" fmla="*/ 0 w 596"/>
                  <a:gd name="T3" fmla="*/ 118 h 598"/>
                  <a:gd name="T4" fmla="*/ 0 w 596"/>
                  <a:gd name="T5" fmla="*/ 589 h 598"/>
                  <a:gd name="T6" fmla="*/ 161 w 596"/>
                  <a:gd name="T7" fmla="*/ 174 h 598"/>
                  <a:gd name="T8" fmla="*/ 589 w 596"/>
                  <a:gd name="T9" fmla="*/ 0 h 598"/>
                  <a:gd name="T10" fmla="*/ 118 w 596"/>
                  <a:gd name="T11" fmla="*/ 0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hlink">
                      <a:gamma/>
                      <a:tint val="42353"/>
                      <a:invGamma/>
                    </a:schemeClr>
                  </a:gs>
                  <a:gs pos="100000">
                    <a:schemeClr val="hlink">
                      <a:alpha val="0"/>
                    </a:schemeClr>
                  </a:gs>
                </a:gsLst>
                <a:lin ang="2700000" scaled="1"/>
              </a:gra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6" name="Text Box 15"/>
              <p:cNvSpPr txBox="1">
                <a:spLocks noChangeArrowheads="1"/>
              </p:cNvSpPr>
              <p:nvPr/>
            </p:nvSpPr>
            <p:spPr bwMode="gray">
              <a:xfrm>
                <a:off x="1047" y="2203"/>
                <a:ext cx="472" cy="739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US" sz="2800" dirty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cs typeface="+mn-cs"/>
                  </a:rPr>
                  <a:t>C</a:t>
                </a:r>
              </a:p>
            </p:txBody>
          </p:sp>
        </p:grpSp>
        <p:sp>
          <p:nvSpPr>
            <p:cNvPr id="23" name="Text Box 16"/>
            <p:cNvSpPr txBox="1">
              <a:spLocks noChangeArrowheads="1"/>
            </p:cNvSpPr>
            <p:nvPr/>
          </p:nvSpPr>
          <p:spPr bwMode="gray">
            <a:xfrm>
              <a:off x="1547" y="2037"/>
              <a:ext cx="3343" cy="1174"/>
            </a:xfrm>
            <a:prstGeom prst="rect">
              <a:avLst/>
            </a:prstGeom>
            <a:no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>
                <a:defRPr/>
              </a:pPr>
              <a:r>
                <a:rPr lang="en-US" sz="2400">
                  <a:solidFill>
                    <a:srgbClr val="C00000"/>
                  </a:solidFill>
                </a:rPr>
                <a:t>Đội mũ bảo hiểm và ngồi </a:t>
              </a:r>
              <a:r>
                <a:rPr lang="en-US" sz="2400" smtClean="0">
                  <a:solidFill>
                    <a:srgbClr val="C00000"/>
                  </a:solidFill>
                </a:rPr>
                <a:t>sau </a:t>
              </a:r>
              <a:r>
                <a:rPr lang="en-US" sz="2400">
                  <a:solidFill>
                    <a:srgbClr val="C00000"/>
                  </a:solidFill>
                </a:rPr>
                <a:t>người lớn</a:t>
              </a:r>
              <a:endParaRPr lang="en-US" sz="2400" b="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28" name="Group 27"/>
          <p:cNvGrpSpPr>
            <a:grpSpLocks/>
          </p:cNvGrpSpPr>
          <p:nvPr/>
        </p:nvGrpSpPr>
        <p:grpSpPr bwMode="auto">
          <a:xfrm>
            <a:off x="2390259" y="3813398"/>
            <a:ext cx="868362" cy="652463"/>
            <a:chOff x="2990491" y="2273745"/>
            <a:chExt cx="1001663" cy="703769"/>
          </a:xfrm>
        </p:grpSpPr>
        <p:grpSp>
          <p:nvGrpSpPr>
            <p:cNvPr id="8214" name="Group 29"/>
            <p:cNvGrpSpPr>
              <a:grpSpLocks/>
            </p:cNvGrpSpPr>
            <p:nvPr/>
          </p:nvGrpSpPr>
          <p:grpSpPr bwMode="auto">
            <a:xfrm>
              <a:off x="2990491" y="2273745"/>
              <a:ext cx="1001663" cy="665511"/>
              <a:chOff x="3503107" y="5220119"/>
              <a:chExt cx="1001663" cy="665511"/>
            </a:xfrm>
          </p:grpSpPr>
          <p:sp>
            <p:nvSpPr>
              <p:cNvPr id="31" name="AutoShape 13"/>
              <p:cNvSpPr>
                <a:spLocks noChangeArrowheads="1"/>
              </p:cNvSpPr>
              <p:nvPr/>
            </p:nvSpPr>
            <p:spPr bwMode="gray">
              <a:xfrm>
                <a:off x="3503107" y="5220119"/>
                <a:ext cx="1001663" cy="666098"/>
              </a:xfrm>
              <a:prstGeom prst="roundRect">
                <a:avLst>
                  <a:gd name="adj" fmla="val 11921"/>
                </a:avLst>
              </a:prstGeom>
              <a:solidFill>
                <a:srgbClr val="C00000"/>
              </a:solidFill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2" name="Freeform 14"/>
              <p:cNvSpPr>
                <a:spLocks/>
              </p:cNvSpPr>
              <p:nvPr/>
            </p:nvSpPr>
            <p:spPr bwMode="gray">
              <a:xfrm>
                <a:off x="3569030" y="5254366"/>
                <a:ext cx="520059" cy="277398"/>
              </a:xfrm>
              <a:custGeom>
                <a:avLst/>
                <a:gdLst>
                  <a:gd name="T0" fmla="*/ 118 w 596"/>
                  <a:gd name="T1" fmla="*/ 0 h 598"/>
                  <a:gd name="T2" fmla="*/ 0 w 596"/>
                  <a:gd name="T3" fmla="*/ 118 h 598"/>
                  <a:gd name="T4" fmla="*/ 0 w 596"/>
                  <a:gd name="T5" fmla="*/ 589 h 598"/>
                  <a:gd name="T6" fmla="*/ 161 w 596"/>
                  <a:gd name="T7" fmla="*/ 174 h 598"/>
                  <a:gd name="T8" fmla="*/ 589 w 596"/>
                  <a:gd name="T9" fmla="*/ 0 h 598"/>
                  <a:gd name="T10" fmla="*/ 118 w 596"/>
                  <a:gd name="T11" fmla="*/ 0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hlink">
                      <a:gamma/>
                      <a:tint val="42353"/>
                      <a:invGamma/>
                    </a:schemeClr>
                  </a:gs>
                  <a:gs pos="100000">
                    <a:schemeClr val="hlink">
                      <a:alpha val="0"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30" name="Rectangle 29"/>
            <p:cNvSpPr/>
            <p:nvPr/>
          </p:nvSpPr>
          <p:spPr>
            <a:xfrm>
              <a:off x="3213897" y="2347376"/>
              <a:ext cx="554851" cy="63013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eaLnBrk="0" hangingPunct="0">
                <a:defRPr/>
              </a:pPr>
              <a:r>
                <a:rPr lang="en-US" sz="320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B</a:t>
              </a:r>
              <a:endParaRPr lang="en-US" sz="3200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pic>
        <p:nvPicPr>
          <p:cNvPr id="8201" name="Picture 115" descr="ALRMCLOK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7938" y="2743200"/>
            <a:ext cx="855662" cy="103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Oval 33"/>
          <p:cNvSpPr/>
          <p:nvPr/>
        </p:nvSpPr>
        <p:spPr>
          <a:xfrm>
            <a:off x="1398588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0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1397000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1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36" name="Oval 35"/>
          <p:cNvSpPr/>
          <p:nvPr/>
        </p:nvSpPr>
        <p:spPr>
          <a:xfrm>
            <a:off x="1398588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2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37" name="Oval 36"/>
          <p:cNvSpPr/>
          <p:nvPr/>
        </p:nvSpPr>
        <p:spPr>
          <a:xfrm>
            <a:off x="1411288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3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38" name="Oval 37"/>
          <p:cNvSpPr/>
          <p:nvPr/>
        </p:nvSpPr>
        <p:spPr>
          <a:xfrm>
            <a:off x="1411288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4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39" name="Oval 38"/>
          <p:cNvSpPr/>
          <p:nvPr/>
        </p:nvSpPr>
        <p:spPr>
          <a:xfrm>
            <a:off x="1408113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5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40" name="Oval 39"/>
          <p:cNvSpPr/>
          <p:nvPr/>
        </p:nvSpPr>
        <p:spPr>
          <a:xfrm>
            <a:off x="1409700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6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41" name="Oval 40"/>
          <p:cNvSpPr/>
          <p:nvPr/>
        </p:nvSpPr>
        <p:spPr>
          <a:xfrm>
            <a:off x="1411288" y="2998788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7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42" name="Oval 41"/>
          <p:cNvSpPr/>
          <p:nvPr/>
        </p:nvSpPr>
        <p:spPr>
          <a:xfrm>
            <a:off x="1409700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8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43" name="Oval 42"/>
          <p:cNvSpPr/>
          <p:nvPr/>
        </p:nvSpPr>
        <p:spPr>
          <a:xfrm>
            <a:off x="1420813" y="2998788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9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44" name="Oval 43"/>
          <p:cNvSpPr/>
          <p:nvPr/>
        </p:nvSpPr>
        <p:spPr>
          <a:xfrm>
            <a:off x="1420813" y="2998788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0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46" name="Rectangle 45"/>
          <p:cNvSpPr/>
          <p:nvPr/>
        </p:nvSpPr>
        <p:spPr>
          <a:xfrm rot="19908194">
            <a:off x="393052" y="1077610"/>
            <a:ext cx="4862776" cy="1267571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spcFirstLastPara="1" wrap="none">
            <a:prstTxWarp prst="textArchUp">
              <a:avLst>
                <a:gd name="adj" fmla="val 13753749"/>
              </a:avLst>
            </a:prstTxWarp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9600" i="1" u="sng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Matura MT Script Capitals" pitchFamily="66" charset="0"/>
                <a:cs typeface="Ideal Sans Medium" pitchFamily="50" charset="0"/>
              </a:rPr>
              <a:t>Về đích</a:t>
            </a:r>
            <a:endParaRPr lang="en-US" sz="9600" i="1" u="sng" dirty="0">
              <a:ln>
                <a:solidFill>
                  <a:srgbClr val="FF0000"/>
                </a:solidFill>
              </a:ln>
              <a:solidFill>
                <a:srgbClr val="FF0000"/>
              </a:solidFill>
              <a:latin typeface="Matura MT Script Capitals" pitchFamily="66" charset="0"/>
              <a:cs typeface="Ideal Sans Medium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006318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0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8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6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66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7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74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7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82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8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90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9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98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0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106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1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114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11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ring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5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j0214098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4" grpId="0" animBg="1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15" descr="http://drive.kenh9.tv/http/1200x1200/tinhhoa.net-n7lCmD-20150710-thu-suc-voi-cac-cau-do-vui-de-ma-kho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3" y="42863"/>
            <a:ext cx="1670050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525713" y="1425575"/>
            <a:ext cx="6465887" cy="1317625"/>
          </a:xfrm>
        </p:spPr>
        <p:txBody>
          <a:bodyPr/>
          <a:lstStyle/>
          <a:p>
            <a:pPr algn="ctr" eaLnBrk="1" hangingPunct="1"/>
            <a:r>
              <a:rPr lang="en-US" altLang="en-US" sz="2800" smtClean="0">
                <a:solidFill>
                  <a:srgbClr val="002060"/>
                </a:solidFill>
                <a:latin typeface="Arial" charset="0"/>
                <a:cs typeface="Arial" charset="0"/>
              </a:rPr>
              <a:t>Em hãy chọn đáp án đúng</a:t>
            </a:r>
          </a:p>
        </p:txBody>
      </p:sp>
      <p:grpSp>
        <p:nvGrpSpPr>
          <p:cNvPr id="6" name="Group 10"/>
          <p:cNvGrpSpPr>
            <a:grpSpLocks/>
          </p:cNvGrpSpPr>
          <p:nvPr/>
        </p:nvGrpSpPr>
        <p:grpSpPr bwMode="auto">
          <a:xfrm>
            <a:off x="2209800" y="2742940"/>
            <a:ext cx="6933741" cy="838199"/>
            <a:chOff x="912" y="1929"/>
            <a:chExt cx="4028" cy="1184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7" name="AutoShape 11"/>
            <p:cNvSpPr>
              <a:spLocks noChangeArrowheads="1"/>
            </p:cNvSpPr>
            <p:nvPr/>
          </p:nvSpPr>
          <p:spPr bwMode="gray">
            <a:xfrm>
              <a:off x="912" y="2037"/>
              <a:ext cx="3984" cy="1076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noFill/>
              <a:round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8" name="Group 12"/>
            <p:cNvGrpSpPr>
              <a:grpSpLocks/>
            </p:cNvGrpSpPr>
            <p:nvPr/>
          </p:nvGrpSpPr>
          <p:grpSpPr bwMode="auto">
            <a:xfrm>
              <a:off x="999" y="2100"/>
              <a:ext cx="488" cy="897"/>
              <a:chOff x="999" y="2100"/>
              <a:chExt cx="488" cy="897"/>
            </a:xfrm>
          </p:grpSpPr>
          <p:sp>
            <p:nvSpPr>
              <p:cNvPr id="10" name="AutoShape 13"/>
              <p:cNvSpPr>
                <a:spLocks noChangeArrowheads="1"/>
              </p:cNvSpPr>
              <p:nvPr/>
            </p:nvSpPr>
            <p:spPr bwMode="gray">
              <a:xfrm>
                <a:off x="999" y="2100"/>
                <a:ext cx="488" cy="897"/>
              </a:xfrm>
              <a:prstGeom prst="roundRect">
                <a:avLst>
                  <a:gd name="adj" fmla="val 11921"/>
                </a:avLst>
              </a:prstGeom>
              <a:solidFill>
                <a:srgbClr val="1B00FE"/>
              </a:solidFill>
              <a:ln w="38100">
                <a:noFill/>
                <a:round/>
                <a:headEnd/>
                <a:tailEnd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1" name="Freeform 14"/>
              <p:cNvSpPr>
                <a:spLocks/>
              </p:cNvSpPr>
              <p:nvPr/>
            </p:nvSpPr>
            <p:spPr bwMode="gray">
              <a:xfrm>
                <a:off x="1047" y="2147"/>
                <a:ext cx="385" cy="372"/>
              </a:xfrm>
              <a:custGeom>
                <a:avLst/>
                <a:gdLst>
                  <a:gd name="T0" fmla="*/ 118 w 596"/>
                  <a:gd name="T1" fmla="*/ 0 h 598"/>
                  <a:gd name="T2" fmla="*/ 0 w 596"/>
                  <a:gd name="T3" fmla="*/ 118 h 598"/>
                  <a:gd name="T4" fmla="*/ 0 w 596"/>
                  <a:gd name="T5" fmla="*/ 589 h 598"/>
                  <a:gd name="T6" fmla="*/ 161 w 596"/>
                  <a:gd name="T7" fmla="*/ 174 h 598"/>
                  <a:gd name="T8" fmla="*/ 589 w 596"/>
                  <a:gd name="T9" fmla="*/ 0 h 598"/>
                  <a:gd name="T10" fmla="*/ 118 w 596"/>
                  <a:gd name="T11" fmla="*/ 0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hlink">
                      <a:gamma/>
                      <a:tint val="42353"/>
                      <a:invGamma/>
                    </a:schemeClr>
                  </a:gs>
                  <a:gs pos="100000">
                    <a:schemeClr val="hlink">
                      <a:alpha val="0"/>
                    </a:schemeClr>
                  </a:gs>
                </a:gsLst>
                <a:lin ang="2700000" scaled="1"/>
              </a:gra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2" name="Text Box 15"/>
              <p:cNvSpPr txBox="1">
                <a:spLocks noChangeArrowheads="1"/>
              </p:cNvSpPr>
              <p:nvPr/>
            </p:nvSpPr>
            <p:spPr bwMode="gray">
              <a:xfrm>
                <a:off x="1047" y="2203"/>
                <a:ext cx="440" cy="739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US" sz="2800" dirty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cs typeface="+mn-cs"/>
                  </a:rPr>
                  <a:t>A</a:t>
                </a:r>
              </a:p>
            </p:txBody>
          </p:sp>
        </p:grpSp>
        <p:sp>
          <p:nvSpPr>
            <p:cNvPr id="9" name="Text Box 16"/>
            <p:cNvSpPr txBox="1">
              <a:spLocks noChangeArrowheads="1"/>
            </p:cNvSpPr>
            <p:nvPr/>
          </p:nvSpPr>
          <p:spPr bwMode="gray">
            <a:xfrm>
              <a:off x="1515" y="1929"/>
              <a:ext cx="3425" cy="652"/>
            </a:xfrm>
            <a:prstGeom prst="rect">
              <a:avLst/>
            </a:prstGeom>
            <a:no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>
                <a:defRPr/>
              </a:pPr>
              <a:r>
                <a:rPr lang="en-US" sz="2400" smtClean="0">
                  <a:solidFill>
                    <a:srgbClr val="C00000"/>
                  </a:solidFill>
                  <a:cs typeface="+mn-cs"/>
                </a:rPr>
                <a:t>Vừa chạy xe trên đường vừa nô đùa</a:t>
              </a:r>
              <a:endParaRPr lang="en-US" sz="2400" b="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13" name="Group 10"/>
          <p:cNvGrpSpPr>
            <a:grpSpLocks/>
          </p:cNvGrpSpPr>
          <p:nvPr/>
        </p:nvGrpSpPr>
        <p:grpSpPr bwMode="auto">
          <a:xfrm>
            <a:off x="2209800" y="3733540"/>
            <a:ext cx="6858000" cy="838199"/>
            <a:chOff x="912" y="1929"/>
            <a:chExt cx="3984" cy="1184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14" name="AutoShape 11"/>
            <p:cNvSpPr>
              <a:spLocks noChangeArrowheads="1"/>
            </p:cNvSpPr>
            <p:nvPr/>
          </p:nvSpPr>
          <p:spPr bwMode="gray">
            <a:xfrm>
              <a:off x="912" y="2037"/>
              <a:ext cx="3984" cy="1076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noFill/>
              <a:round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5" name="Group 12"/>
            <p:cNvGrpSpPr>
              <a:grpSpLocks/>
            </p:cNvGrpSpPr>
            <p:nvPr/>
          </p:nvGrpSpPr>
          <p:grpSpPr bwMode="auto">
            <a:xfrm>
              <a:off x="999" y="2100"/>
              <a:ext cx="516" cy="897"/>
              <a:chOff x="999" y="2100"/>
              <a:chExt cx="516" cy="897"/>
            </a:xfrm>
          </p:grpSpPr>
          <p:sp>
            <p:nvSpPr>
              <p:cNvPr id="17" name="AutoShape 13"/>
              <p:cNvSpPr>
                <a:spLocks noChangeArrowheads="1"/>
              </p:cNvSpPr>
              <p:nvPr/>
            </p:nvSpPr>
            <p:spPr bwMode="gray">
              <a:xfrm>
                <a:off x="999" y="2100"/>
                <a:ext cx="516" cy="897"/>
              </a:xfrm>
              <a:prstGeom prst="roundRect">
                <a:avLst>
                  <a:gd name="adj" fmla="val 11921"/>
                </a:avLst>
              </a:prstGeom>
              <a:solidFill>
                <a:srgbClr val="1B00FE"/>
              </a:solidFill>
              <a:ln w="38100">
                <a:noFill/>
                <a:round/>
                <a:headEnd/>
                <a:tailEnd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8" name="Freeform 14"/>
              <p:cNvSpPr>
                <a:spLocks/>
              </p:cNvSpPr>
              <p:nvPr/>
            </p:nvSpPr>
            <p:spPr bwMode="gray">
              <a:xfrm>
                <a:off x="1047" y="2147"/>
                <a:ext cx="385" cy="372"/>
              </a:xfrm>
              <a:custGeom>
                <a:avLst/>
                <a:gdLst>
                  <a:gd name="T0" fmla="*/ 118 w 596"/>
                  <a:gd name="T1" fmla="*/ 0 h 598"/>
                  <a:gd name="T2" fmla="*/ 0 w 596"/>
                  <a:gd name="T3" fmla="*/ 118 h 598"/>
                  <a:gd name="T4" fmla="*/ 0 w 596"/>
                  <a:gd name="T5" fmla="*/ 589 h 598"/>
                  <a:gd name="T6" fmla="*/ 161 w 596"/>
                  <a:gd name="T7" fmla="*/ 174 h 598"/>
                  <a:gd name="T8" fmla="*/ 589 w 596"/>
                  <a:gd name="T9" fmla="*/ 0 h 598"/>
                  <a:gd name="T10" fmla="*/ 118 w 596"/>
                  <a:gd name="T11" fmla="*/ 0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hlink">
                      <a:gamma/>
                      <a:tint val="42353"/>
                      <a:invGamma/>
                    </a:schemeClr>
                  </a:gs>
                  <a:gs pos="100000">
                    <a:schemeClr val="hlink">
                      <a:alpha val="0"/>
                    </a:schemeClr>
                  </a:gs>
                </a:gsLst>
                <a:lin ang="2700000" scaled="1"/>
              </a:gra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9" name="Text Box 15"/>
              <p:cNvSpPr txBox="1">
                <a:spLocks noChangeArrowheads="1"/>
              </p:cNvSpPr>
              <p:nvPr/>
            </p:nvSpPr>
            <p:spPr bwMode="gray">
              <a:xfrm>
                <a:off x="1047" y="2203"/>
                <a:ext cx="440" cy="739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US" sz="2800" dirty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cs typeface="+mn-cs"/>
                  </a:rPr>
                  <a:t>B</a:t>
                </a:r>
              </a:p>
            </p:txBody>
          </p:sp>
        </p:grpSp>
        <p:sp>
          <p:nvSpPr>
            <p:cNvPr id="16" name="Text Box 16"/>
            <p:cNvSpPr txBox="1">
              <a:spLocks noChangeArrowheads="1"/>
            </p:cNvSpPr>
            <p:nvPr/>
          </p:nvSpPr>
          <p:spPr bwMode="gray">
            <a:xfrm>
              <a:off x="1515" y="1929"/>
              <a:ext cx="3375" cy="1174"/>
            </a:xfrm>
            <a:prstGeom prst="rect">
              <a:avLst/>
            </a:prstGeom>
            <a:no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>
                <a:defRPr/>
              </a:pPr>
              <a:r>
                <a:rPr lang="en-US" sz="2400" smtClean="0">
                  <a:solidFill>
                    <a:srgbClr val="C00000"/>
                  </a:solidFill>
                </a:rPr>
                <a:t>Không nô đùa, đá bóng, thả diều trên đường</a:t>
              </a:r>
              <a:endParaRPr lang="vi-VN" sz="2400">
                <a:solidFill>
                  <a:srgbClr val="C00000"/>
                </a:solidFill>
              </a:endParaRPr>
            </a:p>
          </p:txBody>
        </p:sp>
      </p:grpSp>
      <p:grpSp>
        <p:nvGrpSpPr>
          <p:cNvPr id="20" name="Group 10"/>
          <p:cNvGrpSpPr>
            <a:grpSpLocks/>
          </p:cNvGrpSpPr>
          <p:nvPr/>
        </p:nvGrpSpPr>
        <p:grpSpPr bwMode="auto">
          <a:xfrm>
            <a:off x="2144713" y="4724658"/>
            <a:ext cx="6923087" cy="761742"/>
            <a:chOff x="912" y="2037"/>
            <a:chExt cx="3984" cy="1076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21" name="AutoShape 11"/>
            <p:cNvSpPr>
              <a:spLocks noChangeArrowheads="1"/>
            </p:cNvSpPr>
            <p:nvPr/>
          </p:nvSpPr>
          <p:spPr bwMode="gray">
            <a:xfrm>
              <a:off x="912" y="2037"/>
              <a:ext cx="3984" cy="1076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noFill/>
              <a:round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22" name="Group 12"/>
            <p:cNvGrpSpPr>
              <a:grpSpLocks/>
            </p:cNvGrpSpPr>
            <p:nvPr/>
          </p:nvGrpSpPr>
          <p:grpSpPr bwMode="auto">
            <a:xfrm>
              <a:off x="999" y="2100"/>
              <a:ext cx="548" cy="897"/>
              <a:chOff x="999" y="2100"/>
              <a:chExt cx="548" cy="897"/>
            </a:xfrm>
          </p:grpSpPr>
          <p:sp>
            <p:nvSpPr>
              <p:cNvPr id="24" name="AutoShape 13"/>
              <p:cNvSpPr>
                <a:spLocks noChangeArrowheads="1"/>
              </p:cNvSpPr>
              <p:nvPr/>
            </p:nvSpPr>
            <p:spPr bwMode="gray">
              <a:xfrm>
                <a:off x="999" y="2100"/>
                <a:ext cx="548" cy="897"/>
              </a:xfrm>
              <a:prstGeom prst="roundRect">
                <a:avLst>
                  <a:gd name="adj" fmla="val 11921"/>
                </a:avLst>
              </a:prstGeom>
              <a:solidFill>
                <a:srgbClr val="1B00FE"/>
              </a:solidFill>
              <a:ln w="38100">
                <a:noFill/>
                <a:round/>
                <a:headEnd/>
                <a:tailEnd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5" name="Freeform 14"/>
              <p:cNvSpPr>
                <a:spLocks/>
              </p:cNvSpPr>
              <p:nvPr/>
            </p:nvSpPr>
            <p:spPr bwMode="gray">
              <a:xfrm>
                <a:off x="1047" y="2147"/>
                <a:ext cx="385" cy="372"/>
              </a:xfrm>
              <a:custGeom>
                <a:avLst/>
                <a:gdLst>
                  <a:gd name="T0" fmla="*/ 118 w 596"/>
                  <a:gd name="T1" fmla="*/ 0 h 598"/>
                  <a:gd name="T2" fmla="*/ 0 w 596"/>
                  <a:gd name="T3" fmla="*/ 118 h 598"/>
                  <a:gd name="T4" fmla="*/ 0 w 596"/>
                  <a:gd name="T5" fmla="*/ 589 h 598"/>
                  <a:gd name="T6" fmla="*/ 161 w 596"/>
                  <a:gd name="T7" fmla="*/ 174 h 598"/>
                  <a:gd name="T8" fmla="*/ 589 w 596"/>
                  <a:gd name="T9" fmla="*/ 0 h 598"/>
                  <a:gd name="T10" fmla="*/ 118 w 596"/>
                  <a:gd name="T11" fmla="*/ 0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hlink">
                      <a:gamma/>
                      <a:tint val="42353"/>
                      <a:invGamma/>
                    </a:schemeClr>
                  </a:gs>
                  <a:gs pos="100000">
                    <a:schemeClr val="hlink">
                      <a:alpha val="0"/>
                    </a:schemeClr>
                  </a:gs>
                </a:gsLst>
                <a:lin ang="2700000" scaled="1"/>
              </a:gra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6" name="Text Box 15"/>
              <p:cNvSpPr txBox="1">
                <a:spLocks noChangeArrowheads="1"/>
              </p:cNvSpPr>
              <p:nvPr/>
            </p:nvSpPr>
            <p:spPr bwMode="gray">
              <a:xfrm>
                <a:off x="1047" y="2203"/>
                <a:ext cx="472" cy="739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US" sz="2800" dirty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cs typeface="+mn-cs"/>
                  </a:rPr>
                  <a:t>C</a:t>
                </a:r>
              </a:p>
            </p:txBody>
          </p:sp>
        </p:grpSp>
        <p:sp>
          <p:nvSpPr>
            <p:cNvPr id="23" name="Text Box 16"/>
            <p:cNvSpPr txBox="1">
              <a:spLocks noChangeArrowheads="1"/>
            </p:cNvSpPr>
            <p:nvPr/>
          </p:nvSpPr>
          <p:spPr bwMode="gray">
            <a:xfrm>
              <a:off x="1547" y="2037"/>
              <a:ext cx="3343" cy="652"/>
            </a:xfrm>
            <a:prstGeom prst="rect">
              <a:avLst/>
            </a:prstGeom>
            <a:no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>
                <a:defRPr/>
              </a:pPr>
              <a:r>
                <a:rPr lang="en-US" sz="2400" smtClean="0">
                  <a:solidFill>
                    <a:srgbClr val="C00000"/>
                  </a:solidFill>
                </a:rPr>
                <a:t>Vừa chạy xe, vừa kéo xe bạn</a:t>
              </a:r>
              <a:endParaRPr lang="en-US" sz="2400" b="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28" name="Group 27"/>
          <p:cNvGrpSpPr>
            <a:grpSpLocks/>
          </p:cNvGrpSpPr>
          <p:nvPr/>
        </p:nvGrpSpPr>
        <p:grpSpPr bwMode="auto">
          <a:xfrm>
            <a:off x="2390259" y="3813398"/>
            <a:ext cx="868362" cy="652463"/>
            <a:chOff x="2990491" y="2273745"/>
            <a:chExt cx="1001663" cy="703769"/>
          </a:xfrm>
        </p:grpSpPr>
        <p:grpSp>
          <p:nvGrpSpPr>
            <p:cNvPr id="8214" name="Group 29"/>
            <p:cNvGrpSpPr>
              <a:grpSpLocks/>
            </p:cNvGrpSpPr>
            <p:nvPr/>
          </p:nvGrpSpPr>
          <p:grpSpPr bwMode="auto">
            <a:xfrm>
              <a:off x="2990491" y="2273745"/>
              <a:ext cx="1001663" cy="665511"/>
              <a:chOff x="3503107" y="5220119"/>
              <a:chExt cx="1001663" cy="665511"/>
            </a:xfrm>
          </p:grpSpPr>
          <p:sp>
            <p:nvSpPr>
              <p:cNvPr id="31" name="AutoShape 13"/>
              <p:cNvSpPr>
                <a:spLocks noChangeArrowheads="1"/>
              </p:cNvSpPr>
              <p:nvPr/>
            </p:nvSpPr>
            <p:spPr bwMode="gray">
              <a:xfrm>
                <a:off x="3503107" y="5220119"/>
                <a:ext cx="1001663" cy="666098"/>
              </a:xfrm>
              <a:prstGeom prst="roundRect">
                <a:avLst>
                  <a:gd name="adj" fmla="val 11921"/>
                </a:avLst>
              </a:prstGeom>
              <a:solidFill>
                <a:srgbClr val="C00000"/>
              </a:solidFill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2" name="Freeform 14"/>
              <p:cNvSpPr>
                <a:spLocks/>
              </p:cNvSpPr>
              <p:nvPr/>
            </p:nvSpPr>
            <p:spPr bwMode="gray">
              <a:xfrm>
                <a:off x="3569030" y="5254366"/>
                <a:ext cx="520059" cy="277398"/>
              </a:xfrm>
              <a:custGeom>
                <a:avLst/>
                <a:gdLst>
                  <a:gd name="T0" fmla="*/ 118 w 596"/>
                  <a:gd name="T1" fmla="*/ 0 h 598"/>
                  <a:gd name="T2" fmla="*/ 0 w 596"/>
                  <a:gd name="T3" fmla="*/ 118 h 598"/>
                  <a:gd name="T4" fmla="*/ 0 w 596"/>
                  <a:gd name="T5" fmla="*/ 589 h 598"/>
                  <a:gd name="T6" fmla="*/ 161 w 596"/>
                  <a:gd name="T7" fmla="*/ 174 h 598"/>
                  <a:gd name="T8" fmla="*/ 589 w 596"/>
                  <a:gd name="T9" fmla="*/ 0 h 598"/>
                  <a:gd name="T10" fmla="*/ 118 w 596"/>
                  <a:gd name="T11" fmla="*/ 0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hlink">
                      <a:gamma/>
                      <a:tint val="42353"/>
                      <a:invGamma/>
                    </a:schemeClr>
                  </a:gs>
                  <a:gs pos="100000">
                    <a:schemeClr val="hlink">
                      <a:alpha val="0"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30" name="Rectangle 29"/>
            <p:cNvSpPr/>
            <p:nvPr/>
          </p:nvSpPr>
          <p:spPr>
            <a:xfrm>
              <a:off x="3213897" y="2347376"/>
              <a:ext cx="554851" cy="63013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eaLnBrk="0" hangingPunct="0">
                <a:defRPr/>
              </a:pPr>
              <a:r>
                <a:rPr lang="en-US" sz="320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B</a:t>
              </a:r>
              <a:endParaRPr lang="en-US" sz="3200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pic>
        <p:nvPicPr>
          <p:cNvPr id="8201" name="Picture 115" descr="ALRMCLOK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7938" y="2743200"/>
            <a:ext cx="855662" cy="103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Oval 33"/>
          <p:cNvSpPr/>
          <p:nvPr/>
        </p:nvSpPr>
        <p:spPr>
          <a:xfrm>
            <a:off x="1398588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0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1397000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1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36" name="Oval 35"/>
          <p:cNvSpPr/>
          <p:nvPr/>
        </p:nvSpPr>
        <p:spPr>
          <a:xfrm>
            <a:off x="1398588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2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37" name="Oval 36"/>
          <p:cNvSpPr/>
          <p:nvPr/>
        </p:nvSpPr>
        <p:spPr>
          <a:xfrm>
            <a:off x="1411288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3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38" name="Oval 37"/>
          <p:cNvSpPr/>
          <p:nvPr/>
        </p:nvSpPr>
        <p:spPr>
          <a:xfrm>
            <a:off x="1411288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4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39" name="Oval 38"/>
          <p:cNvSpPr/>
          <p:nvPr/>
        </p:nvSpPr>
        <p:spPr>
          <a:xfrm>
            <a:off x="1408113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5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40" name="Oval 39"/>
          <p:cNvSpPr/>
          <p:nvPr/>
        </p:nvSpPr>
        <p:spPr>
          <a:xfrm>
            <a:off x="1409700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6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41" name="Oval 40"/>
          <p:cNvSpPr/>
          <p:nvPr/>
        </p:nvSpPr>
        <p:spPr>
          <a:xfrm>
            <a:off x="1411288" y="2998788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7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42" name="Oval 41"/>
          <p:cNvSpPr/>
          <p:nvPr/>
        </p:nvSpPr>
        <p:spPr>
          <a:xfrm>
            <a:off x="1409700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8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43" name="Oval 42"/>
          <p:cNvSpPr/>
          <p:nvPr/>
        </p:nvSpPr>
        <p:spPr>
          <a:xfrm>
            <a:off x="1420813" y="2998788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9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44" name="Oval 43"/>
          <p:cNvSpPr/>
          <p:nvPr/>
        </p:nvSpPr>
        <p:spPr>
          <a:xfrm>
            <a:off x="1420813" y="2998788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0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46" name="Rectangle 45"/>
          <p:cNvSpPr/>
          <p:nvPr/>
        </p:nvSpPr>
        <p:spPr>
          <a:xfrm rot="19908194">
            <a:off x="393052" y="1077610"/>
            <a:ext cx="4862776" cy="1267571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spcFirstLastPara="1" wrap="none">
            <a:prstTxWarp prst="textArchUp">
              <a:avLst>
                <a:gd name="adj" fmla="val 13753749"/>
              </a:avLst>
            </a:prstTxWarp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9600" i="1" u="sng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Matura MT Script Capitals" pitchFamily="66" charset="0"/>
                <a:cs typeface="Ideal Sans Medium" pitchFamily="50" charset="0"/>
              </a:rPr>
              <a:t>Về đích</a:t>
            </a:r>
            <a:endParaRPr lang="en-US" sz="9600" i="1" u="sng" dirty="0">
              <a:ln>
                <a:solidFill>
                  <a:srgbClr val="FF0000"/>
                </a:solidFill>
              </a:ln>
              <a:solidFill>
                <a:srgbClr val="FF0000"/>
              </a:solidFill>
              <a:latin typeface="Matura MT Script Capitals" pitchFamily="66" charset="0"/>
              <a:cs typeface="Ideal Sans Medium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26800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0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8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6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66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7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74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7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82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8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90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9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98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0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106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1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114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11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ring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5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j0214098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4" grpId="0" animBg="1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15" descr="http://drive.kenh9.tv/http/1200x1200/tinhhoa.net-n7lCmD-20150710-thu-suc-voi-cac-cau-do-vui-de-ma-kho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3" y="42863"/>
            <a:ext cx="1670050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1600200"/>
            <a:ext cx="6553200" cy="1143000"/>
          </a:xfrm>
        </p:spPr>
        <p:txBody>
          <a:bodyPr/>
          <a:lstStyle/>
          <a:p>
            <a:pPr algn="l" eaLnBrk="1" hangingPunct="1"/>
            <a:r>
              <a:rPr lang="vi-VN" altLang="en-US" sz="2800">
                <a:solidFill>
                  <a:srgbClr val="002060"/>
                </a:solidFill>
                <a:latin typeface="Arial" charset="0"/>
                <a:cs typeface="Arial" charset="0"/>
              </a:rPr>
              <a:t> </a:t>
            </a:r>
            <a:r>
              <a:rPr lang="en-US" altLang="en-US" sz="2800" smtClean="0">
                <a:solidFill>
                  <a:srgbClr val="002060"/>
                </a:solidFill>
                <a:latin typeface="Arial" charset="0"/>
                <a:cs typeface="Arial" charset="0"/>
              </a:rPr>
              <a:t>Trẻ em có bổn phận đối với ai? </a:t>
            </a:r>
          </a:p>
        </p:txBody>
      </p:sp>
      <p:grpSp>
        <p:nvGrpSpPr>
          <p:cNvPr id="34" name="Group 10"/>
          <p:cNvGrpSpPr>
            <a:grpSpLocks/>
          </p:cNvGrpSpPr>
          <p:nvPr/>
        </p:nvGrpSpPr>
        <p:grpSpPr bwMode="auto">
          <a:xfrm>
            <a:off x="2895600" y="3016508"/>
            <a:ext cx="5094287" cy="1250930"/>
            <a:chOff x="912" y="2037"/>
            <a:chExt cx="3984" cy="1767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35" name="AutoShape 11"/>
            <p:cNvSpPr>
              <a:spLocks noChangeArrowheads="1"/>
            </p:cNvSpPr>
            <p:nvPr/>
          </p:nvSpPr>
          <p:spPr bwMode="gray">
            <a:xfrm>
              <a:off x="912" y="2037"/>
              <a:ext cx="3984" cy="1767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noFill/>
              <a:round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9" name="Freeform 14"/>
            <p:cNvSpPr>
              <a:spLocks/>
            </p:cNvSpPr>
            <p:nvPr/>
          </p:nvSpPr>
          <p:spPr bwMode="gray">
            <a:xfrm>
              <a:off x="1047" y="2147"/>
              <a:ext cx="385" cy="372"/>
            </a:xfrm>
            <a:custGeom>
              <a:avLst/>
              <a:gdLst>
                <a:gd name="T0" fmla="*/ 118 w 596"/>
                <a:gd name="T1" fmla="*/ 0 h 598"/>
                <a:gd name="T2" fmla="*/ 0 w 596"/>
                <a:gd name="T3" fmla="*/ 118 h 598"/>
                <a:gd name="T4" fmla="*/ 0 w 596"/>
                <a:gd name="T5" fmla="*/ 589 h 598"/>
                <a:gd name="T6" fmla="*/ 161 w 596"/>
                <a:gd name="T7" fmla="*/ 174 h 598"/>
                <a:gd name="T8" fmla="*/ 589 w 596"/>
                <a:gd name="T9" fmla="*/ 0 h 598"/>
                <a:gd name="T10" fmla="*/ 118 w 596"/>
                <a:gd name="T11" fmla="*/ 0 h 5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hlink">
                    <a:gamma/>
                    <a:tint val="42353"/>
                    <a:invGamma/>
                  </a:schemeClr>
                </a:gs>
                <a:gs pos="100000">
                  <a:schemeClr val="hlink">
                    <a:alpha val="0"/>
                  </a:schemeClr>
                </a:gs>
              </a:gsLst>
              <a:lin ang="2700000" scaled="1"/>
            </a:gra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7" name="Text Box 16"/>
            <p:cNvSpPr txBox="1">
              <a:spLocks noChangeArrowheads="1"/>
            </p:cNvSpPr>
            <p:nvPr/>
          </p:nvSpPr>
          <p:spPr bwMode="gray">
            <a:xfrm>
              <a:off x="1464" y="2193"/>
              <a:ext cx="2964" cy="1174"/>
            </a:xfrm>
            <a:prstGeom prst="rect">
              <a:avLst/>
            </a:prstGeom>
            <a:no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>
                <a:defRPr/>
              </a:pPr>
              <a:r>
                <a:rPr lang="en-US" sz="2400" smtClean="0">
                  <a:solidFill>
                    <a:srgbClr val="C00000"/>
                  </a:solidFill>
                  <a:cs typeface="+mn-cs"/>
                </a:rPr>
                <a:t>Gia đình, nhà trường, xã hội, đất nước, bản thân</a:t>
              </a:r>
              <a:endParaRPr lang="en-US" sz="2400" b="0" dirty="0">
                <a:solidFill>
                  <a:srgbClr val="C00000"/>
                </a:solidFill>
              </a:endParaRPr>
            </a:p>
          </p:txBody>
        </p:sp>
      </p:grpSp>
      <p:pic>
        <p:nvPicPr>
          <p:cNvPr id="6152" name="Picture 115" descr="ALRMCLOK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7938" y="2743200"/>
            <a:ext cx="855662" cy="103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" name="Oval 56"/>
          <p:cNvSpPr/>
          <p:nvPr/>
        </p:nvSpPr>
        <p:spPr>
          <a:xfrm>
            <a:off x="1398588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0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58" name="Oval 57"/>
          <p:cNvSpPr/>
          <p:nvPr/>
        </p:nvSpPr>
        <p:spPr>
          <a:xfrm>
            <a:off x="1397000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1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59" name="Oval 58"/>
          <p:cNvSpPr/>
          <p:nvPr/>
        </p:nvSpPr>
        <p:spPr>
          <a:xfrm>
            <a:off x="1398588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2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60" name="Oval 59"/>
          <p:cNvSpPr/>
          <p:nvPr/>
        </p:nvSpPr>
        <p:spPr>
          <a:xfrm>
            <a:off x="1411288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3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61" name="Oval 60"/>
          <p:cNvSpPr/>
          <p:nvPr/>
        </p:nvSpPr>
        <p:spPr>
          <a:xfrm>
            <a:off x="1411288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4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62" name="Oval 61"/>
          <p:cNvSpPr/>
          <p:nvPr/>
        </p:nvSpPr>
        <p:spPr>
          <a:xfrm>
            <a:off x="1408113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5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63" name="Oval 62"/>
          <p:cNvSpPr/>
          <p:nvPr/>
        </p:nvSpPr>
        <p:spPr>
          <a:xfrm>
            <a:off x="1409700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6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64" name="Oval 63"/>
          <p:cNvSpPr/>
          <p:nvPr/>
        </p:nvSpPr>
        <p:spPr>
          <a:xfrm>
            <a:off x="1411288" y="2998788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7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65" name="Oval 64"/>
          <p:cNvSpPr/>
          <p:nvPr/>
        </p:nvSpPr>
        <p:spPr>
          <a:xfrm>
            <a:off x="1409700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8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66" name="Oval 65"/>
          <p:cNvSpPr/>
          <p:nvPr/>
        </p:nvSpPr>
        <p:spPr>
          <a:xfrm>
            <a:off x="1420813" y="2998788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9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67" name="Oval 66"/>
          <p:cNvSpPr/>
          <p:nvPr/>
        </p:nvSpPr>
        <p:spPr>
          <a:xfrm>
            <a:off x="1420813" y="2998788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0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 rot="19908194">
            <a:off x="393052" y="1077610"/>
            <a:ext cx="4862776" cy="1267571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spcFirstLastPara="1" wrap="none">
            <a:prstTxWarp prst="textArchUp">
              <a:avLst>
                <a:gd name="adj" fmla="val 13753749"/>
              </a:avLst>
            </a:prstTxWarp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9600" i="1" u="sng" dirty="0" err="1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Matura MT Script Capitals" pitchFamily="66" charset="0"/>
                <a:cs typeface="Ideal Sans Medium" pitchFamily="50" charset="0"/>
              </a:rPr>
              <a:t>Khởi</a:t>
            </a:r>
            <a:r>
              <a:rPr lang="en-US" sz="9600" i="1" u="sng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Matura MT Script Capitals" pitchFamily="66" charset="0"/>
                <a:cs typeface="Ideal Sans Medium" pitchFamily="50" charset="0"/>
              </a:rPr>
              <a:t> </a:t>
            </a:r>
            <a:r>
              <a:rPr lang="en-US" sz="9600" i="1" u="sng" dirty="0" err="1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Matura MT Script Capitals" pitchFamily="66" charset="0"/>
                <a:cs typeface="Ideal Sans Medium" pitchFamily="50" charset="0"/>
              </a:rPr>
              <a:t>động</a:t>
            </a:r>
            <a:endParaRPr lang="en-US" sz="9600" i="1" u="sng" dirty="0">
              <a:ln>
                <a:solidFill>
                  <a:srgbClr val="FF0000"/>
                </a:solidFill>
              </a:ln>
              <a:solidFill>
                <a:srgbClr val="FF0000"/>
              </a:solidFill>
              <a:latin typeface="Matura MT Script Capitals" pitchFamily="66" charset="0"/>
              <a:cs typeface="Ideal Sans Medium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781642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6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4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2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50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5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58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6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66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7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74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7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82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8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90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9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ring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/>
      <p:bldP spid="57" grpId="0" animBg="1"/>
      <p:bldP spid="58" grpId="0" animBg="1"/>
      <p:bldP spid="58" grpId="1" animBg="1"/>
      <p:bldP spid="59" grpId="0" animBg="1"/>
      <p:bldP spid="59" grpId="1" animBg="1"/>
      <p:bldP spid="60" grpId="0" animBg="1"/>
      <p:bldP spid="60" grpId="1" animBg="1"/>
      <p:bldP spid="61" grpId="0" animBg="1"/>
      <p:bldP spid="61" grpId="1" animBg="1"/>
      <p:bldP spid="62" grpId="0" animBg="1"/>
      <p:bldP spid="62" grpId="1" animBg="1"/>
      <p:bldP spid="63" grpId="0" animBg="1"/>
      <p:bldP spid="63" grpId="1" animBg="1"/>
      <p:bldP spid="64" grpId="0" animBg="1"/>
      <p:bldP spid="64" grpId="1" animBg="1"/>
      <p:bldP spid="65" grpId="0" animBg="1"/>
      <p:bldP spid="65" grpId="1" animBg="1"/>
      <p:bldP spid="66" grpId="0" animBg="1"/>
      <p:bldP spid="66" grpId="1" animBg="1"/>
      <p:bldP spid="67" grpId="0" animBg="1"/>
      <p:bldP spid="67" grpId="1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15" descr="http://drive.kenh9.tv/http/1200x1200/tinhhoa.net-n7lCmD-20150710-thu-suc-voi-cac-cau-do-vui-de-ma-kho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3" y="42863"/>
            <a:ext cx="1670050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525713" y="1425575"/>
            <a:ext cx="6465887" cy="1317625"/>
          </a:xfrm>
        </p:spPr>
        <p:txBody>
          <a:bodyPr/>
          <a:lstStyle/>
          <a:p>
            <a:pPr algn="ctr" eaLnBrk="1" hangingPunct="1"/>
            <a:r>
              <a:rPr lang="en-US" altLang="en-US" sz="2800" smtClean="0">
                <a:solidFill>
                  <a:srgbClr val="002060"/>
                </a:solidFill>
                <a:latin typeface="Arial" charset="0"/>
                <a:cs typeface="Arial" charset="0"/>
              </a:rPr>
              <a:t>Người đi xe đạp điện có phải đội mũ bảo hiểm không</a:t>
            </a:r>
          </a:p>
        </p:txBody>
      </p:sp>
      <p:grpSp>
        <p:nvGrpSpPr>
          <p:cNvPr id="6" name="Group 10"/>
          <p:cNvGrpSpPr>
            <a:grpSpLocks/>
          </p:cNvGrpSpPr>
          <p:nvPr/>
        </p:nvGrpSpPr>
        <p:grpSpPr bwMode="auto">
          <a:xfrm>
            <a:off x="2209800" y="2742940"/>
            <a:ext cx="6933741" cy="838199"/>
            <a:chOff x="912" y="1929"/>
            <a:chExt cx="4028" cy="1184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7" name="AutoShape 11"/>
            <p:cNvSpPr>
              <a:spLocks noChangeArrowheads="1"/>
            </p:cNvSpPr>
            <p:nvPr/>
          </p:nvSpPr>
          <p:spPr bwMode="gray">
            <a:xfrm>
              <a:off x="912" y="2037"/>
              <a:ext cx="3984" cy="1076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noFill/>
              <a:round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8" name="Group 12"/>
            <p:cNvGrpSpPr>
              <a:grpSpLocks/>
            </p:cNvGrpSpPr>
            <p:nvPr/>
          </p:nvGrpSpPr>
          <p:grpSpPr bwMode="auto">
            <a:xfrm>
              <a:off x="999" y="2100"/>
              <a:ext cx="488" cy="897"/>
              <a:chOff x="999" y="2100"/>
              <a:chExt cx="488" cy="897"/>
            </a:xfrm>
          </p:grpSpPr>
          <p:sp>
            <p:nvSpPr>
              <p:cNvPr id="10" name="AutoShape 13"/>
              <p:cNvSpPr>
                <a:spLocks noChangeArrowheads="1"/>
              </p:cNvSpPr>
              <p:nvPr/>
            </p:nvSpPr>
            <p:spPr bwMode="gray">
              <a:xfrm>
                <a:off x="999" y="2100"/>
                <a:ext cx="488" cy="897"/>
              </a:xfrm>
              <a:prstGeom prst="roundRect">
                <a:avLst>
                  <a:gd name="adj" fmla="val 11921"/>
                </a:avLst>
              </a:prstGeom>
              <a:solidFill>
                <a:srgbClr val="1B00FE"/>
              </a:solidFill>
              <a:ln w="38100">
                <a:noFill/>
                <a:round/>
                <a:headEnd/>
                <a:tailEnd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1" name="Freeform 14"/>
              <p:cNvSpPr>
                <a:spLocks/>
              </p:cNvSpPr>
              <p:nvPr/>
            </p:nvSpPr>
            <p:spPr bwMode="gray">
              <a:xfrm>
                <a:off x="1047" y="2147"/>
                <a:ext cx="385" cy="372"/>
              </a:xfrm>
              <a:custGeom>
                <a:avLst/>
                <a:gdLst>
                  <a:gd name="T0" fmla="*/ 118 w 596"/>
                  <a:gd name="T1" fmla="*/ 0 h 598"/>
                  <a:gd name="T2" fmla="*/ 0 w 596"/>
                  <a:gd name="T3" fmla="*/ 118 h 598"/>
                  <a:gd name="T4" fmla="*/ 0 w 596"/>
                  <a:gd name="T5" fmla="*/ 589 h 598"/>
                  <a:gd name="T6" fmla="*/ 161 w 596"/>
                  <a:gd name="T7" fmla="*/ 174 h 598"/>
                  <a:gd name="T8" fmla="*/ 589 w 596"/>
                  <a:gd name="T9" fmla="*/ 0 h 598"/>
                  <a:gd name="T10" fmla="*/ 118 w 596"/>
                  <a:gd name="T11" fmla="*/ 0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hlink">
                      <a:gamma/>
                      <a:tint val="42353"/>
                      <a:invGamma/>
                    </a:schemeClr>
                  </a:gs>
                  <a:gs pos="100000">
                    <a:schemeClr val="hlink">
                      <a:alpha val="0"/>
                    </a:schemeClr>
                  </a:gs>
                </a:gsLst>
                <a:lin ang="2700000" scaled="1"/>
              </a:gra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2" name="Text Box 15"/>
              <p:cNvSpPr txBox="1">
                <a:spLocks noChangeArrowheads="1"/>
              </p:cNvSpPr>
              <p:nvPr/>
            </p:nvSpPr>
            <p:spPr bwMode="gray">
              <a:xfrm>
                <a:off x="1047" y="2203"/>
                <a:ext cx="440" cy="739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US" sz="2800" dirty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cs typeface="+mn-cs"/>
                  </a:rPr>
                  <a:t>A</a:t>
                </a:r>
              </a:p>
            </p:txBody>
          </p:sp>
        </p:grpSp>
        <p:sp>
          <p:nvSpPr>
            <p:cNvPr id="9" name="Text Box 16"/>
            <p:cNvSpPr txBox="1">
              <a:spLocks noChangeArrowheads="1"/>
            </p:cNvSpPr>
            <p:nvPr/>
          </p:nvSpPr>
          <p:spPr bwMode="gray">
            <a:xfrm>
              <a:off x="1515" y="1929"/>
              <a:ext cx="3425" cy="652"/>
            </a:xfrm>
            <a:prstGeom prst="rect">
              <a:avLst/>
            </a:prstGeom>
            <a:no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>
                <a:defRPr/>
              </a:pPr>
              <a:r>
                <a:rPr lang="vi-VN" sz="2400">
                  <a:solidFill>
                    <a:srgbClr val="C00000"/>
                  </a:solidFill>
                  <a:cs typeface="+mn-cs"/>
                </a:rPr>
                <a:t>Không cần đội mũ bảo hiểm</a:t>
              </a:r>
              <a:endParaRPr lang="en-US" sz="2400" b="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13" name="Group 10"/>
          <p:cNvGrpSpPr>
            <a:grpSpLocks/>
          </p:cNvGrpSpPr>
          <p:nvPr/>
        </p:nvGrpSpPr>
        <p:grpSpPr bwMode="auto">
          <a:xfrm>
            <a:off x="2209800" y="3733540"/>
            <a:ext cx="6858000" cy="838199"/>
            <a:chOff x="912" y="1929"/>
            <a:chExt cx="3984" cy="1184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14" name="AutoShape 11"/>
            <p:cNvSpPr>
              <a:spLocks noChangeArrowheads="1"/>
            </p:cNvSpPr>
            <p:nvPr/>
          </p:nvSpPr>
          <p:spPr bwMode="gray">
            <a:xfrm>
              <a:off x="912" y="2037"/>
              <a:ext cx="3984" cy="1076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noFill/>
              <a:round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5" name="Group 12"/>
            <p:cNvGrpSpPr>
              <a:grpSpLocks/>
            </p:cNvGrpSpPr>
            <p:nvPr/>
          </p:nvGrpSpPr>
          <p:grpSpPr bwMode="auto">
            <a:xfrm>
              <a:off x="999" y="2100"/>
              <a:ext cx="516" cy="897"/>
              <a:chOff x="999" y="2100"/>
              <a:chExt cx="516" cy="897"/>
            </a:xfrm>
          </p:grpSpPr>
          <p:sp>
            <p:nvSpPr>
              <p:cNvPr id="17" name="AutoShape 13"/>
              <p:cNvSpPr>
                <a:spLocks noChangeArrowheads="1"/>
              </p:cNvSpPr>
              <p:nvPr/>
            </p:nvSpPr>
            <p:spPr bwMode="gray">
              <a:xfrm>
                <a:off x="999" y="2100"/>
                <a:ext cx="516" cy="897"/>
              </a:xfrm>
              <a:prstGeom prst="roundRect">
                <a:avLst>
                  <a:gd name="adj" fmla="val 11921"/>
                </a:avLst>
              </a:prstGeom>
              <a:solidFill>
                <a:srgbClr val="1B00FE"/>
              </a:solidFill>
              <a:ln w="38100">
                <a:noFill/>
                <a:round/>
                <a:headEnd/>
                <a:tailEnd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8" name="Freeform 14"/>
              <p:cNvSpPr>
                <a:spLocks/>
              </p:cNvSpPr>
              <p:nvPr/>
            </p:nvSpPr>
            <p:spPr bwMode="gray">
              <a:xfrm>
                <a:off x="1047" y="2147"/>
                <a:ext cx="385" cy="372"/>
              </a:xfrm>
              <a:custGeom>
                <a:avLst/>
                <a:gdLst>
                  <a:gd name="T0" fmla="*/ 118 w 596"/>
                  <a:gd name="T1" fmla="*/ 0 h 598"/>
                  <a:gd name="T2" fmla="*/ 0 w 596"/>
                  <a:gd name="T3" fmla="*/ 118 h 598"/>
                  <a:gd name="T4" fmla="*/ 0 w 596"/>
                  <a:gd name="T5" fmla="*/ 589 h 598"/>
                  <a:gd name="T6" fmla="*/ 161 w 596"/>
                  <a:gd name="T7" fmla="*/ 174 h 598"/>
                  <a:gd name="T8" fmla="*/ 589 w 596"/>
                  <a:gd name="T9" fmla="*/ 0 h 598"/>
                  <a:gd name="T10" fmla="*/ 118 w 596"/>
                  <a:gd name="T11" fmla="*/ 0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hlink">
                      <a:gamma/>
                      <a:tint val="42353"/>
                      <a:invGamma/>
                    </a:schemeClr>
                  </a:gs>
                  <a:gs pos="100000">
                    <a:schemeClr val="hlink">
                      <a:alpha val="0"/>
                    </a:schemeClr>
                  </a:gs>
                </a:gsLst>
                <a:lin ang="2700000" scaled="1"/>
              </a:gra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9" name="Text Box 15"/>
              <p:cNvSpPr txBox="1">
                <a:spLocks noChangeArrowheads="1"/>
              </p:cNvSpPr>
              <p:nvPr/>
            </p:nvSpPr>
            <p:spPr bwMode="gray">
              <a:xfrm>
                <a:off x="1047" y="2203"/>
                <a:ext cx="440" cy="739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US" sz="2800" dirty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cs typeface="+mn-cs"/>
                  </a:rPr>
                  <a:t>B</a:t>
                </a:r>
              </a:p>
            </p:txBody>
          </p:sp>
        </p:grpSp>
        <p:sp>
          <p:nvSpPr>
            <p:cNvPr id="16" name="Text Box 16"/>
            <p:cNvSpPr txBox="1">
              <a:spLocks noChangeArrowheads="1"/>
            </p:cNvSpPr>
            <p:nvPr/>
          </p:nvSpPr>
          <p:spPr bwMode="gray">
            <a:xfrm>
              <a:off x="1515" y="1929"/>
              <a:ext cx="3375" cy="1174"/>
            </a:xfrm>
            <a:prstGeom prst="rect">
              <a:avLst/>
            </a:prstGeom>
            <a:no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>
                <a:defRPr/>
              </a:pPr>
              <a:r>
                <a:rPr lang="vi-VN" sz="2400">
                  <a:solidFill>
                    <a:srgbClr val="C00000"/>
                  </a:solidFill>
                </a:rPr>
                <a:t>Có thể đội hoặc không cần đội mũ bảo hiểm</a:t>
              </a:r>
            </a:p>
          </p:txBody>
        </p:sp>
      </p:grpSp>
      <p:grpSp>
        <p:nvGrpSpPr>
          <p:cNvPr id="20" name="Group 10"/>
          <p:cNvGrpSpPr>
            <a:grpSpLocks/>
          </p:cNvGrpSpPr>
          <p:nvPr/>
        </p:nvGrpSpPr>
        <p:grpSpPr bwMode="auto">
          <a:xfrm>
            <a:off x="2144713" y="4724658"/>
            <a:ext cx="6923087" cy="831120"/>
            <a:chOff x="912" y="2037"/>
            <a:chExt cx="3984" cy="1174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21" name="AutoShape 11"/>
            <p:cNvSpPr>
              <a:spLocks noChangeArrowheads="1"/>
            </p:cNvSpPr>
            <p:nvPr/>
          </p:nvSpPr>
          <p:spPr bwMode="gray">
            <a:xfrm>
              <a:off x="912" y="2037"/>
              <a:ext cx="3984" cy="1076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noFill/>
              <a:round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22" name="Group 12"/>
            <p:cNvGrpSpPr>
              <a:grpSpLocks/>
            </p:cNvGrpSpPr>
            <p:nvPr/>
          </p:nvGrpSpPr>
          <p:grpSpPr bwMode="auto">
            <a:xfrm>
              <a:off x="999" y="2100"/>
              <a:ext cx="548" cy="897"/>
              <a:chOff x="999" y="2100"/>
              <a:chExt cx="548" cy="897"/>
            </a:xfrm>
          </p:grpSpPr>
          <p:sp>
            <p:nvSpPr>
              <p:cNvPr id="24" name="AutoShape 13"/>
              <p:cNvSpPr>
                <a:spLocks noChangeArrowheads="1"/>
              </p:cNvSpPr>
              <p:nvPr/>
            </p:nvSpPr>
            <p:spPr bwMode="gray">
              <a:xfrm>
                <a:off x="999" y="2100"/>
                <a:ext cx="548" cy="897"/>
              </a:xfrm>
              <a:prstGeom prst="roundRect">
                <a:avLst>
                  <a:gd name="adj" fmla="val 11921"/>
                </a:avLst>
              </a:prstGeom>
              <a:solidFill>
                <a:srgbClr val="1B00FE"/>
              </a:solidFill>
              <a:ln w="38100">
                <a:noFill/>
                <a:round/>
                <a:headEnd/>
                <a:tailEnd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5" name="Freeform 14"/>
              <p:cNvSpPr>
                <a:spLocks/>
              </p:cNvSpPr>
              <p:nvPr/>
            </p:nvSpPr>
            <p:spPr bwMode="gray">
              <a:xfrm>
                <a:off x="1047" y="2147"/>
                <a:ext cx="385" cy="372"/>
              </a:xfrm>
              <a:custGeom>
                <a:avLst/>
                <a:gdLst>
                  <a:gd name="T0" fmla="*/ 118 w 596"/>
                  <a:gd name="T1" fmla="*/ 0 h 598"/>
                  <a:gd name="T2" fmla="*/ 0 w 596"/>
                  <a:gd name="T3" fmla="*/ 118 h 598"/>
                  <a:gd name="T4" fmla="*/ 0 w 596"/>
                  <a:gd name="T5" fmla="*/ 589 h 598"/>
                  <a:gd name="T6" fmla="*/ 161 w 596"/>
                  <a:gd name="T7" fmla="*/ 174 h 598"/>
                  <a:gd name="T8" fmla="*/ 589 w 596"/>
                  <a:gd name="T9" fmla="*/ 0 h 598"/>
                  <a:gd name="T10" fmla="*/ 118 w 596"/>
                  <a:gd name="T11" fmla="*/ 0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hlink">
                      <a:gamma/>
                      <a:tint val="42353"/>
                      <a:invGamma/>
                    </a:schemeClr>
                  </a:gs>
                  <a:gs pos="100000">
                    <a:schemeClr val="hlink">
                      <a:alpha val="0"/>
                    </a:schemeClr>
                  </a:gs>
                </a:gsLst>
                <a:lin ang="2700000" scaled="1"/>
              </a:gra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6" name="Text Box 15"/>
              <p:cNvSpPr txBox="1">
                <a:spLocks noChangeArrowheads="1"/>
              </p:cNvSpPr>
              <p:nvPr/>
            </p:nvSpPr>
            <p:spPr bwMode="gray">
              <a:xfrm>
                <a:off x="1047" y="2203"/>
                <a:ext cx="472" cy="739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US" sz="2800" dirty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cs typeface="+mn-cs"/>
                  </a:rPr>
                  <a:t>C</a:t>
                </a:r>
              </a:p>
            </p:txBody>
          </p:sp>
        </p:grpSp>
        <p:sp>
          <p:nvSpPr>
            <p:cNvPr id="23" name="Text Box 16"/>
            <p:cNvSpPr txBox="1">
              <a:spLocks noChangeArrowheads="1"/>
            </p:cNvSpPr>
            <p:nvPr/>
          </p:nvSpPr>
          <p:spPr bwMode="gray">
            <a:xfrm>
              <a:off x="1547" y="2037"/>
              <a:ext cx="3343" cy="1174"/>
            </a:xfrm>
            <a:prstGeom prst="rect">
              <a:avLst/>
            </a:prstGeom>
            <a:no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>
                <a:defRPr/>
              </a:pPr>
              <a:r>
                <a:rPr lang="vi-VN" sz="2400">
                  <a:solidFill>
                    <a:srgbClr val="C00000"/>
                  </a:solidFill>
                </a:rPr>
                <a:t>Phải đội mũ bảo hiểm có cài quai đúng quy cách</a:t>
              </a:r>
              <a:endParaRPr lang="en-US" sz="2400" b="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28" name="Group 27"/>
          <p:cNvGrpSpPr>
            <a:grpSpLocks/>
          </p:cNvGrpSpPr>
          <p:nvPr/>
        </p:nvGrpSpPr>
        <p:grpSpPr bwMode="auto">
          <a:xfrm>
            <a:off x="2332038" y="4757737"/>
            <a:ext cx="868362" cy="652463"/>
            <a:chOff x="2990491" y="2273745"/>
            <a:chExt cx="1001663" cy="703769"/>
          </a:xfrm>
        </p:grpSpPr>
        <p:grpSp>
          <p:nvGrpSpPr>
            <p:cNvPr id="8214" name="Group 29"/>
            <p:cNvGrpSpPr>
              <a:grpSpLocks/>
            </p:cNvGrpSpPr>
            <p:nvPr/>
          </p:nvGrpSpPr>
          <p:grpSpPr bwMode="auto">
            <a:xfrm>
              <a:off x="2990491" y="2273745"/>
              <a:ext cx="1001663" cy="665511"/>
              <a:chOff x="3503107" y="5220119"/>
              <a:chExt cx="1001663" cy="665511"/>
            </a:xfrm>
          </p:grpSpPr>
          <p:sp>
            <p:nvSpPr>
              <p:cNvPr id="31" name="AutoShape 13"/>
              <p:cNvSpPr>
                <a:spLocks noChangeArrowheads="1"/>
              </p:cNvSpPr>
              <p:nvPr/>
            </p:nvSpPr>
            <p:spPr bwMode="gray">
              <a:xfrm>
                <a:off x="3503107" y="5220119"/>
                <a:ext cx="1001663" cy="666098"/>
              </a:xfrm>
              <a:prstGeom prst="roundRect">
                <a:avLst>
                  <a:gd name="adj" fmla="val 11921"/>
                </a:avLst>
              </a:prstGeom>
              <a:solidFill>
                <a:srgbClr val="C00000"/>
              </a:solidFill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2" name="Freeform 14"/>
              <p:cNvSpPr>
                <a:spLocks/>
              </p:cNvSpPr>
              <p:nvPr/>
            </p:nvSpPr>
            <p:spPr bwMode="gray">
              <a:xfrm>
                <a:off x="3569030" y="5254366"/>
                <a:ext cx="520059" cy="277398"/>
              </a:xfrm>
              <a:custGeom>
                <a:avLst/>
                <a:gdLst>
                  <a:gd name="T0" fmla="*/ 118 w 596"/>
                  <a:gd name="T1" fmla="*/ 0 h 598"/>
                  <a:gd name="T2" fmla="*/ 0 w 596"/>
                  <a:gd name="T3" fmla="*/ 118 h 598"/>
                  <a:gd name="T4" fmla="*/ 0 w 596"/>
                  <a:gd name="T5" fmla="*/ 589 h 598"/>
                  <a:gd name="T6" fmla="*/ 161 w 596"/>
                  <a:gd name="T7" fmla="*/ 174 h 598"/>
                  <a:gd name="T8" fmla="*/ 589 w 596"/>
                  <a:gd name="T9" fmla="*/ 0 h 598"/>
                  <a:gd name="T10" fmla="*/ 118 w 596"/>
                  <a:gd name="T11" fmla="*/ 0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hlink">
                      <a:gamma/>
                      <a:tint val="42353"/>
                      <a:invGamma/>
                    </a:schemeClr>
                  </a:gs>
                  <a:gs pos="100000">
                    <a:schemeClr val="hlink">
                      <a:alpha val="0"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30" name="Rectangle 29"/>
            <p:cNvSpPr/>
            <p:nvPr/>
          </p:nvSpPr>
          <p:spPr>
            <a:xfrm>
              <a:off x="3213897" y="2347376"/>
              <a:ext cx="554851" cy="63013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eaLnBrk="0" hangingPunct="0">
                <a:defRPr/>
              </a:pPr>
              <a:r>
                <a:rPr lang="en-US" sz="320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C</a:t>
              </a:r>
              <a:endParaRPr lang="en-US" sz="3200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pic>
        <p:nvPicPr>
          <p:cNvPr id="8201" name="Picture 115" descr="ALRMCLOK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7938" y="2743200"/>
            <a:ext cx="855662" cy="103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Oval 33"/>
          <p:cNvSpPr/>
          <p:nvPr/>
        </p:nvSpPr>
        <p:spPr>
          <a:xfrm>
            <a:off x="1398588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0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1397000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1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36" name="Oval 35"/>
          <p:cNvSpPr/>
          <p:nvPr/>
        </p:nvSpPr>
        <p:spPr>
          <a:xfrm>
            <a:off x="1398588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2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37" name="Oval 36"/>
          <p:cNvSpPr/>
          <p:nvPr/>
        </p:nvSpPr>
        <p:spPr>
          <a:xfrm>
            <a:off x="1411288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3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38" name="Oval 37"/>
          <p:cNvSpPr/>
          <p:nvPr/>
        </p:nvSpPr>
        <p:spPr>
          <a:xfrm>
            <a:off x="1411288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4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39" name="Oval 38"/>
          <p:cNvSpPr/>
          <p:nvPr/>
        </p:nvSpPr>
        <p:spPr>
          <a:xfrm>
            <a:off x="1408113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5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40" name="Oval 39"/>
          <p:cNvSpPr/>
          <p:nvPr/>
        </p:nvSpPr>
        <p:spPr>
          <a:xfrm>
            <a:off x="1409700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6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41" name="Oval 40"/>
          <p:cNvSpPr/>
          <p:nvPr/>
        </p:nvSpPr>
        <p:spPr>
          <a:xfrm>
            <a:off x="1411288" y="2998788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7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42" name="Oval 41"/>
          <p:cNvSpPr/>
          <p:nvPr/>
        </p:nvSpPr>
        <p:spPr>
          <a:xfrm>
            <a:off x="1409700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8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43" name="Oval 42"/>
          <p:cNvSpPr/>
          <p:nvPr/>
        </p:nvSpPr>
        <p:spPr>
          <a:xfrm>
            <a:off x="1420813" y="2998788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9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44" name="Oval 43"/>
          <p:cNvSpPr/>
          <p:nvPr/>
        </p:nvSpPr>
        <p:spPr>
          <a:xfrm>
            <a:off x="1420813" y="2998788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0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46" name="Rectangle 45"/>
          <p:cNvSpPr/>
          <p:nvPr/>
        </p:nvSpPr>
        <p:spPr>
          <a:xfrm rot="19908194">
            <a:off x="393052" y="1077610"/>
            <a:ext cx="4862776" cy="1267571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spcFirstLastPara="1" wrap="none">
            <a:prstTxWarp prst="textArchUp">
              <a:avLst>
                <a:gd name="adj" fmla="val 13753749"/>
              </a:avLst>
            </a:prstTxWarp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9600" i="1" u="sng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Matura MT Script Capitals" pitchFamily="66" charset="0"/>
                <a:cs typeface="Ideal Sans Medium" pitchFamily="50" charset="0"/>
              </a:rPr>
              <a:t>Về đích</a:t>
            </a:r>
            <a:endParaRPr lang="en-US" sz="9600" i="1" u="sng" dirty="0">
              <a:ln>
                <a:solidFill>
                  <a:srgbClr val="FF0000"/>
                </a:solidFill>
              </a:ln>
              <a:solidFill>
                <a:srgbClr val="FF0000"/>
              </a:solidFill>
              <a:latin typeface="Matura MT Script Capitals" pitchFamily="66" charset="0"/>
              <a:cs typeface="Ideal Sans Medium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785821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0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8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6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66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7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74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7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82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8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90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9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98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0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106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1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114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11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ring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5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j0214098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4" grpId="0" animBg="1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15" descr="http://drive.kenh9.tv/http/1200x1200/tinhhoa.net-n7lCmD-20150710-thu-suc-voi-cac-cau-do-vui-de-ma-kho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3" y="42863"/>
            <a:ext cx="1670050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525713" y="1273175"/>
            <a:ext cx="6465887" cy="1317625"/>
          </a:xfrm>
        </p:spPr>
        <p:txBody>
          <a:bodyPr/>
          <a:lstStyle/>
          <a:p>
            <a:pPr algn="ctr" eaLnBrk="1" hangingPunct="1"/>
            <a:r>
              <a:rPr lang="vi-VN" altLang="en-US" sz="2800">
                <a:solidFill>
                  <a:srgbClr val="002060"/>
                </a:solidFill>
                <a:latin typeface="Arial" charset="0"/>
                <a:cs typeface="Arial" charset="0"/>
              </a:rPr>
              <a:t>Gặp biển báo nào người lái xe phải nhường đường cho người đi bộ?</a:t>
            </a:r>
          </a:p>
        </p:txBody>
      </p:sp>
      <p:grpSp>
        <p:nvGrpSpPr>
          <p:cNvPr id="6" name="Group 10"/>
          <p:cNvGrpSpPr>
            <a:grpSpLocks/>
          </p:cNvGrpSpPr>
          <p:nvPr/>
        </p:nvGrpSpPr>
        <p:grpSpPr bwMode="auto">
          <a:xfrm>
            <a:off x="2209800" y="4191257"/>
            <a:ext cx="6858000" cy="761741"/>
            <a:chOff x="912" y="2037"/>
            <a:chExt cx="3984" cy="1076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7" name="AutoShape 11"/>
            <p:cNvSpPr>
              <a:spLocks noChangeArrowheads="1"/>
            </p:cNvSpPr>
            <p:nvPr/>
          </p:nvSpPr>
          <p:spPr bwMode="gray">
            <a:xfrm>
              <a:off x="912" y="2037"/>
              <a:ext cx="3984" cy="1076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noFill/>
              <a:round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8" name="Group 12"/>
            <p:cNvGrpSpPr>
              <a:grpSpLocks/>
            </p:cNvGrpSpPr>
            <p:nvPr/>
          </p:nvGrpSpPr>
          <p:grpSpPr bwMode="auto">
            <a:xfrm>
              <a:off x="999" y="2100"/>
              <a:ext cx="488" cy="897"/>
              <a:chOff x="999" y="2100"/>
              <a:chExt cx="488" cy="897"/>
            </a:xfrm>
          </p:grpSpPr>
          <p:sp>
            <p:nvSpPr>
              <p:cNvPr id="10" name="AutoShape 13"/>
              <p:cNvSpPr>
                <a:spLocks noChangeArrowheads="1"/>
              </p:cNvSpPr>
              <p:nvPr/>
            </p:nvSpPr>
            <p:spPr bwMode="gray">
              <a:xfrm>
                <a:off x="999" y="2100"/>
                <a:ext cx="488" cy="897"/>
              </a:xfrm>
              <a:prstGeom prst="roundRect">
                <a:avLst>
                  <a:gd name="adj" fmla="val 11921"/>
                </a:avLst>
              </a:prstGeom>
              <a:solidFill>
                <a:srgbClr val="1B00FE"/>
              </a:solidFill>
              <a:ln w="38100">
                <a:noFill/>
                <a:round/>
                <a:headEnd/>
                <a:tailEnd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1" name="Freeform 14"/>
              <p:cNvSpPr>
                <a:spLocks/>
              </p:cNvSpPr>
              <p:nvPr/>
            </p:nvSpPr>
            <p:spPr bwMode="gray">
              <a:xfrm>
                <a:off x="1047" y="2147"/>
                <a:ext cx="385" cy="372"/>
              </a:xfrm>
              <a:custGeom>
                <a:avLst/>
                <a:gdLst>
                  <a:gd name="T0" fmla="*/ 118 w 596"/>
                  <a:gd name="T1" fmla="*/ 0 h 598"/>
                  <a:gd name="T2" fmla="*/ 0 w 596"/>
                  <a:gd name="T3" fmla="*/ 118 h 598"/>
                  <a:gd name="T4" fmla="*/ 0 w 596"/>
                  <a:gd name="T5" fmla="*/ 589 h 598"/>
                  <a:gd name="T6" fmla="*/ 161 w 596"/>
                  <a:gd name="T7" fmla="*/ 174 h 598"/>
                  <a:gd name="T8" fmla="*/ 589 w 596"/>
                  <a:gd name="T9" fmla="*/ 0 h 598"/>
                  <a:gd name="T10" fmla="*/ 118 w 596"/>
                  <a:gd name="T11" fmla="*/ 0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hlink">
                      <a:gamma/>
                      <a:tint val="42353"/>
                      <a:invGamma/>
                    </a:schemeClr>
                  </a:gs>
                  <a:gs pos="100000">
                    <a:schemeClr val="hlink">
                      <a:alpha val="0"/>
                    </a:schemeClr>
                  </a:gs>
                </a:gsLst>
                <a:lin ang="2700000" scaled="1"/>
              </a:gra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2" name="Text Box 15"/>
              <p:cNvSpPr txBox="1">
                <a:spLocks noChangeArrowheads="1"/>
              </p:cNvSpPr>
              <p:nvPr/>
            </p:nvSpPr>
            <p:spPr bwMode="gray">
              <a:xfrm>
                <a:off x="1047" y="2203"/>
                <a:ext cx="440" cy="739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US" sz="2800" dirty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cs typeface="+mn-cs"/>
                  </a:rPr>
                  <a:t>A</a:t>
                </a:r>
              </a:p>
            </p:txBody>
          </p:sp>
        </p:grpSp>
        <p:sp>
          <p:nvSpPr>
            <p:cNvPr id="9" name="Text Box 16"/>
            <p:cNvSpPr txBox="1">
              <a:spLocks noChangeArrowheads="1"/>
            </p:cNvSpPr>
            <p:nvPr/>
          </p:nvSpPr>
          <p:spPr bwMode="gray">
            <a:xfrm>
              <a:off x="1443" y="2138"/>
              <a:ext cx="3425" cy="652"/>
            </a:xfrm>
            <a:prstGeom prst="rect">
              <a:avLst/>
            </a:prstGeom>
            <a:no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>
                <a:defRPr/>
              </a:pPr>
              <a:r>
                <a:rPr lang="en-US" sz="2400" smtClean="0">
                  <a:solidFill>
                    <a:srgbClr val="C00000"/>
                  </a:solidFill>
                  <a:cs typeface="+mn-cs"/>
                </a:rPr>
                <a:t>1</a:t>
              </a:r>
              <a:endParaRPr lang="en-US" sz="2400" b="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13" name="Group 10"/>
          <p:cNvGrpSpPr>
            <a:grpSpLocks/>
          </p:cNvGrpSpPr>
          <p:nvPr/>
        </p:nvGrpSpPr>
        <p:grpSpPr bwMode="auto">
          <a:xfrm>
            <a:off x="2209800" y="5105402"/>
            <a:ext cx="6858000" cy="761742"/>
            <a:chOff x="912" y="2037"/>
            <a:chExt cx="3984" cy="1076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14" name="AutoShape 11"/>
            <p:cNvSpPr>
              <a:spLocks noChangeArrowheads="1"/>
            </p:cNvSpPr>
            <p:nvPr/>
          </p:nvSpPr>
          <p:spPr bwMode="gray">
            <a:xfrm>
              <a:off x="912" y="2037"/>
              <a:ext cx="3984" cy="1076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noFill/>
              <a:round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5" name="Group 12"/>
            <p:cNvGrpSpPr>
              <a:grpSpLocks/>
            </p:cNvGrpSpPr>
            <p:nvPr/>
          </p:nvGrpSpPr>
          <p:grpSpPr bwMode="auto">
            <a:xfrm>
              <a:off x="999" y="2100"/>
              <a:ext cx="516" cy="897"/>
              <a:chOff x="999" y="2100"/>
              <a:chExt cx="516" cy="897"/>
            </a:xfrm>
          </p:grpSpPr>
          <p:sp>
            <p:nvSpPr>
              <p:cNvPr id="17" name="AutoShape 13"/>
              <p:cNvSpPr>
                <a:spLocks noChangeArrowheads="1"/>
              </p:cNvSpPr>
              <p:nvPr/>
            </p:nvSpPr>
            <p:spPr bwMode="gray">
              <a:xfrm>
                <a:off x="999" y="2100"/>
                <a:ext cx="516" cy="897"/>
              </a:xfrm>
              <a:prstGeom prst="roundRect">
                <a:avLst>
                  <a:gd name="adj" fmla="val 11921"/>
                </a:avLst>
              </a:prstGeom>
              <a:solidFill>
                <a:srgbClr val="1B00FE"/>
              </a:solidFill>
              <a:ln w="38100">
                <a:noFill/>
                <a:round/>
                <a:headEnd/>
                <a:tailEnd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8" name="Freeform 14"/>
              <p:cNvSpPr>
                <a:spLocks/>
              </p:cNvSpPr>
              <p:nvPr/>
            </p:nvSpPr>
            <p:spPr bwMode="gray">
              <a:xfrm>
                <a:off x="1047" y="2147"/>
                <a:ext cx="385" cy="372"/>
              </a:xfrm>
              <a:custGeom>
                <a:avLst/>
                <a:gdLst>
                  <a:gd name="T0" fmla="*/ 118 w 596"/>
                  <a:gd name="T1" fmla="*/ 0 h 598"/>
                  <a:gd name="T2" fmla="*/ 0 w 596"/>
                  <a:gd name="T3" fmla="*/ 118 h 598"/>
                  <a:gd name="T4" fmla="*/ 0 w 596"/>
                  <a:gd name="T5" fmla="*/ 589 h 598"/>
                  <a:gd name="T6" fmla="*/ 161 w 596"/>
                  <a:gd name="T7" fmla="*/ 174 h 598"/>
                  <a:gd name="T8" fmla="*/ 589 w 596"/>
                  <a:gd name="T9" fmla="*/ 0 h 598"/>
                  <a:gd name="T10" fmla="*/ 118 w 596"/>
                  <a:gd name="T11" fmla="*/ 0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hlink">
                      <a:gamma/>
                      <a:tint val="42353"/>
                      <a:invGamma/>
                    </a:schemeClr>
                  </a:gs>
                  <a:gs pos="100000">
                    <a:schemeClr val="hlink">
                      <a:alpha val="0"/>
                    </a:schemeClr>
                  </a:gs>
                </a:gsLst>
                <a:lin ang="2700000" scaled="1"/>
              </a:gra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9" name="Text Box 15"/>
              <p:cNvSpPr txBox="1">
                <a:spLocks noChangeArrowheads="1"/>
              </p:cNvSpPr>
              <p:nvPr/>
            </p:nvSpPr>
            <p:spPr bwMode="gray">
              <a:xfrm>
                <a:off x="1047" y="2203"/>
                <a:ext cx="440" cy="739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US" sz="2800" dirty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cs typeface="+mn-cs"/>
                  </a:rPr>
                  <a:t>B</a:t>
                </a:r>
              </a:p>
            </p:txBody>
          </p:sp>
        </p:grpSp>
        <p:sp>
          <p:nvSpPr>
            <p:cNvPr id="16" name="Text Box 16"/>
            <p:cNvSpPr txBox="1">
              <a:spLocks noChangeArrowheads="1"/>
            </p:cNvSpPr>
            <p:nvPr/>
          </p:nvSpPr>
          <p:spPr bwMode="gray">
            <a:xfrm>
              <a:off x="1515" y="2047"/>
              <a:ext cx="3375" cy="652"/>
            </a:xfrm>
            <a:prstGeom prst="rect">
              <a:avLst/>
            </a:prstGeom>
            <a:no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>
                <a:defRPr/>
              </a:pPr>
              <a:r>
                <a:rPr lang="en-US" sz="2400" smtClean="0">
                  <a:solidFill>
                    <a:srgbClr val="C00000"/>
                  </a:solidFill>
                </a:rPr>
                <a:t>2</a:t>
              </a:r>
              <a:endParaRPr lang="vi-VN" sz="2400">
                <a:solidFill>
                  <a:srgbClr val="C00000"/>
                </a:solidFill>
              </a:endParaRPr>
            </a:p>
          </p:txBody>
        </p:sp>
      </p:grpSp>
      <p:grpSp>
        <p:nvGrpSpPr>
          <p:cNvPr id="20" name="Group 10"/>
          <p:cNvGrpSpPr>
            <a:grpSpLocks/>
          </p:cNvGrpSpPr>
          <p:nvPr/>
        </p:nvGrpSpPr>
        <p:grpSpPr bwMode="auto">
          <a:xfrm>
            <a:off x="2144713" y="5943858"/>
            <a:ext cx="6923087" cy="761742"/>
            <a:chOff x="912" y="2037"/>
            <a:chExt cx="3984" cy="1076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21" name="AutoShape 11"/>
            <p:cNvSpPr>
              <a:spLocks noChangeArrowheads="1"/>
            </p:cNvSpPr>
            <p:nvPr/>
          </p:nvSpPr>
          <p:spPr bwMode="gray">
            <a:xfrm>
              <a:off x="912" y="2037"/>
              <a:ext cx="3984" cy="1076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noFill/>
              <a:round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22" name="Group 12"/>
            <p:cNvGrpSpPr>
              <a:grpSpLocks/>
            </p:cNvGrpSpPr>
            <p:nvPr/>
          </p:nvGrpSpPr>
          <p:grpSpPr bwMode="auto">
            <a:xfrm>
              <a:off x="999" y="2100"/>
              <a:ext cx="548" cy="897"/>
              <a:chOff x="999" y="2100"/>
              <a:chExt cx="548" cy="897"/>
            </a:xfrm>
          </p:grpSpPr>
          <p:sp>
            <p:nvSpPr>
              <p:cNvPr id="24" name="AutoShape 13"/>
              <p:cNvSpPr>
                <a:spLocks noChangeArrowheads="1"/>
              </p:cNvSpPr>
              <p:nvPr/>
            </p:nvSpPr>
            <p:spPr bwMode="gray">
              <a:xfrm>
                <a:off x="999" y="2100"/>
                <a:ext cx="548" cy="897"/>
              </a:xfrm>
              <a:prstGeom prst="roundRect">
                <a:avLst>
                  <a:gd name="adj" fmla="val 11921"/>
                </a:avLst>
              </a:prstGeom>
              <a:solidFill>
                <a:srgbClr val="1B00FE"/>
              </a:solidFill>
              <a:ln w="38100">
                <a:noFill/>
                <a:round/>
                <a:headEnd/>
                <a:tailEnd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5" name="Freeform 14"/>
              <p:cNvSpPr>
                <a:spLocks/>
              </p:cNvSpPr>
              <p:nvPr/>
            </p:nvSpPr>
            <p:spPr bwMode="gray">
              <a:xfrm>
                <a:off x="1047" y="2147"/>
                <a:ext cx="385" cy="372"/>
              </a:xfrm>
              <a:custGeom>
                <a:avLst/>
                <a:gdLst>
                  <a:gd name="T0" fmla="*/ 118 w 596"/>
                  <a:gd name="T1" fmla="*/ 0 h 598"/>
                  <a:gd name="T2" fmla="*/ 0 w 596"/>
                  <a:gd name="T3" fmla="*/ 118 h 598"/>
                  <a:gd name="T4" fmla="*/ 0 w 596"/>
                  <a:gd name="T5" fmla="*/ 589 h 598"/>
                  <a:gd name="T6" fmla="*/ 161 w 596"/>
                  <a:gd name="T7" fmla="*/ 174 h 598"/>
                  <a:gd name="T8" fmla="*/ 589 w 596"/>
                  <a:gd name="T9" fmla="*/ 0 h 598"/>
                  <a:gd name="T10" fmla="*/ 118 w 596"/>
                  <a:gd name="T11" fmla="*/ 0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hlink">
                      <a:gamma/>
                      <a:tint val="42353"/>
                      <a:invGamma/>
                    </a:schemeClr>
                  </a:gs>
                  <a:gs pos="100000">
                    <a:schemeClr val="hlink">
                      <a:alpha val="0"/>
                    </a:schemeClr>
                  </a:gs>
                </a:gsLst>
                <a:lin ang="2700000" scaled="1"/>
              </a:gra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6" name="Text Box 15"/>
              <p:cNvSpPr txBox="1">
                <a:spLocks noChangeArrowheads="1"/>
              </p:cNvSpPr>
              <p:nvPr/>
            </p:nvSpPr>
            <p:spPr bwMode="gray">
              <a:xfrm>
                <a:off x="1047" y="2203"/>
                <a:ext cx="472" cy="739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US" sz="2800" dirty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cs typeface="+mn-cs"/>
                  </a:rPr>
                  <a:t>C</a:t>
                </a:r>
              </a:p>
            </p:txBody>
          </p:sp>
        </p:grpSp>
        <p:sp>
          <p:nvSpPr>
            <p:cNvPr id="23" name="Text Box 16"/>
            <p:cNvSpPr txBox="1">
              <a:spLocks noChangeArrowheads="1"/>
            </p:cNvSpPr>
            <p:nvPr/>
          </p:nvSpPr>
          <p:spPr bwMode="gray">
            <a:xfrm>
              <a:off x="1547" y="2037"/>
              <a:ext cx="3343" cy="652"/>
            </a:xfrm>
            <a:prstGeom prst="rect">
              <a:avLst/>
            </a:prstGeom>
            <a:no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>
                <a:defRPr/>
              </a:pPr>
              <a:r>
                <a:rPr lang="en-US" sz="2400" smtClean="0">
                  <a:solidFill>
                    <a:srgbClr val="C00000"/>
                  </a:solidFill>
                </a:rPr>
                <a:t>3</a:t>
              </a:r>
              <a:endParaRPr lang="en-US" sz="2400" b="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28" name="Group 27"/>
          <p:cNvGrpSpPr>
            <a:grpSpLocks/>
          </p:cNvGrpSpPr>
          <p:nvPr/>
        </p:nvGrpSpPr>
        <p:grpSpPr bwMode="auto">
          <a:xfrm>
            <a:off x="2379805" y="4206252"/>
            <a:ext cx="868362" cy="652463"/>
            <a:chOff x="2990491" y="2273745"/>
            <a:chExt cx="1001663" cy="703769"/>
          </a:xfrm>
        </p:grpSpPr>
        <p:grpSp>
          <p:nvGrpSpPr>
            <p:cNvPr id="8214" name="Group 29"/>
            <p:cNvGrpSpPr>
              <a:grpSpLocks/>
            </p:cNvGrpSpPr>
            <p:nvPr/>
          </p:nvGrpSpPr>
          <p:grpSpPr bwMode="auto">
            <a:xfrm>
              <a:off x="2990491" y="2273745"/>
              <a:ext cx="1001663" cy="665511"/>
              <a:chOff x="3503107" y="5220119"/>
              <a:chExt cx="1001663" cy="665511"/>
            </a:xfrm>
          </p:grpSpPr>
          <p:sp>
            <p:nvSpPr>
              <p:cNvPr id="31" name="AutoShape 13"/>
              <p:cNvSpPr>
                <a:spLocks noChangeArrowheads="1"/>
              </p:cNvSpPr>
              <p:nvPr/>
            </p:nvSpPr>
            <p:spPr bwMode="gray">
              <a:xfrm>
                <a:off x="3503107" y="5220119"/>
                <a:ext cx="1001663" cy="666098"/>
              </a:xfrm>
              <a:prstGeom prst="roundRect">
                <a:avLst>
                  <a:gd name="adj" fmla="val 11921"/>
                </a:avLst>
              </a:prstGeom>
              <a:solidFill>
                <a:srgbClr val="C00000"/>
              </a:solidFill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2" name="Freeform 14"/>
              <p:cNvSpPr>
                <a:spLocks/>
              </p:cNvSpPr>
              <p:nvPr/>
            </p:nvSpPr>
            <p:spPr bwMode="gray">
              <a:xfrm>
                <a:off x="3569030" y="5254366"/>
                <a:ext cx="520059" cy="277398"/>
              </a:xfrm>
              <a:custGeom>
                <a:avLst/>
                <a:gdLst>
                  <a:gd name="T0" fmla="*/ 118 w 596"/>
                  <a:gd name="T1" fmla="*/ 0 h 598"/>
                  <a:gd name="T2" fmla="*/ 0 w 596"/>
                  <a:gd name="T3" fmla="*/ 118 h 598"/>
                  <a:gd name="T4" fmla="*/ 0 w 596"/>
                  <a:gd name="T5" fmla="*/ 589 h 598"/>
                  <a:gd name="T6" fmla="*/ 161 w 596"/>
                  <a:gd name="T7" fmla="*/ 174 h 598"/>
                  <a:gd name="T8" fmla="*/ 589 w 596"/>
                  <a:gd name="T9" fmla="*/ 0 h 598"/>
                  <a:gd name="T10" fmla="*/ 118 w 596"/>
                  <a:gd name="T11" fmla="*/ 0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hlink">
                      <a:gamma/>
                      <a:tint val="42353"/>
                      <a:invGamma/>
                    </a:schemeClr>
                  </a:gs>
                  <a:gs pos="100000">
                    <a:schemeClr val="hlink">
                      <a:alpha val="0"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30" name="Rectangle 29"/>
            <p:cNvSpPr/>
            <p:nvPr/>
          </p:nvSpPr>
          <p:spPr>
            <a:xfrm>
              <a:off x="3213897" y="2347376"/>
              <a:ext cx="554851" cy="63013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eaLnBrk="0" hangingPunct="0">
                <a:defRPr/>
              </a:pPr>
              <a:r>
                <a:rPr lang="en-US" sz="320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A</a:t>
              </a:r>
              <a:endParaRPr lang="en-US" sz="3200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pic>
        <p:nvPicPr>
          <p:cNvPr id="8201" name="Picture 115" descr="ALRMCLOK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7938" y="2743200"/>
            <a:ext cx="855662" cy="103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Oval 33"/>
          <p:cNvSpPr/>
          <p:nvPr/>
        </p:nvSpPr>
        <p:spPr>
          <a:xfrm>
            <a:off x="1398588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0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1397000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1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36" name="Oval 35"/>
          <p:cNvSpPr/>
          <p:nvPr/>
        </p:nvSpPr>
        <p:spPr>
          <a:xfrm>
            <a:off x="1398588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2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37" name="Oval 36"/>
          <p:cNvSpPr/>
          <p:nvPr/>
        </p:nvSpPr>
        <p:spPr>
          <a:xfrm>
            <a:off x="1411288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3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38" name="Oval 37"/>
          <p:cNvSpPr/>
          <p:nvPr/>
        </p:nvSpPr>
        <p:spPr>
          <a:xfrm>
            <a:off x="1411288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4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39" name="Oval 38"/>
          <p:cNvSpPr/>
          <p:nvPr/>
        </p:nvSpPr>
        <p:spPr>
          <a:xfrm>
            <a:off x="1408113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5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40" name="Oval 39"/>
          <p:cNvSpPr/>
          <p:nvPr/>
        </p:nvSpPr>
        <p:spPr>
          <a:xfrm>
            <a:off x="1409700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6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41" name="Oval 40"/>
          <p:cNvSpPr/>
          <p:nvPr/>
        </p:nvSpPr>
        <p:spPr>
          <a:xfrm>
            <a:off x="1411288" y="2998788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7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42" name="Oval 41"/>
          <p:cNvSpPr/>
          <p:nvPr/>
        </p:nvSpPr>
        <p:spPr>
          <a:xfrm>
            <a:off x="1409700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8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43" name="Oval 42"/>
          <p:cNvSpPr/>
          <p:nvPr/>
        </p:nvSpPr>
        <p:spPr>
          <a:xfrm>
            <a:off x="1420813" y="2998788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9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44" name="Oval 43"/>
          <p:cNvSpPr/>
          <p:nvPr/>
        </p:nvSpPr>
        <p:spPr>
          <a:xfrm>
            <a:off x="1420813" y="2998788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0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46" name="Rectangle 45"/>
          <p:cNvSpPr/>
          <p:nvPr/>
        </p:nvSpPr>
        <p:spPr>
          <a:xfrm rot="19908194">
            <a:off x="393052" y="1077610"/>
            <a:ext cx="4862776" cy="1267571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spcFirstLastPara="1" wrap="none">
            <a:prstTxWarp prst="textArchUp">
              <a:avLst>
                <a:gd name="adj" fmla="val 13753749"/>
              </a:avLst>
            </a:prstTxWarp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9600" i="1" u="sng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Matura MT Script Capitals" pitchFamily="66" charset="0"/>
                <a:cs typeface="Ideal Sans Medium" pitchFamily="50" charset="0"/>
              </a:rPr>
              <a:t>Về đích</a:t>
            </a:r>
            <a:endParaRPr lang="en-US" sz="9600" i="1" u="sng" dirty="0">
              <a:ln>
                <a:solidFill>
                  <a:srgbClr val="FF0000"/>
                </a:solidFill>
              </a:ln>
              <a:solidFill>
                <a:srgbClr val="FF0000"/>
              </a:solidFill>
              <a:latin typeface="Matura MT Script Capitals" pitchFamily="66" charset="0"/>
              <a:cs typeface="Ideal Sans Medium" pitchFamily="50" charset="0"/>
            </a:endParaRPr>
          </a:p>
        </p:txBody>
      </p:sp>
      <p:pic>
        <p:nvPicPr>
          <p:cNvPr id="2051" name="Picture 3" descr="C:\Users\LeQuang\Desktop\2-8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2825" y="2530633"/>
            <a:ext cx="4171950" cy="1460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35406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0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8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6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66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7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74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7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82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8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90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9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98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0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106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1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114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11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ring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5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j0214098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4" grpId="0" animBg="1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15" descr="http://drive.kenh9.tv/http/1200x1200/tinhhoa.net-n7lCmD-20150710-thu-suc-voi-cac-cau-do-vui-de-ma-kho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3" y="42863"/>
            <a:ext cx="1670050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525713" y="1219200"/>
            <a:ext cx="6465887" cy="1317625"/>
          </a:xfrm>
        </p:spPr>
        <p:txBody>
          <a:bodyPr/>
          <a:lstStyle/>
          <a:p>
            <a:pPr algn="ctr" eaLnBrk="1" hangingPunct="1"/>
            <a:r>
              <a:rPr lang="en-US" altLang="en-US" sz="2800" smtClean="0">
                <a:solidFill>
                  <a:srgbClr val="002060"/>
                </a:solidFill>
                <a:latin typeface="Arial" charset="0"/>
                <a:cs typeface="Arial" charset="0"/>
              </a:rPr>
              <a:t>Khi gặp biển báo nào thì xe đạp không được đi vào?</a:t>
            </a:r>
          </a:p>
        </p:txBody>
      </p:sp>
      <p:grpSp>
        <p:nvGrpSpPr>
          <p:cNvPr id="6" name="Group 10"/>
          <p:cNvGrpSpPr>
            <a:grpSpLocks/>
          </p:cNvGrpSpPr>
          <p:nvPr/>
        </p:nvGrpSpPr>
        <p:grpSpPr bwMode="auto">
          <a:xfrm>
            <a:off x="2209800" y="4191257"/>
            <a:ext cx="6858000" cy="761741"/>
            <a:chOff x="912" y="2037"/>
            <a:chExt cx="3984" cy="1076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7" name="AutoShape 11"/>
            <p:cNvSpPr>
              <a:spLocks noChangeArrowheads="1"/>
            </p:cNvSpPr>
            <p:nvPr/>
          </p:nvSpPr>
          <p:spPr bwMode="gray">
            <a:xfrm>
              <a:off x="912" y="2037"/>
              <a:ext cx="3984" cy="1076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noFill/>
              <a:round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8" name="Group 12"/>
            <p:cNvGrpSpPr>
              <a:grpSpLocks/>
            </p:cNvGrpSpPr>
            <p:nvPr/>
          </p:nvGrpSpPr>
          <p:grpSpPr bwMode="auto">
            <a:xfrm>
              <a:off x="999" y="2100"/>
              <a:ext cx="488" cy="897"/>
              <a:chOff x="999" y="2100"/>
              <a:chExt cx="488" cy="897"/>
            </a:xfrm>
          </p:grpSpPr>
          <p:sp>
            <p:nvSpPr>
              <p:cNvPr id="10" name="AutoShape 13"/>
              <p:cNvSpPr>
                <a:spLocks noChangeArrowheads="1"/>
              </p:cNvSpPr>
              <p:nvPr/>
            </p:nvSpPr>
            <p:spPr bwMode="gray">
              <a:xfrm>
                <a:off x="999" y="2100"/>
                <a:ext cx="488" cy="897"/>
              </a:xfrm>
              <a:prstGeom prst="roundRect">
                <a:avLst>
                  <a:gd name="adj" fmla="val 11921"/>
                </a:avLst>
              </a:prstGeom>
              <a:solidFill>
                <a:srgbClr val="1B00FE"/>
              </a:solidFill>
              <a:ln w="38100">
                <a:noFill/>
                <a:round/>
                <a:headEnd/>
                <a:tailEnd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1" name="Freeform 14"/>
              <p:cNvSpPr>
                <a:spLocks/>
              </p:cNvSpPr>
              <p:nvPr/>
            </p:nvSpPr>
            <p:spPr bwMode="gray">
              <a:xfrm>
                <a:off x="1047" y="2147"/>
                <a:ext cx="385" cy="372"/>
              </a:xfrm>
              <a:custGeom>
                <a:avLst/>
                <a:gdLst>
                  <a:gd name="T0" fmla="*/ 118 w 596"/>
                  <a:gd name="T1" fmla="*/ 0 h 598"/>
                  <a:gd name="T2" fmla="*/ 0 w 596"/>
                  <a:gd name="T3" fmla="*/ 118 h 598"/>
                  <a:gd name="T4" fmla="*/ 0 w 596"/>
                  <a:gd name="T5" fmla="*/ 589 h 598"/>
                  <a:gd name="T6" fmla="*/ 161 w 596"/>
                  <a:gd name="T7" fmla="*/ 174 h 598"/>
                  <a:gd name="T8" fmla="*/ 589 w 596"/>
                  <a:gd name="T9" fmla="*/ 0 h 598"/>
                  <a:gd name="T10" fmla="*/ 118 w 596"/>
                  <a:gd name="T11" fmla="*/ 0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hlink">
                      <a:gamma/>
                      <a:tint val="42353"/>
                      <a:invGamma/>
                    </a:schemeClr>
                  </a:gs>
                  <a:gs pos="100000">
                    <a:schemeClr val="hlink">
                      <a:alpha val="0"/>
                    </a:schemeClr>
                  </a:gs>
                </a:gsLst>
                <a:lin ang="2700000" scaled="1"/>
              </a:gra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2" name="Text Box 15"/>
              <p:cNvSpPr txBox="1">
                <a:spLocks noChangeArrowheads="1"/>
              </p:cNvSpPr>
              <p:nvPr/>
            </p:nvSpPr>
            <p:spPr bwMode="gray">
              <a:xfrm>
                <a:off x="1047" y="2203"/>
                <a:ext cx="440" cy="739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US" sz="2800" dirty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cs typeface="+mn-cs"/>
                  </a:rPr>
                  <a:t>A</a:t>
                </a:r>
              </a:p>
            </p:txBody>
          </p:sp>
        </p:grpSp>
        <p:sp>
          <p:nvSpPr>
            <p:cNvPr id="9" name="Text Box 16"/>
            <p:cNvSpPr txBox="1">
              <a:spLocks noChangeArrowheads="1"/>
            </p:cNvSpPr>
            <p:nvPr/>
          </p:nvSpPr>
          <p:spPr bwMode="gray">
            <a:xfrm>
              <a:off x="1443" y="2138"/>
              <a:ext cx="3425" cy="652"/>
            </a:xfrm>
            <a:prstGeom prst="rect">
              <a:avLst/>
            </a:prstGeom>
            <a:no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>
                <a:defRPr/>
              </a:pPr>
              <a:r>
                <a:rPr lang="en-US" sz="2400" smtClean="0">
                  <a:solidFill>
                    <a:srgbClr val="C00000"/>
                  </a:solidFill>
                  <a:cs typeface="+mn-cs"/>
                </a:rPr>
                <a:t>1</a:t>
              </a:r>
              <a:endParaRPr lang="en-US" sz="2400" b="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13" name="Group 10"/>
          <p:cNvGrpSpPr>
            <a:grpSpLocks/>
          </p:cNvGrpSpPr>
          <p:nvPr/>
        </p:nvGrpSpPr>
        <p:grpSpPr bwMode="auto">
          <a:xfrm>
            <a:off x="2209800" y="5105402"/>
            <a:ext cx="6858000" cy="761742"/>
            <a:chOff x="912" y="2037"/>
            <a:chExt cx="3984" cy="1076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14" name="AutoShape 11"/>
            <p:cNvSpPr>
              <a:spLocks noChangeArrowheads="1"/>
            </p:cNvSpPr>
            <p:nvPr/>
          </p:nvSpPr>
          <p:spPr bwMode="gray">
            <a:xfrm>
              <a:off x="912" y="2037"/>
              <a:ext cx="3984" cy="1076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noFill/>
              <a:round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5" name="Group 12"/>
            <p:cNvGrpSpPr>
              <a:grpSpLocks/>
            </p:cNvGrpSpPr>
            <p:nvPr/>
          </p:nvGrpSpPr>
          <p:grpSpPr bwMode="auto">
            <a:xfrm>
              <a:off x="999" y="2100"/>
              <a:ext cx="516" cy="897"/>
              <a:chOff x="999" y="2100"/>
              <a:chExt cx="516" cy="897"/>
            </a:xfrm>
          </p:grpSpPr>
          <p:sp>
            <p:nvSpPr>
              <p:cNvPr id="17" name="AutoShape 13"/>
              <p:cNvSpPr>
                <a:spLocks noChangeArrowheads="1"/>
              </p:cNvSpPr>
              <p:nvPr/>
            </p:nvSpPr>
            <p:spPr bwMode="gray">
              <a:xfrm>
                <a:off x="999" y="2100"/>
                <a:ext cx="516" cy="897"/>
              </a:xfrm>
              <a:prstGeom prst="roundRect">
                <a:avLst>
                  <a:gd name="adj" fmla="val 11921"/>
                </a:avLst>
              </a:prstGeom>
              <a:solidFill>
                <a:srgbClr val="1B00FE"/>
              </a:solidFill>
              <a:ln w="38100">
                <a:noFill/>
                <a:round/>
                <a:headEnd/>
                <a:tailEnd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8" name="Freeform 14"/>
              <p:cNvSpPr>
                <a:spLocks/>
              </p:cNvSpPr>
              <p:nvPr/>
            </p:nvSpPr>
            <p:spPr bwMode="gray">
              <a:xfrm>
                <a:off x="1047" y="2147"/>
                <a:ext cx="385" cy="372"/>
              </a:xfrm>
              <a:custGeom>
                <a:avLst/>
                <a:gdLst>
                  <a:gd name="T0" fmla="*/ 118 w 596"/>
                  <a:gd name="T1" fmla="*/ 0 h 598"/>
                  <a:gd name="T2" fmla="*/ 0 w 596"/>
                  <a:gd name="T3" fmla="*/ 118 h 598"/>
                  <a:gd name="T4" fmla="*/ 0 w 596"/>
                  <a:gd name="T5" fmla="*/ 589 h 598"/>
                  <a:gd name="T6" fmla="*/ 161 w 596"/>
                  <a:gd name="T7" fmla="*/ 174 h 598"/>
                  <a:gd name="T8" fmla="*/ 589 w 596"/>
                  <a:gd name="T9" fmla="*/ 0 h 598"/>
                  <a:gd name="T10" fmla="*/ 118 w 596"/>
                  <a:gd name="T11" fmla="*/ 0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hlink">
                      <a:gamma/>
                      <a:tint val="42353"/>
                      <a:invGamma/>
                    </a:schemeClr>
                  </a:gs>
                  <a:gs pos="100000">
                    <a:schemeClr val="hlink">
                      <a:alpha val="0"/>
                    </a:schemeClr>
                  </a:gs>
                </a:gsLst>
                <a:lin ang="2700000" scaled="1"/>
              </a:gra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9" name="Text Box 15"/>
              <p:cNvSpPr txBox="1">
                <a:spLocks noChangeArrowheads="1"/>
              </p:cNvSpPr>
              <p:nvPr/>
            </p:nvSpPr>
            <p:spPr bwMode="gray">
              <a:xfrm>
                <a:off x="1047" y="2203"/>
                <a:ext cx="440" cy="739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US" sz="2800" dirty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cs typeface="+mn-cs"/>
                  </a:rPr>
                  <a:t>B</a:t>
                </a:r>
              </a:p>
            </p:txBody>
          </p:sp>
        </p:grpSp>
        <p:sp>
          <p:nvSpPr>
            <p:cNvPr id="16" name="Text Box 16"/>
            <p:cNvSpPr txBox="1">
              <a:spLocks noChangeArrowheads="1"/>
            </p:cNvSpPr>
            <p:nvPr/>
          </p:nvSpPr>
          <p:spPr bwMode="gray">
            <a:xfrm>
              <a:off x="1515" y="2047"/>
              <a:ext cx="3375" cy="652"/>
            </a:xfrm>
            <a:prstGeom prst="rect">
              <a:avLst/>
            </a:prstGeom>
            <a:no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>
                <a:defRPr/>
              </a:pPr>
              <a:r>
                <a:rPr lang="en-US" sz="2400" smtClean="0">
                  <a:solidFill>
                    <a:srgbClr val="C00000"/>
                  </a:solidFill>
                </a:rPr>
                <a:t>2</a:t>
              </a:r>
              <a:endParaRPr lang="vi-VN" sz="2400">
                <a:solidFill>
                  <a:srgbClr val="C00000"/>
                </a:solidFill>
              </a:endParaRPr>
            </a:p>
          </p:txBody>
        </p:sp>
      </p:grpSp>
      <p:grpSp>
        <p:nvGrpSpPr>
          <p:cNvPr id="20" name="Group 10"/>
          <p:cNvGrpSpPr>
            <a:grpSpLocks/>
          </p:cNvGrpSpPr>
          <p:nvPr/>
        </p:nvGrpSpPr>
        <p:grpSpPr bwMode="auto">
          <a:xfrm>
            <a:off x="2144713" y="5943858"/>
            <a:ext cx="6923087" cy="761742"/>
            <a:chOff x="912" y="2037"/>
            <a:chExt cx="3984" cy="1076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21" name="AutoShape 11"/>
            <p:cNvSpPr>
              <a:spLocks noChangeArrowheads="1"/>
            </p:cNvSpPr>
            <p:nvPr/>
          </p:nvSpPr>
          <p:spPr bwMode="gray">
            <a:xfrm>
              <a:off x="912" y="2037"/>
              <a:ext cx="3984" cy="1076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noFill/>
              <a:round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22" name="Group 12"/>
            <p:cNvGrpSpPr>
              <a:grpSpLocks/>
            </p:cNvGrpSpPr>
            <p:nvPr/>
          </p:nvGrpSpPr>
          <p:grpSpPr bwMode="auto">
            <a:xfrm>
              <a:off x="999" y="2100"/>
              <a:ext cx="548" cy="897"/>
              <a:chOff x="999" y="2100"/>
              <a:chExt cx="548" cy="897"/>
            </a:xfrm>
          </p:grpSpPr>
          <p:sp>
            <p:nvSpPr>
              <p:cNvPr id="24" name="AutoShape 13"/>
              <p:cNvSpPr>
                <a:spLocks noChangeArrowheads="1"/>
              </p:cNvSpPr>
              <p:nvPr/>
            </p:nvSpPr>
            <p:spPr bwMode="gray">
              <a:xfrm>
                <a:off x="999" y="2100"/>
                <a:ext cx="548" cy="897"/>
              </a:xfrm>
              <a:prstGeom prst="roundRect">
                <a:avLst>
                  <a:gd name="adj" fmla="val 11921"/>
                </a:avLst>
              </a:prstGeom>
              <a:solidFill>
                <a:srgbClr val="1B00FE"/>
              </a:solidFill>
              <a:ln w="38100">
                <a:noFill/>
                <a:round/>
                <a:headEnd/>
                <a:tailEnd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5" name="Freeform 14"/>
              <p:cNvSpPr>
                <a:spLocks/>
              </p:cNvSpPr>
              <p:nvPr/>
            </p:nvSpPr>
            <p:spPr bwMode="gray">
              <a:xfrm>
                <a:off x="1047" y="2147"/>
                <a:ext cx="385" cy="372"/>
              </a:xfrm>
              <a:custGeom>
                <a:avLst/>
                <a:gdLst>
                  <a:gd name="T0" fmla="*/ 118 w 596"/>
                  <a:gd name="T1" fmla="*/ 0 h 598"/>
                  <a:gd name="T2" fmla="*/ 0 w 596"/>
                  <a:gd name="T3" fmla="*/ 118 h 598"/>
                  <a:gd name="T4" fmla="*/ 0 w 596"/>
                  <a:gd name="T5" fmla="*/ 589 h 598"/>
                  <a:gd name="T6" fmla="*/ 161 w 596"/>
                  <a:gd name="T7" fmla="*/ 174 h 598"/>
                  <a:gd name="T8" fmla="*/ 589 w 596"/>
                  <a:gd name="T9" fmla="*/ 0 h 598"/>
                  <a:gd name="T10" fmla="*/ 118 w 596"/>
                  <a:gd name="T11" fmla="*/ 0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hlink">
                      <a:gamma/>
                      <a:tint val="42353"/>
                      <a:invGamma/>
                    </a:schemeClr>
                  </a:gs>
                  <a:gs pos="100000">
                    <a:schemeClr val="hlink">
                      <a:alpha val="0"/>
                    </a:schemeClr>
                  </a:gs>
                </a:gsLst>
                <a:lin ang="2700000" scaled="1"/>
              </a:gra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6" name="Text Box 15"/>
              <p:cNvSpPr txBox="1">
                <a:spLocks noChangeArrowheads="1"/>
              </p:cNvSpPr>
              <p:nvPr/>
            </p:nvSpPr>
            <p:spPr bwMode="gray">
              <a:xfrm>
                <a:off x="1047" y="2203"/>
                <a:ext cx="472" cy="739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US" sz="2800" dirty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cs typeface="+mn-cs"/>
                  </a:rPr>
                  <a:t>C</a:t>
                </a:r>
              </a:p>
            </p:txBody>
          </p:sp>
        </p:grpSp>
        <p:sp>
          <p:nvSpPr>
            <p:cNvPr id="23" name="Text Box 16"/>
            <p:cNvSpPr txBox="1">
              <a:spLocks noChangeArrowheads="1"/>
            </p:cNvSpPr>
            <p:nvPr/>
          </p:nvSpPr>
          <p:spPr bwMode="gray">
            <a:xfrm>
              <a:off x="1547" y="2037"/>
              <a:ext cx="3343" cy="652"/>
            </a:xfrm>
            <a:prstGeom prst="rect">
              <a:avLst/>
            </a:prstGeom>
            <a:no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>
                <a:defRPr/>
              </a:pPr>
              <a:r>
                <a:rPr lang="en-US" sz="2400" smtClean="0">
                  <a:solidFill>
                    <a:srgbClr val="C00000"/>
                  </a:solidFill>
                </a:rPr>
                <a:t>3</a:t>
              </a:r>
              <a:endParaRPr lang="en-US" sz="2400" b="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28" name="Group 27"/>
          <p:cNvGrpSpPr>
            <a:grpSpLocks/>
          </p:cNvGrpSpPr>
          <p:nvPr/>
        </p:nvGrpSpPr>
        <p:grpSpPr bwMode="auto">
          <a:xfrm>
            <a:off x="2379805" y="4206252"/>
            <a:ext cx="868362" cy="652463"/>
            <a:chOff x="2990491" y="2273745"/>
            <a:chExt cx="1001663" cy="703769"/>
          </a:xfrm>
        </p:grpSpPr>
        <p:grpSp>
          <p:nvGrpSpPr>
            <p:cNvPr id="8214" name="Group 29"/>
            <p:cNvGrpSpPr>
              <a:grpSpLocks/>
            </p:cNvGrpSpPr>
            <p:nvPr/>
          </p:nvGrpSpPr>
          <p:grpSpPr bwMode="auto">
            <a:xfrm>
              <a:off x="2990491" y="2273745"/>
              <a:ext cx="1001663" cy="665511"/>
              <a:chOff x="3503107" y="5220119"/>
              <a:chExt cx="1001663" cy="665511"/>
            </a:xfrm>
          </p:grpSpPr>
          <p:sp>
            <p:nvSpPr>
              <p:cNvPr id="31" name="AutoShape 13"/>
              <p:cNvSpPr>
                <a:spLocks noChangeArrowheads="1"/>
              </p:cNvSpPr>
              <p:nvPr/>
            </p:nvSpPr>
            <p:spPr bwMode="gray">
              <a:xfrm>
                <a:off x="3503107" y="5220119"/>
                <a:ext cx="1001663" cy="666098"/>
              </a:xfrm>
              <a:prstGeom prst="roundRect">
                <a:avLst>
                  <a:gd name="adj" fmla="val 11921"/>
                </a:avLst>
              </a:prstGeom>
              <a:solidFill>
                <a:srgbClr val="C00000"/>
              </a:solidFill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2" name="Freeform 14"/>
              <p:cNvSpPr>
                <a:spLocks/>
              </p:cNvSpPr>
              <p:nvPr/>
            </p:nvSpPr>
            <p:spPr bwMode="gray">
              <a:xfrm>
                <a:off x="3569030" y="5254366"/>
                <a:ext cx="520059" cy="277398"/>
              </a:xfrm>
              <a:custGeom>
                <a:avLst/>
                <a:gdLst>
                  <a:gd name="T0" fmla="*/ 118 w 596"/>
                  <a:gd name="T1" fmla="*/ 0 h 598"/>
                  <a:gd name="T2" fmla="*/ 0 w 596"/>
                  <a:gd name="T3" fmla="*/ 118 h 598"/>
                  <a:gd name="T4" fmla="*/ 0 w 596"/>
                  <a:gd name="T5" fmla="*/ 589 h 598"/>
                  <a:gd name="T6" fmla="*/ 161 w 596"/>
                  <a:gd name="T7" fmla="*/ 174 h 598"/>
                  <a:gd name="T8" fmla="*/ 589 w 596"/>
                  <a:gd name="T9" fmla="*/ 0 h 598"/>
                  <a:gd name="T10" fmla="*/ 118 w 596"/>
                  <a:gd name="T11" fmla="*/ 0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hlink">
                      <a:gamma/>
                      <a:tint val="42353"/>
                      <a:invGamma/>
                    </a:schemeClr>
                  </a:gs>
                  <a:gs pos="100000">
                    <a:schemeClr val="hlink">
                      <a:alpha val="0"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30" name="Rectangle 29"/>
            <p:cNvSpPr/>
            <p:nvPr/>
          </p:nvSpPr>
          <p:spPr>
            <a:xfrm>
              <a:off x="3213897" y="2347376"/>
              <a:ext cx="554851" cy="63013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eaLnBrk="0" hangingPunct="0">
                <a:defRPr/>
              </a:pPr>
              <a:r>
                <a:rPr lang="en-US" sz="320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A</a:t>
              </a:r>
              <a:endParaRPr lang="en-US" sz="3200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pic>
        <p:nvPicPr>
          <p:cNvPr id="8201" name="Picture 115" descr="ALRMCLOK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7938" y="2743200"/>
            <a:ext cx="855662" cy="103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Oval 33"/>
          <p:cNvSpPr/>
          <p:nvPr/>
        </p:nvSpPr>
        <p:spPr>
          <a:xfrm>
            <a:off x="1398588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0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1397000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1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36" name="Oval 35"/>
          <p:cNvSpPr/>
          <p:nvPr/>
        </p:nvSpPr>
        <p:spPr>
          <a:xfrm>
            <a:off x="1398588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2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37" name="Oval 36"/>
          <p:cNvSpPr/>
          <p:nvPr/>
        </p:nvSpPr>
        <p:spPr>
          <a:xfrm>
            <a:off x="1411288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3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38" name="Oval 37"/>
          <p:cNvSpPr/>
          <p:nvPr/>
        </p:nvSpPr>
        <p:spPr>
          <a:xfrm>
            <a:off x="1411288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4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39" name="Oval 38"/>
          <p:cNvSpPr/>
          <p:nvPr/>
        </p:nvSpPr>
        <p:spPr>
          <a:xfrm>
            <a:off x="1408113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5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40" name="Oval 39"/>
          <p:cNvSpPr/>
          <p:nvPr/>
        </p:nvSpPr>
        <p:spPr>
          <a:xfrm>
            <a:off x="1409700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6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41" name="Oval 40"/>
          <p:cNvSpPr/>
          <p:nvPr/>
        </p:nvSpPr>
        <p:spPr>
          <a:xfrm>
            <a:off x="1411288" y="2998788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7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42" name="Oval 41"/>
          <p:cNvSpPr/>
          <p:nvPr/>
        </p:nvSpPr>
        <p:spPr>
          <a:xfrm>
            <a:off x="1409700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8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43" name="Oval 42"/>
          <p:cNvSpPr/>
          <p:nvPr/>
        </p:nvSpPr>
        <p:spPr>
          <a:xfrm>
            <a:off x="1420813" y="2998788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9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44" name="Oval 43"/>
          <p:cNvSpPr/>
          <p:nvPr/>
        </p:nvSpPr>
        <p:spPr>
          <a:xfrm>
            <a:off x="1420813" y="2998788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0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46" name="Rectangle 45"/>
          <p:cNvSpPr/>
          <p:nvPr/>
        </p:nvSpPr>
        <p:spPr>
          <a:xfrm rot="19908194">
            <a:off x="393052" y="1077610"/>
            <a:ext cx="4862776" cy="1267571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spcFirstLastPara="1" wrap="none">
            <a:prstTxWarp prst="textArchUp">
              <a:avLst>
                <a:gd name="adj" fmla="val 13753749"/>
              </a:avLst>
            </a:prstTxWarp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9600" i="1" u="sng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Matura MT Script Capitals" pitchFamily="66" charset="0"/>
                <a:cs typeface="Ideal Sans Medium" pitchFamily="50" charset="0"/>
              </a:rPr>
              <a:t>Về đích</a:t>
            </a:r>
            <a:endParaRPr lang="en-US" sz="9600" i="1" u="sng" dirty="0">
              <a:ln>
                <a:solidFill>
                  <a:srgbClr val="FF0000"/>
                </a:solidFill>
              </a:ln>
              <a:solidFill>
                <a:srgbClr val="FF0000"/>
              </a:solidFill>
              <a:latin typeface="Matura MT Script Capitals" pitchFamily="66" charset="0"/>
              <a:cs typeface="Ideal Sans Medium" pitchFamily="50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2384425"/>
            <a:ext cx="424815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8468007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0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8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6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66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7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74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7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82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8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90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9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98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0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106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1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114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11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ring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5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j0214098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4" grpId="0" animBg="1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rot="19908194">
            <a:off x="393052" y="1077610"/>
            <a:ext cx="4862776" cy="1267571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spcFirstLastPara="1" wrap="none">
            <a:prstTxWarp prst="textArchUp">
              <a:avLst>
                <a:gd name="adj" fmla="val 13753749"/>
              </a:avLst>
            </a:prstTxWarp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9600" i="1" u="sng" dirty="0" err="1">
                <a:ln/>
                <a:solidFill>
                  <a:srgbClr val="FF0000"/>
                </a:solidFill>
                <a:latin typeface="Matura MT Script Capitals" pitchFamily="66" charset="0"/>
                <a:cs typeface="Ideal Sans Medium" pitchFamily="50" charset="0"/>
              </a:rPr>
              <a:t>Về</a:t>
            </a:r>
            <a:r>
              <a:rPr lang="en-US" sz="9600" i="1" u="sng" dirty="0">
                <a:ln/>
                <a:solidFill>
                  <a:srgbClr val="FF0000"/>
                </a:solidFill>
                <a:latin typeface="Matura MT Script Capitals" pitchFamily="66" charset="0"/>
                <a:cs typeface="Ideal Sans Medium" pitchFamily="50" charset="0"/>
              </a:rPr>
              <a:t> </a:t>
            </a:r>
            <a:r>
              <a:rPr lang="en-US" sz="9600" i="1" u="sng" dirty="0" err="1">
                <a:ln/>
                <a:solidFill>
                  <a:srgbClr val="FF0000"/>
                </a:solidFill>
                <a:latin typeface="Matura MT Script Capitals" pitchFamily="66" charset="0"/>
                <a:cs typeface="Ideal Sans Medium" pitchFamily="50" charset="0"/>
              </a:rPr>
              <a:t>đích</a:t>
            </a:r>
            <a:endParaRPr lang="en-US" sz="9600" i="1" u="sng" dirty="0">
              <a:ln/>
              <a:solidFill>
                <a:srgbClr val="FF0000"/>
              </a:solidFill>
              <a:latin typeface="Matura MT Script Capitals" pitchFamily="66" charset="0"/>
              <a:cs typeface="Ideal Sans Medium" pitchFamily="50" charset="0"/>
            </a:endParaRPr>
          </a:p>
        </p:txBody>
      </p:sp>
      <p:pic>
        <p:nvPicPr>
          <p:cNvPr id="44035" name="Picture 15" descr="http://drive.kenh9.tv/http/1200x1200/tinhhoa.net-n7lCmD-20150710-thu-suc-voi-cac-cau-do-vui-de-ma-kho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3" y="42863"/>
            <a:ext cx="1670050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2133600" y="1828800"/>
            <a:ext cx="7239000" cy="11667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smtClean="0">
                <a:solidFill>
                  <a:schemeClr val="tx2"/>
                </a:solidFill>
                <a:latin typeface="Verdana" pitchFamily="34" charset="0"/>
              </a:rPr>
              <a:t>Xe mô tô được phép đi hướng nào?</a:t>
            </a:r>
            <a:endParaRPr lang="en-US" altLang="en-US" sz="2800">
              <a:solidFill>
                <a:schemeClr val="tx2"/>
              </a:solidFill>
              <a:latin typeface="Verdana" pitchFamily="34" charset="0"/>
            </a:endParaRPr>
          </a:p>
          <a:p>
            <a:pPr algn="r" eaLnBrk="1" hangingPunct="1"/>
            <a:r>
              <a:rPr lang="en-US" altLang="en-US" sz="2600">
                <a:solidFill>
                  <a:srgbClr val="002060"/>
                </a:solidFill>
                <a:latin typeface="Verdana" pitchFamily="34" charset="0"/>
              </a:rPr>
              <a:t>  </a:t>
            </a:r>
          </a:p>
        </p:txBody>
      </p:sp>
      <p:grpSp>
        <p:nvGrpSpPr>
          <p:cNvPr id="7" name="Group 10"/>
          <p:cNvGrpSpPr>
            <a:grpSpLocks/>
          </p:cNvGrpSpPr>
          <p:nvPr/>
        </p:nvGrpSpPr>
        <p:grpSpPr bwMode="auto">
          <a:xfrm>
            <a:off x="3082706" y="6088841"/>
            <a:ext cx="5094287" cy="761740"/>
            <a:chOff x="912" y="2037"/>
            <a:chExt cx="3984" cy="1076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8" name="AutoShape 11"/>
            <p:cNvSpPr>
              <a:spLocks noChangeArrowheads="1"/>
            </p:cNvSpPr>
            <p:nvPr/>
          </p:nvSpPr>
          <p:spPr bwMode="gray">
            <a:xfrm>
              <a:off x="912" y="2037"/>
              <a:ext cx="3984" cy="1076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noFill/>
              <a:round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" name="Freeform 14"/>
            <p:cNvSpPr>
              <a:spLocks/>
            </p:cNvSpPr>
            <p:nvPr/>
          </p:nvSpPr>
          <p:spPr bwMode="gray">
            <a:xfrm>
              <a:off x="1047" y="2147"/>
              <a:ext cx="385" cy="372"/>
            </a:xfrm>
            <a:custGeom>
              <a:avLst/>
              <a:gdLst>
                <a:gd name="T0" fmla="*/ 118 w 596"/>
                <a:gd name="T1" fmla="*/ 0 h 598"/>
                <a:gd name="T2" fmla="*/ 0 w 596"/>
                <a:gd name="T3" fmla="*/ 118 h 598"/>
                <a:gd name="T4" fmla="*/ 0 w 596"/>
                <a:gd name="T5" fmla="*/ 589 h 598"/>
                <a:gd name="T6" fmla="*/ 161 w 596"/>
                <a:gd name="T7" fmla="*/ 174 h 598"/>
                <a:gd name="T8" fmla="*/ 589 w 596"/>
                <a:gd name="T9" fmla="*/ 0 h 598"/>
                <a:gd name="T10" fmla="*/ 118 w 596"/>
                <a:gd name="T11" fmla="*/ 0 h 5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hlink">
                    <a:gamma/>
                    <a:tint val="42353"/>
                    <a:invGamma/>
                  </a:schemeClr>
                </a:gs>
                <a:gs pos="100000">
                  <a:schemeClr val="hlink">
                    <a:alpha val="0"/>
                  </a:schemeClr>
                </a:gs>
              </a:gsLst>
              <a:lin ang="2700000" scaled="1"/>
            </a:gra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" name="Text Box 16"/>
            <p:cNvSpPr txBox="1">
              <a:spLocks noChangeArrowheads="1"/>
            </p:cNvSpPr>
            <p:nvPr/>
          </p:nvSpPr>
          <p:spPr bwMode="gray">
            <a:xfrm>
              <a:off x="1047" y="2246"/>
              <a:ext cx="3842" cy="739"/>
            </a:xfrm>
            <a:prstGeom prst="rect">
              <a:avLst/>
            </a:prstGeom>
            <a:no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defRPr/>
              </a:pPr>
              <a:r>
                <a:rPr lang="en-US" sz="2800" b="0" smtClean="0">
                  <a:solidFill>
                    <a:srgbClr val="C00000"/>
                  </a:solidFill>
                </a:rPr>
                <a:t>Hướng 1 và hướng 3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</p:grpSp>
      <p:pic>
        <p:nvPicPr>
          <p:cNvPr id="44039" name="Picture 115" descr="ALRMCLOK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7938" y="2743200"/>
            <a:ext cx="855662" cy="103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Oval 12"/>
          <p:cNvSpPr/>
          <p:nvPr/>
        </p:nvSpPr>
        <p:spPr>
          <a:xfrm>
            <a:off x="1398588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0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1397000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1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1398588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2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1411288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3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1411288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4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1408113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5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1409700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6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1411288" y="2998788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7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1409700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8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1420813" y="2998788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9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1420813" y="2998788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0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pic>
        <p:nvPicPr>
          <p:cNvPr id="3074" name="Picture 2" descr="C:\Users\LeQuang\Desktop\2-15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3668" y="2728686"/>
            <a:ext cx="6166184" cy="312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80354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6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4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2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50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5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58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6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66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7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74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7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82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8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90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9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ring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3" grpId="0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rot="19908194">
            <a:off x="393052" y="1077610"/>
            <a:ext cx="4862776" cy="1267571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spcFirstLastPara="1" wrap="none">
            <a:prstTxWarp prst="textArchUp">
              <a:avLst>
                <a:gd name="adj" fmla="val 13753749"/>
              </a:avLst>
            </a:prstTxWarp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9600" i="1" u="sng" dirty="0" err="1">
                <a:ln/>
                <a:solidFill>
                  <a:srgbClr val="FF0000"/>
                </a:solidFill>
                <a:latin typeface="Matura MT Script Capitals" pitchFamily="66" charset="0"/>
                <a:cs typeface="Ideal Sans Medium" pitchFamily="50" charset="0"/>
              </a:rPr>
              <a:t>Về</a:t>
            </a:r>
            <a:r>
              <a:rPr lang="en-US" sz="9600" i="1" u="sng" dirty="0">
                <a:ln/>
                <a:solidFill>
                  <a:srgbClr val="FF0000"/>
                </a:solidFill>
                <a:latin typeface="Matura MT Script Capitals" pitchFamily="66" charset="0"/>
                <a:cs typeface="Ideal Sans Medium" pitchFamily="50" charset="0"/>
              </a:rPr>
              <a:t> </a:t>
            </a:r>
            <a:r>
              <a:rPr lang="en-US" sz="9600" i="1" u="sng" dirty="0" err="1">
                <a:ln/>
                <a:solidFill>
                  <a:srgbClr val="FF0000"/>
                </a:solidFill>
                <a:latin typeface="Matura MT Script Capitals" pitchFamily="66" charset="0"/>
                <a:cs typeface="Ideal Sans Medium" pitchFamily="50" charset="0"/>
              </a:rPr>
              <a:t>đích</a:t>
            </a:r>
            <a:endParaRPr lang="en-US" sz="9600" i="1" u="sng" dirty="0">
              <a:ln/>
              <a:solidFill>
                <a:srgbClr val="FF0000"/>
              </a:solidFill>
              <a:latin typeface="Matura MT Script Capitals" pitchFamily="66" charset="0"/>
              <a:cs typeface="Ideal Sans Medium" pitchFamily="50" charset="0"/>
            </a:endParaRPr>
          </a:p>
        </p:txBody>
      </p:sp>
      <p:pic>
        <p:nvPicPr>
          <p:cNvPr id="44035" name="Picture 15" descr="http://drive.kenh9.tv/http/1200x1200/tinhhoa.net-n7lCmD-20150710-thu-suc-voi-cac-cau-do-vui-de-ma-kho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3" y="42863"/>
            <a:ext cx="1670050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2133600" y="2414657"/>
            <a:ext cx="7010400" cy="2004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smtClean="0">
                <a:solidFill>
                  <a:schemeClr val="tx2"/>
                </a:solidFill>
                <a:latin typeface="Verdana" pitchFamily="34" charset="0"/>
              </a:rPr>
              <a:t>Điền từ còn thiếu vào chỗ chấm sau:</a:t>
            </a:r>
          </a:p>
          <a:p>
            <a:pPr eaLnBrk="1" hangingPunct="1"/>
            <a:r>
              <a:rPr lang="en-US" altLang="en-US" sz="2800" smtClean="0">
                <a:solidFill>
                  <a:schemeClr val="tx2"/>
                </a:solidFill>
                <a:latin typeface="Verdana" pitchFamily="34" charset="0"/>
              </a:rPr>
              <a:t>Khi ngồi trên yên xe đạp, </a:t>
            </a:r>
            <a:r>
              <a:rPr lang="en-US" altLang="en-US" sz="2800" smtClean="0">
                <a:solidFill>
                  <a:srgbClr val="FF0000"/>
                </a:solidFill>
                <a:latin typeface="Verdana" pitchFamily="34" charset="0"/>
              </a:rPr>
              <a:t>…</a:t>
            </a:r>
            <a:r>
              <a:rPr lang="en-US" altLang="en-US" sz="2800" smtClean="0">
                <a:solidFill>
                  <a:schemeClr val="tx2"/>
                </a:solidFill>
                <a:latin typeface="Verdana" pitchFamily="34" charset="0"/>
              </a:rPr>
              <a:t>phải chống được xuống đất,</a:t>
            </a:r>
            <a:r>
              <a:rPr lang="en-US" altLang="en-US" sz="2800" smtClean="0">
                <a:solidFill>
                  <a:srgbClr val="FF0000"/>
                </a:solidFill>
                <a:latin typeface="Verdana" pitchFamily="34" charset="0"/>
              </a:rPr>
              <a:t>…</a:t>
            </a:r>
            <a:r>
              <a:rPr lang="en-US" altLang="en-US" sz="2800" smtClean="0">
                <a:solidFill>
                  <a:schemeClr val="tx2"/>
                </a:solidFill>
                <a:latin typeface="Verdana" pitchFamily="34" charset="0"/>
              </a:rPr>
              <a:t>phải chắc chắn, có</a:t>
            </a:r>
            <a:r>
              <a:rPr lang="en-US" altLang="en-US" sz="2800" smtClean="0">
                <a:solidFill>
                  <a:srgbClr val="FF0000"/>
                </a:solidFill>
                <a:latin typeface="Verdana" pitchFamily="34" charset="0"/>
              </a:rPr>
              <a:t>…</a:t>
            </a:r>
            <a:r>
              <a:rPr lang="en-US" altLang="en-US" sz="2800" smtClean="0">
                <a:solidFill>
                  <a:schemeClr val="tx2"/>
                </a:solidFill>
                <a:latin typeface="Verdana" pitchFamily="34" charset="0"/>
              </a:rPr>
              <a:t> tốt.</a:t>
            </a:r>
          </a:p>
          <a:p>
            <a:pPr eaLnBrk="1" hangingPunct="1"/>
            <a:endParaRPr lang="en-US" altLang="en-US" sz="2800">
              <a:solidFill>
                <a:schemeClr val="tx2"/>
              </a:solidFill>
              <a:latin typeface="Verdana" pitchFamily="34" charset="0"/>
            </a:endParaRPr>
          </a:p>
          <a:p>
            <a:pPr algn="r" eaLnBrk="1" hangingPunct="1"/>
            <a:r>
              <a:rPr lang="en-US" altLang="en-US" sz="2600">
                <a:solidFill>
                  <a:srgbClr val="002060"/>
                </a:solidFill>
                <a:latin typeface="Verdana" pitchFamily="34" charset="0"/>
              </a:rPr>
              <a:t>  </a:t>
            </a:r>
          </a:p>
        </p:txBody>
      </p:sp>
      <p:grpSp>
        <p:nvGrpSpPr>
          <p:cNvPr id="7" name="Group 10"/>
          <p:cNvGrpSpPr>
            <a:grpSpLocks/>
          </p:cNvGrpSpPr>
          <p:nvPr/>
        </p:nvGrpSpPr>
        <p:grpSpPr bwMode="auto">
          <a:xfrm>
            <a:off x="3091656" y="4724400"/>
            <a:ext cx="5094287" cy="761740"/>
            <a:chOff x="912" y="2037"/>
            <a:chExt cx="3984" cy="1076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8" name="AutoShape 11"/>
            <p:cNvSpPr>
              <a:spLocks noChangeArrowheads="1"/>
            </p:cNvSpPr>
            <p:nvPr/>
          </p:nvSpPr>
          <p:spPr bwMode="gray">
            <a:xfrm>
              <a:off x="912" y="2037"/>
              <a:ext cx="3984" cy="1076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noFill/>
              <a:round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" name="Freeform 14"/>
            <p:cNvSpPr>
              <a:spLocks/>
            </p:cNvSpPr>
            <p:nvPr/>
          </p:nvSpPr>
          <p:spPr bwMode="gray">
            <a:xfrm>
              <a:off x="1047" y="2147"/>
              <a:ext cx="385" cy="372"/>
            </a:xfrm>
            <a:custGeom>
              <a:avLst/>
              <a:gdLst>
                <a:gd name="T0" fmla="*/ 118 w 596"/>
                <a:gd name="T1" fmla="*/ 0 h 598"/>
                <a:gd name="T2" fmla="*/ 0 w 596"/>
                <a:gd name="T3" fmla="*/ 118 h 598"/>
                <a:gd name="T4" fmla="*/ 0 w 596"/>
                <a:gd name="T5" fmla="*/ 589 h 598"/>
                <a:gd name="T6" fmla="*/ 161 w 596"/>
                <a:gd name="T7" fmla="*/ 174 h 598"/>
                <a:gd name="T8" fmla="*/ 589 w 596"/>
                <a:gd name="T9" fmla="*/ 0 h 598"/>
                <a:gd name="T10" fmla="*/ 118 w 596"/>
                <a:gd name="T11" fmla="*/ 0 h 5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hlink">
                    <a:gamma/>
                    <a:tint val="42353"/>
                    <a:invGamma/>
                  </a:schemeClr>
                </a:gs>
                <a:gs pos="100000">
                  <a:schemeClr val="hlink">
                    <a:alpha val="0"/>
                  </a:schemeClr>
                </a:gs>
              </a:gsLst>
              <a:lin ang="2700000" scaled="1"/>
            </a:gra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" name="Text Box 16"/>
            <p:cNvSpPr txBox="1">
              <a:spLocks noChangeArrowheads="1"/>
            </p:cNvSpPr>
            <p:nvPr/>
          </p:nvSpPr>
          <p:spPr bwMode="gray">
            <a:xfrm>
              <a:off x="1047" y="2246"/>
              <a:ext cx="3842" cy="739"/>
            </a:xfrm>
            <a:prstGeom prst="rect">
              <a:avLst/>
            </a:prstGeom>
            <a:no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defRPr/>
              </a:pPr>
              <a:r>
                <a:rPr lang="en-US" sz="2800" b="0" smtClean="0">
                  <a:solidFill>
                    <a:srgbClr val="C00000"/>
                  </a:solidFill>
                </a:rPr>
                <a:t>chân – xe – phanh 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</p:grpSp>
      <p:pic>
        <p:nvPicPr>
          <p:cNvPr id="44039" name="Picture 115" descr="ALRMCLOK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7938" y="2743200"/>
            <a:ext cx="855662" cy="103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Oval 12"/>
          <p:cNvSpPr/>
          <p:nvPr/>
        </p:nvSpPr>
        <p:spPr>
          <a:xfrm>
            <a:off x="1398588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0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1397000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1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1398588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2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1411288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3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1411288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4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1408113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5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1409700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6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1411288" y="2998788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7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1409700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8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1420813" y="2998788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9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1420813" y="2998788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0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956137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6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4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2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50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5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58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6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66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7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74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7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82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8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90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9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ring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3" grpId="0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15" descr="http://drive.kenh9.tv/http/1200x1200/tinhhoa.net-n7lCmD-20150710-thu-suc-voi-cac-cau-do-vui-de-ma-kho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3" y="42863"/>
            <a:ext cx="1670050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1600200"/>
            <a:ext cx="6553200" cy="1143000"/>
          </a:xfrm>
        </p:spPr>
        <p:txBody>
          <a:bodyPr/>
          <a:lstStyle/>
          <a:p>
            <a:pPr algn="l" eaLnBrk="1" hangingPunct="1"/>
            <a:r>
              <a:rPr lang="vi-VN" altLang="en-US" sz="2800">
                <a:solidFill>
                  <a:srgbClr val="002060"/>
                </a:solidFill>
                <a:latin typeface="Arial" charset="0"/>
                <a:cs typeface="Arial" charset="0"/>
              </a:rPr>
              <a:t> </a:t>
            </a:r>
            <a:r>
              <a:rPr lang="en-US" altLang="en-US" sz="2800" smtClean="0">
                <a:solidFill>
                  <a:srgbClr val="002060"/>
                </a:solidFill>
                <a:latin typeface="Arial" charset="0"/>
                <a:cs typeface="Arial" charset="0"/>
              </a:rPr>
              <a:t>Khi bị bạo lực, đánh đập, bóc lột…thì em làm gì? </a:t>
            </a:r>
          </a:p>
        </p:txBody>
      </p:sp>
      <p:grpSp>
        <p:nvGrpSpPr>
          <p:cNvPr id="34" name="Group 10"/>
          <p:cNvGrpSpPr>
            <a:grpSpLocks/>
          </p:cNvGrpSpPr>
          <p:nvPr/>
        </p:nvGrpSpPr>
        <p:grpSpPr bwMode="auto">
          <a:xfrm>
            <a:off x="2895600" y="3016508"/>
            <a:ext cx="5094287" cy="1311105"/>
            <a:chOff x="912" y="2037"/>
            <a:chExt cx="3984" cy="1852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35" name="AutoShape 11"/>
            <p:cNvSpPr>
              <a:spLocks noChangeArrowheads="1"/>
            </p:cNvSpPr>
            <p:nvPr/>
          </p:nvSpPr>
          <p:spPr bwMode="gray">
            <a:xfrm>
              <a:off x="912" y="2037"/>
              <a:ext cx="3984" cy="1767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noFill/>
              <a:round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9" name="Freeform 14"/>
            <p:cNvSpPr>
              <a:spLocks/>
            </p:cNvSpPr>
            <p:nvPr/>
          </p:nvSpPr>
          <p:spPr bwMode="gray">
            <a:xfrm>
              <a:off x="1047" y="2147"/>
              <a:ext cx="385" cy="372"/>
            </a:xfrm>
            <a:custGeom>
              <a:avLst/>
              <a:gdLst>
                <a:gd name="T0" fmla="*/ 118 w 596"/>
                <a:gd name="T1" fmla="*/ 0 h 598"/>
                <a:gd name="T2" fmla="*/ 0 w 596"/>
                <a:gd name="T3" fmla="*/ 118 h 598"/>
                <a:gd name="T4" fmla="*/ 0 w 596"/>
                <a:gd name="T5" fmla="*/ 589 h 598"/>
                <a:gd name="T6" fmla="*/ 161 w 596"/>
                <a:gd name="T7" fmla="*/ 174 h 598"/>
                <a:gd name="T8" fmla="*/ 589 w 596"/>
                <a:gd name="T9" fmla="*/ 0 h 598"/>
                <a:gd name="T10" fmla="*/ 118 w 596"/>
                <a:gd name="T11" fmla="*/ 0 h 5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hlink">
                    <a:gamma/>
                    <a:tint val="42353"/>
                    <a:invGamma/>
                  </a:schemeClr>
                </a:gs>
                <a:gs pos="100000">
                  <a:schemeClr val="hlink">
                    <a:alpha val="0"/>
                  </a:schemeClr>
                </a:gs>
              </a:gsLst>
              <a:lin ang="2700000" scaled="1"/>
            </a:gra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7" name="Text Box 16"/>
            <p:cNvSpPr txBox="1">
              <a:spLocks noChangeArrowheads="1"/>
            </p:cNvSpPr>
            <p:nvPr/>
          </p:nvSpPr>
          <p:spPr bwMode="gray">
            <a:xfrm>
              <a:off x="1240" y="2193"/>
              <a:ext cx="3426" cy="1696"/>
            </a:xfrm>
            <a:prstGeom prst="rect">
              <a:avLst/>
            </a:prstGeom>
            <a:no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>
                <a:defRPr/>
              </a:pPr>
              <a:r>
                <a:rPr lang="en-US" sz="2400" smtClean="0">
                  <a:solidFill>
                    <a:srgbClr val="C00000"/>
                  </a:solidFill>
                  <a:cs typeface="+mn-cs"/>
                </a:rPr>
                <a:t>Báo cho người có thể giúp đỡ mình hoặc gọi tổng đài 111</a:t>
              </a:r>
              <a:endParaRPr lang="en-US" sz="2400" b="0" dirty="0">
                <a:solidFill>
                  <a:srgbClr val="C00000"/>
                </a:solidFill>
              </a:endParaRPr>
            </a:p>
          </p:txBody>
        </p:sp>
      </p:grpSp>
      <p:pic>
        <p:nvPicPr>
          <p:cNvPr id="6152" name="Picture 115" descr="ALRMCLOK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7938" y="2743200"/>
            <a:ext cx="855662" cy="103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" name="Oval 56"/>
          <p:cNvSpPr/>
          <p:nvPr/>
        </p:nvSpPr>
        <p:spPr>
          <a:xfrm>
            <a:off x="1398588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0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58" name="Oval 57"/>
          <p:cNvSpPr/>
          <p:nvPr/>
        </p:nvSpPr>
        <p:spPr>
          <a:xfrm>
            <a:off x="1397000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1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59" name="Oval 58"/>
          <p:cNvSpPr/>
          <p:nvPr/>
        </p:nvSpPr>
        <p:spPr>
          <a:xfrm>
            <a:off x="1398588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2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60" name="Oval 59"/>
          <p:cNvSpPr/>
          <p:nvPr/>
        </p:nvSpPr>
        <p:spPr>
          <a:xfrm>
            <a:off x="1411288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3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61" name="Oval 60"/>
          <p:cNvSpPr/>
          <p:nvPr/>
        </p:nvSpPr>
        <p:spPr>
          <a:xfrm>
            <a:off x="1411288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4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62" name="Oval 61"/>
          <p:cNvSpPr/>
          <p:nvPr/>
        </p:nvSpPr>
        <p:spPr>
          <a:xfrm>
            <a:off x="1408113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5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63" name="Oval 62"/>
          <p:cNvSpPr/>
          <p:nvPr/>
        </p:nvSpPr>
        <p:spPr>
          <a:xfrm>
            <a:off x="1409700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6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64" name="Oval 63"/>
          <p:cNvSpPr/>
          <p:nvPr/>
        </p:nvSpPr>
        <p:spPr>
          <a:xfrm>
            <a:off x="1411288" y="2998788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7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65" name="Oval 64"/>
          <p:cNvSpPr/>
          <p:nvPr/>
        </p:nvSpPr>
        <p:spPr>
          <a:xfrm>
            <a:off x="1409700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8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66" name="Oval 65"/>
          <p:cNvSpPr/>
          <p:nvPr/>
        </p:nvSpPr>
        <p:spPr>
          <a:xfrm>
            <a:off x="1420813" y="2998788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9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67" name="Oval 66"/>
          <p:cNvSpPr/>
          <p:nvPr/>
        </p:nvSpPr>
        <p:spPr>
          <a:xfrm>
            <a:off x="1420813" y="2998788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0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 rot="19908194">
            <a:off x="393052" y="1077610"/>
            <a:ext cx="4862776" cy="1267571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spcFirstLastPara="1" wrap="none">
            <a:prstTxWarp prst="textArchUp">
              <a:avLst>
                <a:gd name="adj" fmla="val 13753749"/>
              </a:avLst>
            </a:prstTxWarp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9600" i="1" u="sng" dirty="0" err="1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Matura MT Script Capitals" pitchFamily="66" charset="0"/>
                <a:cs typeface="Ideal Sans Medium" pitchFamily="50" charset="0"/>
              </a:rPr>
              <a:t>Khởi</a:t>
            </a:r>
            <a:r>
              <a:rPr lang="en-US" sz="9600" i="1" u="sng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Matura MT Script Capitals" pitchFamily="66" charset="0"/>
                <a:cs typeface="Ideal Sans Medium" pitchFamily="50" charset="0"/>
              </a:rPr>
              <a:t> </a:t>
            </a:r>
            <a:r>
              <a:rPr lang="en-US" sz="9600" i="1" u="sng" dirty="0" err="1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Matura MT Script Capitals" pitchFamily="66" charset="0"/>
                <a:cs typeface="Ideal Sans Medium" pitchFamily="50" charset="0"/>
              </a:rPr>
              <a:t>động</a:t>
            </a:r>
            <a:endParaRPr lang="en-US" sz="9600" i="1" u="sng" dirty="0">
              <a:ln>
                <a:solidFill>
                  <a:srgbClr val="FF0000"/>
                </a:solidFill>
              </a:ln>
              <a:solidFill>
                <a:srgbClr val="FF0000"/>
              </a:solidFill>
              <a:latin typeface="Matura MT Script Capitals" pitchFamily="66" charset="0"/>
              <a:cs typeface="Ideal Sans Medium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510266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6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4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2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50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5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58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6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66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7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74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7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82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8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90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9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ring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/>
      <p:bldP spid="57" grpId="0" animBg="1"/>
      <p:bldP spid="58" grpId="0" animBg="1"/>
      <p:bldP spid="58" grpId="1" animBg="1"/>
      <p:bldP spid="59" grpId="0" animBg="1"/>
      <p:bldP spid="59" grpId="1" animBg="1"/>
      <p:bldP spid="60" grpId="0" animBg="1"/>
      <p:bldP spid="60" grpId="1" animBg="1"/>
      <p:bldP spid="61" grpId="0" animBg="1"/>
      <p:bldP spid="61" grpId="1" animBg="1"/>
      <p:bldP spid="62" grpId="0" animBg="1"/>
      <p:bldP spid="62" grpId="1" animBg="1"/>
      <p:bldP spid="63" grpId="0" animBg="1"/>
      <p:bldP spid="63" grpId="1" animBg="1"/>
      <p:bldP spid="64" grpId="0" animBg="1"/>
      <p:bldP spid="64" grpId="1" animBg="1"/>
      <p:bldP spid="65" grpId="0" animBg="1"/>
      <p:bldP spid="65" grpId="1" animBg="1"/>
      <p:bldP spid="66" grpId="0" animBg="1"/>
      <p:bldP spid="66" grpId="1" animBg="1"/>
      <p:bldP spid="67" grpId="0" animBg="1"/>
      <p:bldP spid="67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15" descr="http://drive.kenh9.tv/http/1200x1200/tinhhoa.net-n7lCmD-20150710-thu-suc-voi-cac-cau-do-vui-de-ma-kho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3" y="42863"/>
            <a:ext cx="1670050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824163" y="1681162"/>
            <a:ext cx="6167437" cy="985837"/>
          </a:xfrm>
        </p:spPr>
        <p:txBody>
          <a:bodyPr/>
          <a:lstStyle/>
          <a:p>
            <a:pPr eaLnBrk="1" hangingPunct="1"/>
            <a:r>
              <a:rPr lang="en-US" altLang="en-US" sz="2800" smtClean="0">
                <a:solidFill>
                  <a:srgbClr val="002060"/>
                </a:solidFill>
                <a:latin typeface="Arial" charset="0"/>
                <a:cs typeface="Arial" charset="0"/>
              </a:rPr>
              <a:t>Trong các hoạt động sau, hoạt động nào là không an toàn? </a:t>
            </a:r>
          </a:p>
        </p:txBody>
      </p:sp>
      <p:grpSp>
        <p:nvGrpSpPr>
          <p:cNvPr id="7" name="Group 10"/>
          <p:cNvGrpSpPr>
            <a:grpSpLocks/>
          </p:cNvGrpSpPr>
          <p:nvPr/>
        </p:nvGrpSpPr>
        <p:grpSpPr bwMode="auto">
          <a:xfrm>
            <a:off x="3633494" y="3796167"/>
            <a:ext cx="5094287" cy="761743"/>
            <a:chOff x="912" y="2037"/>
            <a:chExt cx="3984" cy="1076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8" name="AutoShape 11"/>
            <p:cNvSpPr>
              <a:spLocks noChangeArrowheads="1"/>
            </p:cNvSpPr>
            <p:nvPr/>
          </p:nvSpPr>
          <p:spPr bwMode="gray">
            <a:xfrm>
              <a:off x="912" y="2037"/>
              <a:ext cx="3984" cy="1076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noFill/>
              <a:round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9" name="Group 12"/>
            <p:cNvGrpSpPr>
              <a:grpSpLocks/>
            </p:cNvGrpSpPr>
            <p:nvPr/>
          </p:nvGrpSpPr>
          <p:grpSpPr bwMode="auto">
            <a:xfrm>
              <a:off x="999" y="2100"/>
              <a:ext cx="740" cy="897"/>
              <a:chOff x="999" y="2100"/>
              <a:chExt cx="740" cy="897"/>
            </a:xfrm>
          </p:grpSpPr>
          <p:sp>
            <p:nvSpPr>
              <p:cNvPr id="11" name="AutoShape 13"/>
              <p:cNvSpPr>
                <a:spLocks noChangeArrowheads="1"/>
              </p:cNvSpPr>
              <p:nvPr/>
            </p:nvSpPr>
            <p:spPr bwMode="gray">
              <a:xfrm>
                <a:off x="999" y="2100"/>
                <a:ext cx="740" cy="897"/>
              </a:xfrm>
              <a:prstGeom prst="roundRect">
                <a:avLst>
                  <a:gd name="adj" fmla="val 11921"/>
                </a:avLst>
              </a:prstGeom>
              <a:solidFill>
                <a:srgbClr val="1B00FE"/>
              </a:solidFill>
              <a:ln w="38100">
                <a:noFill/>
                <a:round/>
                <a:headEnd/>
                <a:tailEnd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2" name="Freeform 14"/>
              <p:cNvSpPr>
                <a:spLocks/>
              </p:cNvSpPr>
              <p:nvPr/>
            </p:nvSpPr>
            <p:spPr bwMode="gray">
              <a:xfrm>
                <a:off x="1047" y="2147"/>
                <a:ext cx="385" cy="372"/>
              </a:xfrm>
              <a:custGeom>
                <a:avLst/>
                <a:gdLst>
                  <a:gd name="T0" fmla="*/ 118 w 596"/>
                  <a:gd name="T1" fmla="*/ 0 h 598"/>
                  <a:gd name="T2" fmla="*/ 0 w 596"/>
                  <a:gd name="T3" fmla="*/ 118 h 598"/>
                  <a:gd name="T4" fmla="*/ 0 w 596"/>
                  <a:gd name="T5" fmla="*/ 589 h 598"/>
                  <a:gd name="T6" fmla="*/ 161 w 596"/>
                  <a:gd name="T7" fmla="*/ 174 h 598"/>
                  <a:gd name="T8" fmla="*/ 589 w 596"/>
                  <a:gd name="T9" fmla="*/ 0 h 598"/>
                  <a:gd name="T10" fmla="*/ 118 w 596"/>
                  <a:gd name="T11" fmla="*/ 0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hlink">
                      <a:gamma/>
                      <a:tint val="42353"/>
                      <a:invGamma/>
                    </a:schemeClr>
                  </a:gs>
                  <a:gs pos="100000">
                    <a:schemeClr val="hlink">
                      <a:alpha val="0"/>
                    </a:schemeClr>
                  </a:gs>
                </a:gsLst>
                <a:lin ang="2700000" scaled="1"/>
              </a:gra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3" name="Text Box 15"/>
              <p:cNvSpPr txBox="1">
                <a:spLocks noChangeArrowheads="1"/>
              </p:cNvSpPr>
              <p:nvPr/>
            </p:nvSpPr>
            <p:spPr bwMode="gray">
              <a:xfrm>
                <a:off x="1199" y="2203"/>
                <a:ext cx="348" cy="739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US" sz="2800" dirty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cs typeface="+mn-cs"/>
                  </a:rPr>
                  <a:t>A</a:t>
                </a:r>
              </a:p>
            </p:txBody>
          </p:sp>
        </p:grpSp>
        <p:sp>
          <p:nvSpPr>
            <p:cNvPr id="10" name="Text Box 16"/>
            <p:cNvSpPr txBox="1">
              <a:spLocks noChangeArrowheads="1"/>
            </p:cNvSpPr>
            <p:nvPr/>
          </p:nvSpPr>
          <p:spPr bwMode="gray">
            <a:xfrm>
              <a:off x="1847" y="2221"/>
              <a:ext cx="3042" cy="652"/>
            </a:xfrm>
            <a:prstGeom prst="rect">
              <a:avLst/>
            </a:prstGeom>
            <a:no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>
                <a:defRPr/>
              </a:pPr>
              <a:r>
                <a:rPr lang="en-US" sz="2400" smtClean="0">
                  <a:solidFill>
                    <a:srgbClr val="C00000"/>
                  </a:solidFill>
                  <a:cs typeface="+mn-cs"/>
                </a:rPr>
                <a:t>Nhảy dây ở sân trường</a:t>
              </a:r>
              <a:endParaRPr lang="en-US" sz="2400" b="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14" name="Group 10"/>
          <p:cNvGrpSpPr>
            <a:grpSpLocks/>
          </p:cNvGrpSpPr>
          <p:nvPr/>
        </p:nvGrpSpPr>
        <p:grpSpPr bwMode="auto">
          <a:xfrm>
            <a:off x="3625171" y="4724734"/>
            <a:ext cx="5094287" cy="831121"/>
            <a:chOff x="912" y="1994"/>
            <a:chExt cx="3984" cy="1174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15" name="AutoShape 11"/>
            <p:cNvSpPr>
              <a:spLocks noChangeArrowheads="1"/>
            </p:cNvSpPr>
            <p:nvPr/>
          </p:nvSpPr>
          <p:spPr bwMode="gray">
            <a:xfrm>
              <a:off x="912" y="2037"/>
              <a:ext cx="3984" cy="1076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noFill/>
              <a:round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6" name="Group 12"/>
            <p:cNvGrpSpPr>
              <a:grpSpLocks/>
            </p:cNvGrpSpPr>
            <p:nvPr/>
          </p:nvGrpSpPr>
          <p:grpSpPr bwMode="auto">
            <a:xfrm>
              <a:off x="999" y="2100"/>
              <a:ext cx="740" cy="897"/>
              <a:chOff x="999" y="2100"/>
              <a:chExt cx="740" cy="897"/>
            </a:xfrm>
          </p:grpSpPr>
          <p:sp>
            <p:nvSpPr>
              <p:cNvPr id="18" name="AutoShape 13"/>
              <p:cNvSpPr>
                <a:spLocks noChangeArrowheads="1"/>
              </p:cNvSpPr>
              <p:nvPr/>
            </p:nvSpPr>
            <p:spPr bwMode="gray">
              <a:xfrm>
                <a:off x="999" y="2100"/>
                <a:ext cx="740" cy="897"/>
              </a:xfrm>
              <a:prstGeom prst="roundRect">
                <a:avLst>
                  <a:gd name="adj" fmla="val 11921"/>
                </a:avLst>
              </a:prstGeom>
              <a:solidFill>
                <a:srgbClr val="1B00FE"/>
              </a:solidFill>
              <a:ln w="38100">
                <a:noFill/>
                <a:round/>
                <a:headEnd/>
                <a:tailEnd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9" name="Freeform 14"/>
              <p:cNvSpPr>
                <a:spLocks/>
              </p:cNvSpPr>
              <p:nvPr/>
            </p:nvSpPr>
            <p:spPr bwMode="gray">
              <a:xfrm>
                <a:off x="1047" y="2147"/>
                <a:ext cx="385" cy="372"/>
              </a:xfrm>
              <a:custGeom>
                <a:avLst/>
                <a:gdLst>
                  <a:gd name="T0" fmla="*/ 118 w 596"/>
                  <a:gd name="T1" fmla="*/ 0 h 598"/>
                  <a:gd name="T2" fmla="*/ 0 w 596"/>
                  <a:gd name="T3" fmla="*/ 118 h 598"/>
                  <a:gd name="T4" fmla="*/ 0 w 596"/>
                  <a:gd name="T5" fmla="*/ 589 h 598"/>
                  <a:gd name="T6" fmla="*/ 161 w 596"/>
                  <a:gd name="T7" fmla="*/ 174 h 598"/>
                  <a:gd name="T8" fmla="*/ 589 w 596"/>
                  <a:gd name="T9" fmla="*/ 0 h 598"/>
                  <a:gd name="T10" fmla="*/ 118 w 596"/>
                  <a:gd name="T11" fmla="*/ 0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hlink">
                      <a:gamma/>
                      <a:tint val="42353"/>
                      <a:invGamma/>
                    </a:schemeClr>
                  </a:gs>
                  <a:gs pos="100000">
                    <a:schemeClr val="hlink">
                      <a:alpha val="0"/>
                    </a:schemeClr>
                  </a:gs>
                </a:gsLst>
                <a:lin ang="2700000" scaled="1"/>
              </a:gra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0" name="Text Box 15"/>
              <p:cNvSpPr txBox="1">
                <a:spLocks noChangeArrowheads="1"/>
              </p:cNvSpPr>
              <p:nvPr/>
            </p:nvSpPr>
            <p:spPr bwMode="gray">
              <a:xfrm>
                <a:off x="1199" y="2203"/>
                <a:ext cx="348" cy="739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US" sz="2800" dirty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cs typeface="+mn-cs"/>
                  </a:rPr>
                  <a:t>B</a:t>
                </a:r>
              </a:p>
            </p:txBody>
          </p:sp>
        </p:grpSp>
        <p:sp>
          <p:nvSpPr>
            <p:cNvPr id="17" name="Text Box 16"/>
            <p:cNvSpPr txBox="1">
              <a:spLocks noChangeArrowheads="1"/>
            </p:cNvSpPr>
            <p:nvPr/>
          </p:nvSpPr>
          <p:spPr bwMode="gray">
            <a:xfrm>
              <a:off x="1847" y="1994"/>
              <a:ext cx="2746" cy="1174"/>
            </a:xfrm>
            <a:prstGeom prst="rect">
              <a:avLst/>
            </a:prstGeom>
            <a:no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defRPr/>
              </a:pPr>
              <a:r>
                <a:rPr lang="en-US" sz="2400" smtClean="0">
                  <a:solidFill>
                    <a:srgbClr val="C00000"/>
                  </a:solidFill>
                  <a:cs typeface="+mn-cs"/>
                </a:rPr>
                <a:t>Đội mũ bảo hiểm khi ngồi trên xe máy</a:t>
              </a:r>
              <a:endParaRPr lang="en-US" sz="2400" b="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21" name="Group 10"/>
          <p:cNvGrpSpPr>
            <a:grpSpLocks/>
          </p:cNvGrpSpPr>
          <p:nvPr/>
        </p:nvGrpSpPr>
        <p:grpSpPr bwMode="auto">
          <a:xfrm>
            <a:off x="3633494" y="5715001"/>
            <a:ext cx="5094287" cy="761743"/>
            <a:chOff x="912" y="2037"/>
            <a:chExt cx="3984" cy="1076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22" name="AutoShape 11"/>
            <p:cNvSpPr>
              <a:spLocks noChangeArrowheads="1"/>
            </p:cNvSpPr>
            <p:nvPr/>
          </p:nvSpPr>
          <p:spPr bwMode="gray">
            <a:xfrm>
              <a:off x="912" y="2037"/>
              <a:ext cx="3984" cy="1076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noFill/>
              <a:round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23" name="Group 12"/>
            <p:cNvGrpSpPr>
              <a:grpSpLocks/>
            </p:cNvGrpSpPr>
            <p:nvPr/>
          </p:nvGrpSpPr>
          <p:grpSpPr bwMode="auto">
            <a:xfrm>
              <a:off x="999" y="2100"/>
              <a:ext cx="740" cy="897"/>
              <a:chOff x="999" y="2100"/>
              <a:chExt cx="740" cy="897"/>
            </a:xfrm>
          </p:grpSpPr>
          <p:sp>
            <p:nvSpPr>
              <p:cNvPr id="25" name="AutoShape 13"/>
              <p:cNvSpPr>
                <a:spLocks noChangeArrowheads="1"/>
              </p:cNvSpPr>
              <p:nvPr/>
            </p:nvSpPr>
            <p:spPr bwMode="gray">
              <a:xfrm>
                <a:off x="999" y="2100"/>
                <a:ext cx="740" cy="897"/>
              </a:xfrm>
              <a:prstGeom prst="roundRect">
                <a:avLst>
                  <a:gd name="adj" fmla="val 11921"/>
                </a:avLst>
              </a:prstGeom>
              <a:solidFill>
                <a:srgbClr val="1B00FE"/>
              </a:solidFill>
              <a:ln w="38100">
                <a:noFill/>
                <a:round/>
                <a:headEnd/>
                <a:tailEnd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6" name="Freeform 14"/>
              <p:cNvSpPr>
                <a:spLocks/>
              </p:cNvSpPr>
              <p:nvPr/>
            </p:nvSpPr>
            <p:spPr bwMode="gray">
              <a:xfrm>
                <a:off x="1047" y="2147"/>
                <a:ext cx="385" cy="372"/>
              </a:xfrm>
              <a:custGeom>
                <a:avLst/>
                <a:gdLst>
                  <a:gd name="T0" fmla="*/ 118 w 596"/>
                  <a:gd name="T1" fmla="*/ 0 h 598"/>
                  <a:gd name="T2" fmla="*/ 0 w 596"/>
                  <a:gd name="T3" fmla="*/ 118 h 598"/>
                  <a:gd name="T4" fmla="*/ 0 w 596"/>
                  <a:gd name="T5" fmla="*/ 589 h 598"/>
                  <a:gd name="T6" fmla="*/ 161 w 596"/>
                  <a:gd name="T7" fmla="*/ 174 h 598"/>
                  <a:gd name="T8" fmla="*/ 589 w 596"/>
                  <a:gd name="T9" fmla="*/ 0 h 598"/>
                  <a:gd name="T10" fmla="*/ 118 w 596"/>
                  <a:gd name="T11" fmla="*/ 0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hlink">
                      <a:gamma/>
                      <a:tint val="42353"/>
                      <a:invGamma/>
                    </a:schemeClr>
                  </a:gs>
                  <a:gs pos="100000">
                    <a:schemeClr val="hlink">
                      <a:alpha val="0"/>
                    </a:schemeClr>
                  </a:gs>
                </a:gsLst>
                <a:lin ang="2700000" scaled="1"/>
              </a:gra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7" name="Text Box 15"/>
              <p:cNvSpPr txBox="1">
                <a:spLocks noChangeArrowheads="1"/>
              </p:cNvSpPr>
              <p:nvPr/>
            </p:nvSpPr>
            <p:spPr bwMode="gray">
              <a:xfrm>
                <a:off x="1199" y="2203"/>
                <a:ext cx="348" cy="739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US" sz="2800" dirty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cs typeface="+mn-cs"/>
                  </a:rPr>
                  <a:t>C</a:t>
                </a:r>
              </a:p>
            </p:txBody>
          </p:sp>
        </p:grpSp>
        <p:sp>
          <p:nvSpPr>
            <p:cNvPr id="24" name="Text Box 16"/>
            <p:cNvSpPr txBox="1">
              <a:spLocks noChangeArrowheads="1"/>
            </p:cNvSpPr>
            <p:nvPr/>
          </p:nvSpPr>
          <p:spPr bwMode="gray">
            <a:xfrm>
              <a:off x="1847" y="2246"/>
              <a:ext cx="2746" cy="652"/>
            </a:xfrm>
            <a:prstGeom prst="rect">
              <a:avLst/>
            </a:prstGeom>
            <a:no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defRPr/>
              </a:pPr>
              <a:r>
                <a:rPr lang="en-US" sz="2400" smtClean="0">
                  <a:solidFill>
                    <a:srgbClr val="C00000"/>
                  </a:solidFill>
                  <a:cs typeface="+mn-cs"/>
                </a:rPr>
                <a:t>Đi xe đạp trên vỉa hè</a:t>
              </a:r>
              <a:endParaRPr lang="en-US" sz="2400" b="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29" name="Group 28"/>
          <p:cNvGrpSpPr>
            <a:grpSpLocks/>
          </p:cNvGrpSpPr>
          <p:nvPr/>
        </p:nvGrpSpPr>
        <p:grpSpPr bwMode="auto">
          <a:xfrm>
            <a:off x="3789363" y="5791200"/>
            <a:ext cx="868362" cy="652463"/>
            <a:chOff x="2990491" y="2273745"/>
            <a:chExt cx="1001663" cy="703769"/>
          </a:xfrm>
        </p:grpSpPr>
        <p:grpSp>
          <p:nvGrpSpPr>
            <p:cNvPr id="7190" name="Group 29"/>
            <p:cNvGrpSpPr>
              <a:grpSpLocks/>
            </p:cNvGrpSpPr>
            <p:nvPr/>
          </p:nvGrpSpPr>
          <p:grpSpPr bwMode="auto">
            <a:xfrm>
              <a:off x="2990491" y="2273745"/>
              <a:ext cx="1001663" cy="665511"/>
              <a:chOff x="3503107" y="5220119"/>
              <a:chExt cx="1001663" cy="665511"/>
            </a:xfrm>
          </p:grpSpPr>
          <p:sp>
            <p:nvSpPr>
              <p:cNvPr id="32" name="AutoShape 13"/>
              <p:cNvSpPr>
                <a:spLocks noChangeArrowheads="1"/>
              </p:cNvSpPr>
              <p:nvPr/>
            </p:nvSpPr>
            <p:spPr bwMode="gray">
              <a:xfrm>
                <a:off x="3503107" y="5220119"/>
                <a:ext cx="1001663" cy="666098"/>
              </a:xfrm>
              <a:prstGeom prst="roundRect">
                <a:avLst>
                  <a:gd name="adj" fmla="val 11921"/>
                </a:avLst>
              </a:prstGeom>
              <a:solidFill>
                <a:srgbClr val="C00000"/>
              </a:solidFill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3" name="Freeform 14"/>
              <p:cNvSpPr>
                <a:spLocks/>
              </p:cNvSpPr>
              <p:nvPr/>
            </p:nvSpPr>
            <p:spPr bwMode="gray">
              <a:xfrm>
                <a:off x="3569030" y="5254366"/>
                <a:ext cx="520059" cy="277398"/>
              </a:xfrm>
              <a:custGeom>
                <a:avLst/>
                <a:gdLst>
                  <a:gd name="T0" fmla="*/ 118 w 596"/>
                  <a:gd name="T1" fmla="*/ 0 h 598"/>
                  <a:gd name="T2" fmla="*/ 0 w 596"/>
                  <a:gd name="T3" fmla="*/ 118 h 598"/>
                  <a:gd name="T4" fmla="*/ 0 w 596"/>
                  <a:gd name="T5" fmla="*/ 589 h 598"/>
                  <a:gd name="T6" fmla="*/ 161 w 596"/>
                  <a:gd name="T7" fmla="*/ 174 h 598"/>
                  <a:gd name="T8" fmla="*/ 589 w 596"/>
                  <a:gd name="T9" fmla="*/ 0 h 598"/>
                  <a:gd name="T10" fmla="*/ 118 w 596"/>
                  <a:gd name="T11" fmla="*/ 0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hlink">
                      <a:gamma/>
                      <a:tint val="42353"/>
                      <a:invGamma/>
                    </a:schemeClr>
                  </a:gs>
                  <a:gs pos="100000">
                    <a:schemeClr val="hlink">
                      <a:alpha val="0"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31" name="Rectangle 30"/>
            <p:cNvSpPr/>
            <p:nvPr/>
          </p:nvSpPr>
          <p:spPr>
            <a:xfrm>
              <a:off x="3213897" y="2347376"/>
              <a:ext cx="554851" cy="63013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eaLnBrk="0" hangingPunct="0">
                <a:defRPr/>
              </a:pPr>
              <a:r>
                <a:rPr lang="en-US" sz="32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C</a:t>
              </a:r>
            </a:p>
          </p:txBody>
        </p:sp>
      </p:grpSp>
      <p:pic>
        <p:nvPicPr>
          <p:cNvPr id="7177" name="Picture 115" descr="ALRMCLOK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7938" y="2743200"/>
            <a:ext cx="855662" cy="103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Oval 34"/>
          <p:cNvSpPr/>
          <p:nvPr/>
        </p:nvSpPr>
        <p:spPr>
          <a:xfrm>
            <a:off x="1398588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0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36" name="Oval 35"/>
          <p:cNvSpPr/>
          <p:nvPr/>
        </p:nvSpPr>
        <p:spPr>
          <a:xfrm>
            <a:off x="1397000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1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37" name="Oval 36"/>
          <p:cNvSpPr/>
          <p:nvPr/>
        </p:nvSpPr>
        <p:spPr>
          <a:xfrm>
            <a:off x="1398588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2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38" name="Oval 37"/>
          <p:cNvSpPr/>
          <p:nvPr/>
        </p:nvSpPr>
        <p:spPr>
          <a:xfrm>
            <a:off x="1411288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3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39" name="Oval 38"/>
          <p:cNvSpPr/>
          <p:nvPr/>
        </p:nvSpPr>
        <p:spPr>
          <a:xfrm>
            <a:off x="1411288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4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40" name="Oval 39"/>
          <p:cNvSpPr/>
          <p:nvPr/>
        </p:nvSpPr>
        <p:spPr>
          <a:xfrm>
            <a:off x="1408113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5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41" name="Oval 40"/>
          <p:cNvSpPr/>
          <p:nvPr/>
        </p:nvSpPr>
        <p:spPr>
          <a:xfrm>
            <a:off x="1409700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6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42" name="Oval 41"/>
          <p:cNvSpPr/>
          <p:nvPr/>
        </p:nvSpPr>
        <p:spPr>
          <a:xfrm>
            <a:off x="1411288" y="2998788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7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43" name="Oval 42"/>
          <p:cNvSpPr/>
          <p:nvPr/>
        </p:nvSpPr>
        <p:spPr>
          <a:xfrm>
            <a:off x="1409700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8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44" name="Oval 43"/>
          <p:cNvSpPr/>
          <p:nvPr/>
        </p:nvSpPr>
        <p:spPr>
          <a:xfrm>
            <a:off x="1420813" y="2998788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9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45" name="Oval 44"/>
          <p:cNvSpPr/>
          <p:nvPr/>
        </p:nvSpPr>
        <p:spPr>
          <a:xfrm>
            <a:off x="1420813" y="2998788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0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46" name="Rectangle 45"/>
          <p:cNvSpPr/>
          <p:nvPr/>
        </p:nvSpPr>
        <p:spPr>
          <a:xfrm rot="19908194">
            <a:off x="393052" y="1077610"/>
            <a:ext cx="4862776" cy="1267571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spcFirstLastPara="1" wrap="none">
            <a:prstTxWarp prst="textArchUp">
              <a:avLst>
                <a:gd name="adj" fmla="val 13753749"/>
              </a:avLst>
            </a:prstTxWarp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9600" i="1" u="sng" dirty="0" err="1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Matura MT Script Capitals" pitchFamily="66" charset="0"/>
                <a:cs typeface="Ideal Sans Medium" pitchFamily="50" charset="0"/>
              </a:rPr>
              <a:t>Khởi</a:t>
            </a:r>
            <a:r>
              <a:rPr lang="en-US" sz="9600" i="1" u="sng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Matura MT Script Capitals" pitchFamily="66" charset="0"/>
                <a:cs typeface="Ideal Sans Medium" pitchFamily="50" charset="0"/>
              </a:rPr>
              <a:t> </a:t>
            </a:r>
            <a:r>
              <a:rPr lang="en-US" sz="9600" i="1" u="sng" dirty="0" err="1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Matura MT Script Capitals" pitchFamily="66" charset="0"/>
                <a:cs typeface="Ideal Sans Medium" pitchFamily="50" charset="0"/>
              </a:rPr>
              <a:t>động</a:t>
            </a:r>
            <a:endParaRPr lang="en-US" sz="9600" i="1" u="sng" dirty="0">
              <a:ln>
                <a:solidFill>
                  <a:srgbClr val="FF0000"/>
                </a:solidFill>
              </a:ln>
              <a:solidFill>
                <a:srgbClr val="FF0000"/>
              </a:solidFill>
              <a:latin typeface="Matura MT Script Capitals" pitchFamily="66" charset="0"/>
              <a:cs typeface="Ideal Sans Medium" pitchFamily="50" charset="0"/>
            </a:endParaRP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0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8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6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66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7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74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7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82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8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90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9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98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0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106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1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114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11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ring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5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j0214098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5" grpId="0" animBg="1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  <p:bldP spid="45" grpId="0" animBg="1"/>
      <p:bldP spid="45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15" descr="http://drive.kenh9.tv/http/1200x1200/tinhhoa.net-n7lCmD-20150710-thu-suc-voi-cac-cau-do-vui-de-ma-kho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3" y="42863"/>
            <a:ext cx="1670050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824163" y="1681162"/>
            <a:ext cx="6167437" cy="1579563"/>
          </a:xfrm>
        </p:spPr>
        <p:txBody>
          <a:bodyPr/>
          <a:lstStyle/>
          <a:p>
            <a:pPr algn="just" eaLnBrk="1" hangingPunct="1"/>
            <a:r>
              <a:rPr lang="en-US" altLang="en-US" sz="2800" smtClean="0">
                <a:solidFill>
                  <a:srgbClr val="002060"/>
                </a:solidFill>
                <a:latin typeface="Arial" charset="0"/>
                <a:cs typeface="Arial" charset="0"/>
              </a:rPr>
              <a:t>Trẻ em lứa tuổi nào sau đây có thể qua đường mà không cần người lớn dẫn dắt?</a:t>
            </a:r>
          </a:p>
        </p:txBody>
      </p:sp>
      <p:grpSp>
        <p:nvGrpSpPr>
          <p:cNvPr id="7" name="Group 10"/>
          <p:cNvGrpSpPr>
            <a:grpSpLocks/>
          </p:cNvGrpSpPr>
          <p:nvPr/>
        </p:nvGrpSpPr>
        <p:grpSpPr bwMode="auto">
          <a:xfrm>
            <a:off x="3633494" y="3796167"/>
            <a:ext cx="5094287" cy="761743"/>
            <a:chOff x="912" y="2037"/>
            <a:chExt cx="3984" cy="1076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8" name="AutoShape 11"/>
            <p:cNvSpPr>
              <a:spLocks noChangeArrowheads="1"/>
            </p:cNvSpPr>
            <p:nvPr/>
          </p:nvSpPr>
          <p:spPr bwMode="gray">
            <a:xfrm>
              <a:off x="912" y="2037"/>
              <a:ext cx="3984" cy="1076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noFill/>
              <a:round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9" name="Group 12"/>
            <p:cNvGrpSpPr>
              <a:grpSpLocks/>
            </p:cNvGrpSpPr>
            <p:nvPr/>
          </p:nvGrpSpPr>
          <p:grpSpPr bwMode="auto">
            <a:xfrm>
              <a:off x="999" y="2100"/>
              <a:ext cx="740" cy="897"/>
              <a:chOff x="999" y="2100"/>
              <a:chExt cx="740" cy="897"/>
            </a:xfrm>
          </p:grpSpPr>
          <p:sp>
            <p:nvSpPr>
              <p:cNvPr id="11" name="AutoShape 13"/>
              <p:cNvSpPr>
                <a:spLocks noChangeArrowheads="1"/>
              </p:cNvSpPr>
              <p:nvPr/>
            </p:nvSpPr>
            <p:spPr bwMode="gray">
              <a:xfrm>
                <a:off x="999" y="2100"/>
                <a:ext cx="740" cy="897"/>
              </a:xfrm>
              <a:prstGeom prst="roundRect">
                <a:avLst>
                  <a:gd name="adj" fmla="val 11921"/>
                </a:avLst>
              </a:prstGeom>
              <a:solidFill>
                <a:srgbClr val="1B00FE"/>
              </a:solidFill>
              <a:ln w="38100">
                <a:noFill/>
                <a:round/>
                <a:headEnd/>
                <a:tailEnd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2" name="Freeform 14"/>
              <p:cNvSpPr>
                <a:spLocks/>
              </p:cNvSpPr>
              <p:nvPr/>
            </p:nvSpPr>
            <p:spPr bwMode="gray">
              <a:xfrm>
                <a:off x="1047" y="2147"/>
                <a:ext cx="385" cy="372"/>
              </a:xfrm>
              <a:custGeom>
                <a:avLst/>
                <a:gdLst>
                  <a:gd name="T0" fmla="*/ 118 w 596"/>
                  <a:gd name="T1" fmla="*/ 0 h 598"/>
                  <a:gd name="T2" fmla="*/ 0 w 596"/>
                  <a:gd name="T3" fmla="*/ 118 h 598"/>
                  <a:gd name="T4" fmla="*/ 0 w 596"/>
                  <a:gd name="T5" fmla="*/ 589 h 598"/>
                  <a:gd name="T6" fmla="*/ 161 w 596"/>
                  <a:gd name="T7" fmla="*/ 174 h 598"/>
                  <a:gd name="T8" fmla="*/ 589 w 596"/>
                  <a:gd name="T9" fmla="*/ 0 h 598"/>
                  <a:gd name="T10" fmla="*/ 118 w 596"/>
                  <a:gd name="T11" fmla="*/ 0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hlink">
                      <a:gamma/>
                      <a:tint val="42353"/>
                      <a:invGamma/>
                    </a:schemeClr>
                  </a:gs>
                  <a:gs pos="100000">
                    <a:schemeClr val="hlink">
                      <a:alpha val="0"/>
                    </a:schemeClr>
                  </a:gs>
                </a:gsLst>
                <a:lin ang="2700000" scaled="1"/>
              </a:gra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3" name="Text Box 15"/>
              <p:cNvSpPr txBox="1">
                <a:spLocks noChangeArrowheads="1"/>
              </p:cNvSpPr>
              <p:nvPr/>
            </p:nvSpPr>
            <p:spPr bwMode="gray">
              <a:xfrm>
                <a:off x="1199" y="2203"/>
                <a:ext cx="348" cy="739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US" sz="2800" dirty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cs typeface="+mn-cs"/>
                  </a:rPr>
                  <a:t>A</a:t>
                </a:r>
              </a:p>
            </p:txBody>
          </p:sp>
        </p:grpSp>
        <p:sp>
          <p:nvSpPr>
            <p:cNvPr id="10" name="Text Box 16"/>
            <p:cNvSpPr txBox="1">
              <a:spLocks noChangeArrowheads="1"/>
            </p:cNvSpPr>
            <p:nvPr/>
          </p:nvSpPr>
          <p:spPr bwMode="gray">
            <a:xfrm>
              <a:off x="1847" y="2221"/>
              <a:ext cx="3042" cy="652"/>
            </a:xfrm>
            <a:prstGeom prst="rect">
              <a:avLst/>
            </a:prstGeom>
            <a:no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>
                <a:defRPr/>
              </a:pPr>
              <a:r>
                <a:rPr lang="en-US" sz="2400" smtClean="0">
                  <a:solidFill>
                    <a:srgbClr val="C00000"/>
                  </a:solidFill>
                  <a:cs typeface="+mn-cs"/>
                </a:rPr>
                <a:t>Từ 5 tuổi trở lên</a:t>
              </a:r>
              <a:endParaRPr lang="en-US" sz="2400" b="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14" name="Group 10"/>
          <p:cNvGrpSpPr>
            <a:grpSpLocks/>
          </p:cNvGrpSpPr>
          <p:nvPr/>
        </p:nvGrpSpPr>
        <p:grpSpPr bwMode="auto">
          <a:xfrm>
            <a:off x="3625171" y="4755175"/>
            <a:ext cx="5094287" cy="761743"/>
            <a:chOff x="912" y="2037"/>
            <a:chExt cx="3984" cy="1076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15" name="AutoShape 11"/>
            <p:cNvSpPr>
              <a:spLocks noChangeArrowheads="1"/>
            </p:cNvSpPr>
            <p:nvPr/>
          </p:nvSpPr>
          <p:spPr bwMode="gray">
            <a:xfrm>
              <a:off x="912" y="2037"/>
              <a:ext cx="3984" cy="1076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noFill/>
              <a:round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6" name="Group 12"/>
            <p:cNvGrpSpPr>
              <a:grpSpLocks/>
            </p:cNvGrpSpPr>
            <p:nvPr/>
          </p:nvGrpSpPr>
          <p:grpSpPr bwMode="auto">
            <a:xfrm>
              <a:off x="999" y="2100"/>
              <a:ext cx="740" cy="897"/>
              <a:chOff x="999" y="2100"/>
              <a:chExt cx="740" cy="897"/>
            </a:xfrm>
          </p:grpSpPr>
          <p:sp>
            <p:nvSpPr>
              <p:cNvPr id="18" name="AutoShape 13"/>
              <p:cNvSpPr>
                <a:spLocks noChangeArrowheads="1"/>
              </p:cNvSpPr>
              <p:nvPr/>
            </p:nvSpPr>
            <p:spPr bwMode="gray">
              <a:xfrm>
                <a:off x="999" y="2100"/>
                <a:ext cx="740" cy="897"/>
              </a:xfrm>
              <a:prstGeom prst="roundRect">
                <a:avLst>
                  <a:gd name="adj" fmla="val 11921"/>
                </a:avLst>
              </a:prstGeom>
              <a:solidFill>
                <a:srgbClr val="1B00FE"/>
              </a:solidFill>
              <a:ln w="38100">
                <a:noFill/>
                <a:round/>
                <a:headEnd/>
                <a:tailEnd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9" name="Freeform 14"/>
              <p:cNvSpPr>
                <a:spLocks/>
              </p:cNvSpPr>
              <p:nvPr/>
            </p:nvSpPr>
            <p:spPr bwMode="gray">
              <a:xfrm>
                <a:off x="1047" y="2147"/>
                <a:ext cx="385" cy="372"/>
              </a:xfrm>
              <a:custGeom>
                <a:avLst/>
                <a:gdLst>
                  <a:gd name="T0" fmla="*/ 118 w 596"/>
                  <a:gd name="T1" fmla="*/ 0 h 598"/>
                  <a:gd name="T2" fmla="*/ 0 w 596"/>
                  <a:gd name="T3" fmla="*/ 118 h 598"/>
                  <a:gd name="T4" fmla="*/ 0 w 596"/>
                  <a:gd name="T5" fmla="*/ 589 h 598"/>
                  <a:gd name="T6" fmla="*/ 161 w 596"/>
                  <a:gd name="T7" fmla="*/ 174 h 598"/>
                  <a:gd name="T8" fmla="*/ 589 w 596"/>
                  <a:gd name="T9" fmla="*/ 0 h 598"/>
                  <a:gd name="T10" fmla="*/ 118 w 596"/>
                  <a:gd name="T11" fmla="*/ 0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hlink">
                      <a:gamma/>
                      <a:tint val="42353"/>
                      <a:invGamma/>
                    </a:schemeClr>
                  </a:gs>
                  <a:gs pos="100000">
                    <a:schemeClr val="hlink">
                      <a:alpha val="0"/>
                    </a:schemeClr>
                  </a:gs>
                </a:gsLst>
                <a:lin ang="2700000" scaled="1"/>
              </a:gra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0" name="Text Box 15"/>
              <p:cNvSpPr txBox="1">
                <a:spLocks noChangeArrowheads="1"/>
              </p:cNvSpPr>
              <p:nvPr/>
            </p:nvSpPr>
            <p:spPr bwMode="gray">
              <a:xfrm>
                <a:off x="1199" y="2203"/>
                <a:ext cx="348" cy="739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US" sz="2800" dirty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cs typeface="+mn-cs"/>
                  </a:rPr>
                  <a:t>B</a:t>
                </a:r>
              </a:p>
            </p:txBody>
          </p:sp>
        </p:grpSp>
        <p:sp>
          <p:nvSpPr>
            <p:cNvPr id="17" name="Text Box 16"/>
            <p:cNvSpPr txBox="1">
              <a:spLocks noChangeArrowheads="1"/>
            </p:cNvSpPr>
            <p:nvPr/>
          </p:nvSpPr>
          <p:spPr bwMode="gray">
            <a:xfrm>
              <a:off x="1847" y="2310"/>
              <a:ext cx="2746" cy="652"/>
            </a:xfrm>
            <a:prstGeom prst="rect">
              <a:avLst/>
            </a:prstGeom>
            <a:no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defRPr/>
              </a:pPr>
              <a:r>
                <a:rPr lang="en-US" sz="2400" smtClean="0">
                  <a:solidFill>
                    <a:srgbClr val="C00000"/>
                  </a:solidFill>
                  <a:cs typeface="+mn-cs"/>
                </a:rPr>
                <a:t>Từ 7 tuổi trở lên</a:t>
              </a:r>
              <a:endParaRPr lang="en-US" sz="2400" b="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21" name="Group 10"/>
          <p:cNvGrpSpPr>
            <a:grpSpLocks/>
          </p:cNvGrpSpPr>
          <p:nvPr/>
        </p:nvGrpSpPr>
        <p:grpSpPr bwMode="auto">
          <a:xfrm>
            <a:off x="3633494" y="5715001"/>
            <a:ext cx="5094287" cy="761743"/>
            <a:chOff x="912" y="2037"/>
            <a:chExt cx="3984" cy="1076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22" name="AutoShape 11"/>
            <p:cNvSpPr>
              <a:spLocks noChangeArrowheads="1"/>
            </p:cNvSpPr>
            <p:nvPr/>
          </p:nvSpPr>
          <p:spPr bwMode="gray">
            <a:xfrm>
              <a:off x="912" y="2037"/>
              <a:ext cx="3984" cy="1076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noFill/>
              <a:round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23" name="Group 12"/>
            <p:cNvGrpSpPr>
              <a:grpSpLocks/>
            </p:cNvGrpSpPr>
            <p:nvPr/>
          </p:nvGrpSpPr>
          <p:grpSpPr bwMode="auto">
            <a:xfrm>
              <a:off x="999" y="2100"/>
              <a:ext cx="740" cy="897"/>
              <a:chOff x="999" y="2100"/>
              <a:chExt cx="740" cy="897"/>
            </a:xfrm>
          </p:grpSpPr>
          <p:sp>
            <p:nvSpPr>
              <p:cNvPr id="25" name="AutoShape 13"/>
              <p:cNvSpPr>
                <a:spLocks noChangeArrowheads="1"/>
              </p:cNvSpPr>
              <p:nvPr/>
            </p:nvSpPr>
            <p:spPr bwMode="gray">
              <a:xfrm>
                <a:off x="999" y="2100"/>
                <a:ext cx="740" cy="897"/>
              </a:xfrm>
              <a:prstGeom prst="roundRect">
                <a:avLst>
                  <a:gd name="adj" fmla="val 11921"/>
                </a:avLst>
              </a:prstGeom>
              <a:solidFill>
                <a:srgbClr val="1B00FE"/>
              </a:solidFill>
              <a:ln w="38100">
                <a:noFill/>
                <a:round/>
                <a:headEnd/>
                <a:tailEnd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6" name="Freeform 14"/>
              <p:cNvSpPr>
                <a:spLocks/>
              </p:cNvSpPr>
              <p:nvPr/>
            </p:nvSpPr>
            <p:spPr bwMode="gray">
              <a:xfrm>
                <a:off x="1047" y="2147"/>
                <a:ext cx="385" cy="372"/>
              </a:xfrm>
              <a:custGeom>
                <a:avLst/>
                <a:gdLst>
                  <a:gd name="T0" fmla="*/ 118 w 596"/>
                  <a:gd name="T1" fmla="*/ 0 h 598"/>
                  <a:gd name="T2" fmla="*/ 0 w 596"/>
                  <a:gd name="T3" fmla="*/ 118 h 598"/>
                  <a:gd name="T4" fmla="*/ 0 w 596"/>
                  <a:gd name="T5" fmla="*/ 589 h 598"/>
                  <a:gd name="T6" fmla="*/ 161 w 596"/>
                  <a:gd name="T7" fmla="*/ 174 h 598"/>
                  <a:gd name="T8" fmla="*/ 589 w 596"/>
                  <a:gd name="T9" fmla="*/ 0 h 598"/>
                  <a:gd name="T10" fmla="*/ 118 w 596"/>
                  <a:gd name="T11" fmla="*/ 0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hlink">
                      <a:gamma/>
                      <a:tint val="42353"/>
                      <a:invGamma/>
                    </a:schemeClr>
                  </a:gs>
                  <a:gs pos="100000">
                    <a:schemeClr val="hlink">
                      <a:alpha val="0"/>
                    </a:schemeClr>
                  </a:gs>
                </a:gsLst>
                <a:lin ang="2700000" scaled="1"/>
              </a:gra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7" name="Text Box 15"/>
              <p:cNvSpPr txBox="1">
                <a:spLocks noChangeArrowheads="1"/>
              </p:cNvSpPr>
              <p:nvPr/>
            </p:nvSpPr>
            <p:spPr bwMode="gray">
              <a:xfrm>
                <a:off x="1199" y="2203"/>
                <a:ext cx="348" cy="739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US" sz="2800" dirty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cs typeface="+mn-cs"/>
                  </a:rPr>
                  <a:t>C</a:t>
                </a:r>
              </a:p>
            </p:txBody>
          </p:sp>
        </p:grpSp>
        <p:sp>
          <p:nvSpPr>
            <p:cNvPr id="24" name="Text Box 16"/>
            <p:cNvSpPr txBox="1">
              <a:spLocks noChangeArrowheads="1"/>
            </p:cNvSpPr>
            <p:nvPr/>
          </p:nvSpPr>
          <p:spPr bwMode="gray">
            <a:xfrm>
              <a:off x="1847" y="2246"/>
              <a:ext cx="2746" cy="652"/>
            </a:xfrm>
            <a:prstGeom prst="rect">
              <a:avLst/>
            </a:prstGeom>
            <a:no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defRPr/>
              </a:pPr>
              <a:r>
                <a:rPr lang="en-US" sz="2400">
                  <a:solidFill>
                    <a:srgbClr val="C00000"/>
                  </a:solidFill>
                </a:rPr>
                <a:t>Từ </a:t>
              </a:r>
              <a:r>
                <a:rPr lang="en-US" sz="2400" smtClean="0">
                  <a:solidFill>
                    <a:srgbClr val="C00000"/>
                  </a:solidFill>
                </a:rPr>
                <a:t>9 </a:t>
              </a:r>
              <a:r>
                <a:rPr lang="en-US" sz="2400">
                  <a:solidFill>
                    <a:srgbClr val="C00000"/>
                  </a:solidFill>
                </a:rPr>
                <a:t>tuổi trở lên</a:t>
              </a:r>
              <a:endParaRPr lang="en-US" sz="2400" b="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29" name="Group 28"/>
          <p:cNvGrpSpPr>
            <a:grpSpLocks/>
          </p:cNvGrpSpPr>
          <p:nvPr/>
        </p:nvGrpSpPr>
        <p:grpSpPr bwMode="auto">
          <a:xfrm>
            <a:off x="3789363" y="4800600"/>
            <a:ext cx="868362" cy="652463"/>
            <a:chOff x="2990491" y="2273745"/>
            <a:chExt cx="1001663" cy="703769"/>
          </a:xfrm>
        </p:grpSpPr>
        <p:grpSp>
          <p:nvGrpSpPr>
            <p:cNvPr id="7190" name="Group 29"/>
            <p:cNvGrpSpPr>
              <a:grpSpLocks/>
            </p:cNvGrpSpPr>
            <p:nvPr/>
          </p:nvGrpSpPr>
          <p:grpSpPr bwMode="auto">
            <a:xfrm>
              <a:off x="2990491" y="2273745"/>
              <a:ext cx="1001663" cy="665511"/>
              <a:chOff x="3503107" y="5220119"/>
              <a:chExt cx="1001663" cy="665511"/>
            </a:xfrm>
          </p:grpSpPr>
          <p:sp>
            <p:nvSpPr>
              <p:cNvPr id="32" name="AutoShape 13"/>
              <p:cNvSpPr>
                <a:spLocks noChangeArrowheads="1"/>
              </p:cNvSpPr>
              <p:nvPr/>
            </p:nvSpPr>
            <p:spPr bwMode="gray">
              <a:xfrm>
                <a:off x="3503107" y="5220119"/>
                <a:ext cx="1001663" cy="666098"/>
              </a:xfrm>
              <a:prstGeom prst="roundRect">
                <a:avLst>
                  <a:gd name="adj" fmla="val 11921"/>
                </a:avLst>
              </a:prstGeom>
              <a:solidFill>
                <a:srgbClr val="C00000"/>
              </a:solidFill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3" name="Freeform 14"/>
              <p:cNvSpPr>
                <a:spLocks/>
              </p:cNvSpPr>
              <p:nvPr/>
            </p:nvSpPr>
            <p:spPr bwMode="gray">
              <a:xfrm>
                <a:off x="3569030" y="5254366"/>
                <a:ext cx="520059" cy="277398"/>
              </a:xfrm>
              <a:custGeom>
                <a:avLst/>
                <a:gdLst>
                  <a:gd name="T0" fmla="*/ 118 w 596"/>
                  <a:gd name="T1" fmla="*/ 0 h 598"/>
                  <a:gd name="T2" fmla="*/ 0 w 596"/>
                  <a:gd name="T3" fmla="*/ 118 h 598"/>
                  <a:gd name="T4" fmla="*/ 0 w 596"/>
                  <a:gd name="T5" fmla="*/ 589 h 598"/>
                  <a:gd name="T6" fmla="*/ 161 w 596"/>
                  <a:gd name="T7" fmla="*/ 174 h 598"/>
                  <a:gd name="T8" fmla="*/ 589 w 596"/>
                  <a:gd name="T9" fmla="*/ 0 h 598"/>
                  <a:gd name="T10" fmla="*/ 118 w 596"/>
                  <a:gd name="T11" fmla="*/ 0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hlink">
                      <a:gamma/>
                      <a:tint val="42353"/>
                      <a:invGamma/>
                    </a:schemeClr>
                  </a:gs>
                  <a:gs pos="100000">
                    <a:schemeClr val="hlink">
                      <a:alpha val="0"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31" name="Rectangle 30"/>
            <p:cNvSpPr/>
            <p:nvPr/>
          </p:nvSpPr>
          <p:spPr>
            <a:xfrm>
              <a:off x="3213897" y="2347376"/>
              <a:ext cx="554851" cy="63013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eaLnBrk="0" hangingPunct="0">
                <a:defRPr/>
              </a:pPr>
              <a:r>
                <a:rPr lang="en-US" sz="320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B</a:t>
              </a:r>
              <a:endParaRPr lang="en-US" sz="3200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pic>
        <p:nvPicPr>
          <p:cNvPr id="7177" name="Picture 115" descr="ALRMCLOK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7938" y="2743200"/>
            <a:ext cx="855662" cy="103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Oval 34"/>
          <p:cNvSpPr/>
          <p:nvPr/>
        </p:nvSpPr>
        <p:spPr>
          <a:xfrm>
            <a:off x="1398588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0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36" name="Oval 35"/>
          <p:cNvSpPr/>
          <p:nvPr/>
        </p:nvSpPr>
        <p:spPr>
          <a:xfrm>
            <a:off x="1397000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1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37" name="Oval 36"/>
          <p:cNvSpPr/>
          <p:nvPr/>
        </p:nvSpPr>
        <p:spPr>
          <a:xfrm>
            <a:off x="1398588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2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38" name="Oval 37"/>
          <p:cNvSpPr/>
          <p:nvPr/>
        </p:nvSpPr>
        <p:spPr>
          <a:xfrm>
            <a:off x="1411288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3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39" name="Oval 38"/>
          <p:cNvSpPr/>
          <p:nvPr/>
        </p:nvSpPr>
        <p:spPr>
          <a:xfrm>
            <a:off x="1411288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4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40" name="Oval 39"/>
          <p:cNvSpPr/>
          <p:nvPr/>
        </p:nvSpPr>
        <p:spPr>
          <a:xfrm>
            <a:off x="1408113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5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41" name="Oval 40"/>
          <p:cNvSpPr/>
          <p:nvPr/>
        </p:nvSpPr>
        <p:spPr>
          <a:xfrm>
            <a:off x="1409700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6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42" name="Oval 41"/>
          <p:cNvSpPr/>
          <p:nvPr/>
        </p:nvSpPr>
        <p:spPr>
          <a:xfrm>
            <a:off x="1411288" y="2998788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7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43" name="Oval 42"/>
          <p:cNvSpPr/>
          <p:nvPr/>
        </p:nvSpPr>
        <p:spPr>
          <a:xfrm>
            <a:off x="1409700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8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44" name="Oval 43"/>
          <p:cNvSpPr/>
          <p:nvPr/>
        </p:nvSpPr>
        <p:spPr>
          <a:xfrm>
            <a:off x="1420813" y="2998788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9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45" name="Oval 44"/>
          <p:cNvSpPr/>
          <p:nvPr/>
        </p:nvSpPr>
        <p:spPr>
          <a:xfrm>
            <a:off x="1420813" y="2998788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0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47" name="Rectangle 46"/>
          <p:cNvSpPr/>
          <p:nvPr/>
        </p:nvSpPr>
        <p:spPr>
          <a:xfrm rot="19908194">
            <a:off x="393052" y="1077610"/>
            <a:ext cx="4862776" cy="1267571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spcFirstLastPara="1" wrap="none">
            <a:prstTxWarp prst="textArchUp">
              <a:avLst>
                <a:gd name="adj" fmla="val 13753749"/>
              </a:avLst>
            </a:prstTxWarp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9600" i="1" u="sng" dirty="0" err="1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Matura MT Script Capitals" pitchFamily="66" charset="0"/>
                <a:cs typeface="Ideal Sans Medium" pitchFamily="50" charset="0"/>
              </a:rPr>
              <a:t>Khởi</a:t>
            </a:r>
            <a:r>
              <a:rPr lang="en-US" sz="9600" i="1" u="sng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Matura MT Script Capitals" pitchFamily="66" charset="0"/>
                <a:cs typeface="Ideal Sans Medium" pitchFamily="50" charset="0"/>
              </a:rPr>
              <a:t> </a:t>
            </a:r>
            <a:r>
              <a:rPr lang="en-US" sz="9600" i="1" u="sng" dirty="0" err="1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Matura MT Script Capitals" pitchFamily="66" charset="0"/>
                <a:cs typeface="Ideal Sans Medium" pitchFamily="50" charset="0"/>
              </a:rPr>
              <a:t>động</a:t>
            </a:r>
            <a:endParaRPr lang="en-US" sz="9600" i="1" u="sng" dirty="0">
              <a:ln>
                <a:solidFill>
                  <a:srgbClr val="FF0000"/>
                </a:solidFill>
              </a:ln>
              <a:solidFill>
                <a:srgbClr val="FF0000"/>
              </a:solidFill>
              <a:latin typeface="Matura MT Script Capitals" pitchFamily="66" charset="0"/>
              <a:cs typeface="Ideal Sans Medium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242280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0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8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6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66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7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74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7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82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8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90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9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98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0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106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1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114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11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ring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5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j0214098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5" grpId="0" animBg="1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  <p:bldP spid="45" grpId="0" animBg="1"/>
      <p:bldP spid="45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15" descr="http://drive.kenh9.tv/http/1200x1200/tinhhoa.net-n7lCmD-20150710-thu-suc-voi-cac-cau-do-vui-de-ma-kho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3" y="42863"/>
            <a:ext cx="1670050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824163" y="1681162"/>
            <a:ext cx="6167437" cy="1317625"/>
          </a:xfrm>
        </p:spPr>
        <p:txBody>
          <a:bodyPr/>
          <a:lstStyle/>
          <a:p>
            <a:pPr eaLnBrk="1" hangingPunct="1"/>
            <a:r>
              <a:rPr lang="en-US" altLang="en-US" sz="2800" smtClean="0">
                <a:solidFill>
                  <a:srgbClr val="002060"/>
                </a:solidFill>
                <a:latin typeface="Arial" charset="0"/>
                <a:cs typeface="Arial" charset="0"/>
              </a:rPr>
              <a:t>Khi đi ô tô, em cần làm gì để đảm bảo an toàn?</a:t>
            </a:r>
          </a:p>
        </p:txBody>
      </p:sp>
      <p:grpSp>
        <p:nvGrpSpPr>
          <p:cNvPr id="6" name="Group 10"/>
          <p:cNvGrpSpPr>
            <a:grpSpLocks/>
          </p:cNvGrpSpPr>
          <p:nvPr/>
        </p:nvGrpSpPr>
        <p:grpSpPr bwMode="auto">
          <a:xfrm>
            <a:off x="2209800" y="2819400"/>
            <a:ext cx="6858000" cy="761743"/>
            <a:chOff x="912" y="2037"/>
            <a:chExt cx="3984" cy="1076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7" name="AutoShape 11"/>
            <p:cNvSpPr>
              <a:spLocks noChangeArrowheads="1"/>
            </p:cNvSpPr>
            <p:nvPr/>
          </p:nvSpPr>
          <p:spPr bwMode="gray">
            <a:xfrm>
              <a:off x="912" y="2037"/>
              <a:ext cx="3984" cy="1076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noFill/>
              <a:round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8" name="Group 12"/>
            <p:cNvGrpSpPr>
              <a:grpSpLocks/>
            </p:cNvGrpSpPr>
            <p:nvPr/>
          </p:nvGrpSpPr>
          <p:grpSpPr bwMode="auto">
            <a:xfrm>
              <a:off x="999" y="2100"/>
              <a:ext cx="488" cy="897"/>
              <a:chOff x="999" y="2100"/>
              <a:chExt cx="488" cy="897"/>
            </a:xfrm>
          </p:grpSpPr>
          <p:sp>
            <p:nvSpPr>
              <p:cNvPr id="10" name="AutoShape 13"/>
              <p:cNvSpPr>
                <a:spLocks noChangeArrowheads="1"/>
              </p:cNvSpPr>
              <p:nvPr/>
            </p:nvSpPr>
            <p:spPr bwMode="gray">
              <a:xfrm>
                <a:off x="999" y="2100"/>
                <a:ext cx="488" cy="897"/>
              </a:xfrm>
              <a:prstGeom prst="roundRect">
                <a:avLst>
                  <a:gd name="adj" fmla="val 11921"/>
                </a:avLst>
              </a:prstGeom>
              <a:solidFill>
                <a:srgbClr val="1B00FE"/>
              </a:solidFill>
              <a:ln w="38100">
                <a:noFill/>
                <a:round/>
                <a:headEnd/>
                <a:tailEnd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1" name="Freeform 14"/>
              <p:cNvSpPr>
                <a:spLocks/>
              </p:cNvSpPr>
              <p:nvPr/>
            </p:nvSpPr>
            <p:spPr bwMode="gray">
              <a:xfrm>
                <a:off x="1047" y="2147"/>
                <a:ext cx="385" cy="372"/>
              </a:xfrm>
              <a:custGeom>
                <a:avLst/>
                <a:gdLst>
                  <a:gd name="T0" fmla="*/ 118 w 596"/>
                  <a:gd name="T1" fmla="*/ 0 h 598"/>
                  <a:gd name="T2" fmla="*/ 0 w 596"/>
                  <a:gd name="T3" fmla="*/ 118 h 598"/>
                  <a:gd name="T4" fmla="*/ 0 w 596"/>
                  <a:gd name="T5" fmla="*/ 589 h 598"/>
                  <a:gd name="T6" fmla="*/ 161 w 596"/>
                  <a:gd name="T7" fmla="*/ 174 h 598"/>
                  <a:gd name="T8" fmla="*/ 589 w 596"/>
                  <a:gd name="T9" fmla="*/ 0 h 598"/>
                  <a:gd name="T10" fmla="*/ 118 w 596"/>
                  <a:gd name="T11" fmla="*/ 0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hlink">
                      <a:gamma/>
                      <a:tint val="42353"/>
                      <a:invGamma/>
                    </a:schemeClr>
                  </a:gs>
                  <a:gs pos="100000">
                    <a:schemeClr val="hlink">
                      <a:alpha val="0"/>
                    </a:schemeClr>
                  </a:gs>
                </a:gsLst>
                <a:lin ang="2700000" scaled="1"/>
              </a:gra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2" name="Text Box 15"/>
              <p:cNvSpPr txBox="1">
                <a:spLocks noChangeArrowheads="1"/>
              </p:cNvSpPr>
              <p:nvPr/>
            </p:nvSpPr>
            <p:spPr bwMode="gray">
              <a:xfrm>
                <a:off x="1047" y="2203"/>
                <a:ext cx="440" cy="739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US" sz="2800" dirty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cs typeface="+mn-cs"/>
                  </a:rPr>
                  <a:t>A</a:t>
                </a:r>
              </a:p>
            </p:txBody>
          </p:sp>
        </p:grpSp>
        <p:sp>
          <p:nvSpPr>
            <p:cNvPr id="9" name="Text Box 16"/>
            <p:cNvSpPr txBox="1">
              <a:spLocks noChangeArrowheads="1"/>
            </p:cNvSpPr>
            <p:nvPr/>
          </p:nvSpPr>
          <p:spPr bwMode="gray">
            <a:xfrm>
              <a:off x="1847" y="2221"/>
              <a:ext cx="2746" cy="652"/>
            </a:xfrm>
            <a:prstGeom prst="rect">
              <a:avLst/>
            </a:prstGeom>
            <a:no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defRPr/>
              </a:pPr>
              <a:r>
                <a:rPr lang="en-US" sz="2400" smtClean="0">
                  <a:solidFill>
                    <a:srgbClr val="C00000"/>
                  </a:solidFill>
                  <a:cs typeface="+mn-cs"/>
                </a:rPr>
                <a:t>Không tự do đi lại</a:t>
              </a:r>
              <a:endParaRPr lang="en-US" sz="2400" b="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13" name="Group 10"/>
          <p:cNvGrpSpPr>
            <a:grpSpLocks/>
          </p:cNvGrpSpPr>
          <p:nvPr/>
        </p:nvGrpSpPr>
        <p:grpSpPr bwMode="auto">
          <a:xfrm>
            <a:off x="2209800" y="3810000"/>
            <a:ext cx="6858000" cy="761743"/>
            <a:chOff x="912" y="2037"/>
            <a:chExt cx="3984" cy="1076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14" name="AutoShape 11"/>
            <p:cNvSpPr>
              <a:spLocks noChangeArrowheads="1"/>
            </p:cNvSpPr>
            <p:nvPr/>
          </p:nvSpPr>
          <p:spPr bwMode="gray">
            <a:xfrm>
              <a:off x="912" y="2037"/>
              <a:ext cx="3984" cy="1076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noFill/>
              <a:round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5" name="Group 12"/>
            <p:cNvGrpSpPr>
              <a:grpSpLocks/>
            </p:cNvGrpSpPr>
            <p:nvPr/>
          </p:nvGrpSpPr>
          <p:grpSpPr bwMode="auto">
            <a:xfrm>
              <a:off x="999" y="2100"/>
              <a:ext cx="516" cy="897"/>
              <a:chOff x="999" y="2100"/>
              <a:chExt cx="516" cy="897"/>
            </a:xfrm>
          </p:grpSpPr>
          <p:sp>
            <p:nvSpPr>
              <p:cNvPr id="17" name="AutoShape 13"/>
              <p:cNvSpPr>
                <a:spLocks noChangeArrowheads="1"/>
              </p:cNvSpPr>
              <p:nvPr/>
            </p:nvSpPr>
            <p:spPr bwMode="gray">
              <a:xfrm>
                <a:off x="999" y="2100"/>
                <a:ext cx="516" cy="897"/>
              </a:xfrm>
              <a:prstGeom prst="roundRect">
                <a:avLst>
                  <a:gd name="adj" fmla="val 11921"/>
                </a:avLst>
              </a:prstGeom>
              <a:solidFill>
                <a:srgbClr val="1B00FE"/>
              </a:solidFill>
              <a:ln w="38100">
                <a:noFill/>
                <a:round/>
                <a:headEnd/>
                <a:tailEnd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8" name="Freeform 14"/>
              <p:cNvSpPr>
                <a:spLocks/>
              </p:cNvSpPr>
              <p:nvPr/>
            </p:nvSpPr>
            <p:spPr bwMode="gray">
              <a:xfrm>
                <a:off x="1047" y="2147"/>
                <a:ext cx="385" cy="372"/>
              </a:xfrm>
              <a:custGeom>
                <a:avLst/>
                <a:gdLst>
                  <a:gd name="T0" fmla="*/ 118 w 596"/>
                  <a:gd name="T1" fmla="*/ 0 h 598"/>
                  <a:gd name="T2" fmla="*/ 0 w 596"/>
                  <a:gd name="T3" fmla="*/ 118 h 598"/>
                  <a:gd name="T4" fmla="*/ 0 w 596"/>
                  <a:gd name="T5" fmla="*/ 589 h 598"/>
                  <a:gd name="T6" fmla="*/ 161 w 596"/>
                  <a:gd name="T7" fmla="*/ 174 h 598"/>
                  <a:gd name="T8" fmla="*/ 589 w 596"/>
                  <a:gd name="T9" fmla="*/ 0 h 598"/>
                  <a:gd name="T10" fmla="*/ 118 w 596"/>
                  <a:gd name="T11" fmla="*/ 0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hlink">
                      <a:gamma/>
                      <a:tint val="42353"/>
                      <a:invGamma/>
                    </a:schemeClr>
                  </a:gs>
                  <a:gs pos="100000">
                    <a:schemeClr val="hlink">
                      <a:alpha val="0"/>
                    </a:schemeClr>
                  </a:gs>
                </a:gsLst>
                <a:lin ang="2700000" scaled="1"/>
              </a:gra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9" name="Text Box 15"/>
              <p:cNvSpPr txBox="1">
                <a:spLocks noChangeArrowheads="1"/>
              </p:cNvSpPr>
              <p:nvPr/>
            </p:nvSpPr>
            <p:spPr bwMode="gray">
              <a:xfrm>
                <a:off x="1047" y="2203"/>
                <a:ext cx="440" cy="739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US" sz="2800" dirty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cs typeface="+mn-cs"/>
                  </a:rPr>
                  <a:t>B</a:t>
                </a:r>
              </a:p>
            </p:txBody>
          </p:sp>
        </p:grpSp>
        <p:sp>
          <p:nvSpPr>
            <p:cNvPr id="16" name="Text Box 16"/>
            <p:cNvSpPr txBox="1">
              <a:spLocks noChangeArrowheads="1"/>
            </p:cNvSpPr>
            <p:nvPr/>
          </p:nvSpPr>
          <p:spPr bwMode="gray">
            <a:xfrm>
              <a:off x="1847" y="2203"/>
              <a:ext cx="2746" cy="652"/>
            </a:xfrm>
            <a:prstGeom prst="rect">
              <a:avLst/>
            </a:prstGeom>
            <a:no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defRPr/>
              </a:pPr>
              <a:r>
                <a:rPr lang="en-US" sz="2400" smtClean="0">
                  <a:solidFill>
                    <a:srgbClr val="C00000"/>
                  </a:solidFill>
                  <a:cs typeface="+mn-cs"/>
                </a:rPr>
                <a:t>Không thò đầu, tay ra ngoài</a:t>
              </a:r>
              <a:endParaRPr lang="en-US" sz="2400" b="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20" name="Group 10"/>
          <p:cNvGrpSpPr>
            <a:grpSpLocks/>
          </p:cNvGrpSpPr>
          <p:nvPr/>
        </p:nvGrpSpPr>
        <p:grpSpPr bwMode="auto">
          <a:xfrm>
            <a:off x="2144713" y="4800600"/>
            <a:ext cx="6923087" cy="761743"/>
            <a:chOff x="912" y="2037"/>
            <a:chExt cx="3984" cy="1076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21" name="AutoShape 11"/>
            <p:cNvSpPr>
              <a:spLocks noChangeArrowheads="1"/>
            </p:cNvSpPr>
            <p:nvPr/>
          </p:nvSpPr>
          <p:spPr bwMode="gray">
            <a:xfrm>
              <a:off x="912" y="2037"/>
              <a:ext cx="3984" cy="1076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noFill/>
              <a:round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22" name="Group 12"/>
            <p:cNvGrpSpPr>
              <a:grpSpLocks/>
            </p:cNvGrpSpPr>
            <p:nvPr/>
          </p:nvGrpSpPr>
          <p:grpSpPr bwMode="auto">
            <a:xfrm>
              <a:off x="999" y="2100"/>
              <a:ext cx="548" cy="897"/>
              <a:chOff x="999" y="2100"/>
              <a:chExt cx="548" cy="897"/>
            </a:xfrm>
          </p:grpSpPr>
          <p:sp>
            <p:nvSpPr>
              <p:cNvPr id="24" name="AutoShape 13"/>
              <p:cNvSpPr>
                <a:spLocks noChangeArrowheads="1"/>
              </p:cNvSpPr>
              <p:nvPr/>
            </p:nvSpPr>
            <p:spPr bwMode="gray">
              <a:xfrm>
                <a:off x="999" y="2100"/>
                <a:ext cx="548" cy="897"/>
              </a:xfrm>
              <a:prstGeom prst="roundRect">
                <a:avLst>
                  <a:gd name="adj" fmla="val 11921"/>
                </a:avLst>
              </a:prstGeom>
              <a:solidFill>
                <a:srgbClr val="1B00FE"/>
              </a:solidFill>
              <a:ln w="38100">
                <a:noFill/>
                <a:round/>
                <a:headEnd/>
                <a:tailEnd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5" name="Freeform 14"/>
              <p:cNvSpPr>
                <a:spLocks/>
              </p:cNvSpPr>
              <p:nvPr/>
            </p:nvSpPr>
            <p:spPr bwMode="gray">
              <a:xfrm>
                <a:off x="1047" y="2147"/>
                <a:ext cx="385" cy="372"/>
              </a:xfrm>
              <a:custGeom>
                <a:avLst/>
                <a:gdLst>
                  <a:gd name="T0" fmla="*/ 118 w 596"/>
                  <a:gd name="T1" fmla="*/ 0 h 598"/>
                  <a:gd name="T2" fmla="*/ 0 w 596"/>
                  <a:gd name="T3" fmla="*/ 118 h 598"/>
                  <a:gd name="T4" fmla="*/ 0 w 596"/>
                  <a:gd name="T5" fmla="*/ 589 h 598"/>
                  <a:gd name="T6" fmla="*/ 161 w 596"/>
                  <a:gd name="T7" fmla="*/ 174 h 598"/>
                  <a:gd name="T8" fmla="*/ 589 w 596"/>
                  <a:gd name="T9" fmla="*/ 0 h 598"/>
                  <a:gd name="T10" fmla="*/ 118 w 596"/>
                  <a:gd name="T11" fmla="*/ 0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hlink">
                      <a:gamma/>
                      <a:tint val="42353"/>
                      <a:invGamma/>
                    </a:schemeClr>
                  </a:gs>
                  <a:gs pos="100000">
                    <a:schemeClr val="hlink">
                      <a:alpha val="0"/>
                    </a:schemeClr>
                  </a:gs>
                </a:gsLst>
                <a:lin ang="2700000" scaled="1"/>
              </a:gra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6" name="Text Box 15"/>
              <p:cNvSpPr txBox="1">
                <a:spLocks noChangeArrowheads="1"/>
              </p:cNvSpPr>
              <p:nvPr/>
            </p:nvSpPr>
            <p:spPr bwMode="gray">
              <a:xfrm>
                <a:off x="1047" y="2203"/>
                <a:ext cx="472" cy="739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US" sz="2800" dirty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cs typeface="+mn-cs"/>
                  </a:rPr>
                  <a:t>C</a:t>
                </a:r>
              </a:p>
            </p:txBody>
          </p:sp>
        </p:grpSp>
        <p:sp>
          <p:nvSpPr>
            <p:cNvPr id="23" name="Text Box 16"/>
            <p:cNvSpPr txBox="1">
              <a:spLocks noChangeArrowheads="1"/>
            </p:cNvSpPr>
            <p:nvPr/>
          </p:nvSpPr>
          <p:spPr bwMode="gray">
            <a:xfrm>
              <a:off x="1847" y="2246"/>
              <a:ext cx="2746" cy="652"/>
            </a:xfrm>
            <a:prstGeom prst="rect">
              <a:avLst/>
            </a:prstGeom>
            <a:no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defRPr/>
              </a:pPr>
              <a:r>
                <a:rPr lang="en-US" sz="2400" smtClean="0">
                  <a:solidFill>
                    <a:srgbClr val="C00000"/>
                  </a:solidFill>
                  <a:cs typeface="+mn-cs"/>
                </a:rPr>
                <a:t>Thắt dây an toàn</a:t>
              </a:r>
              <a:endParaRPr lang="en-US" sz="2400" b="0" dirty="0">
                <a:solidFill>
                  <a:srgbClr val="C00000"/>
                </a:solidFill>
              </a:endParaRPr>
            </a:p>
          </p:txBody>
        </p:sp>
      </p:grpSp>
      <p:pic>
        <p:nvPicPr>
          <p:cNvPr id="8201" name="Picture 115" descr="ALRMCLOK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7938" y="2743200"/>
            <a:ext cx="855662" cy="103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Oval 33"/>
          <p:cNvSpPr/>
          <p:nvPr/>
        </p:nvSpPr>
        <p:spPr>
          <a:xfrm>
            <a:off x="1398588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0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1397000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1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36" name="Oval 35"/>
          <p:cNvSpPr/>
          <p:nvPr/>
        </p:nvSpPr>
        <p:spPr>
          <a:xfrm>
            <a:off x="1398588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2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37" name="Oval 36"/>
          <p:cNvSpPr/>
          <p:nvPr/>
        </p:nvSpPr>
        <p:spPr>
          <a:xfrm>
            <a:off x="1411288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3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38" name="Oval 37"/>
          <p:cNvSpPr/>
          <p:nvPr/>
        </p:nvSpPr>
        <p:spPr>
          <a:xfrm>
            <a:off x="1411288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4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39" name="Oval 38"/>
          <p:cNvSpPr/>
          <p:nvPr/>
        </p:nvSpPr>
        <p:spPr>
          <a:xfrm>
            <a:off x="1408113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5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40" name="Oval 39"/>
          <p:cNvSpPr/>
          <p:nvPr/>
        </p:nvSpPr>
        <p:spPr>
          <a:xfrm>
            <a:off x="1409700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6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41" name="Oval 40"/>
          <p:cNvSpPr/>
          <p:nvPr/>
        </p:nvSpPr>
        <p:spPr>
          <a:xfrm>
            <a:off x="1411288" y="2998788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7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42" name="Oval 41"/>
          <p:cNvSpPr/>
          <p:nvPr/>
        </p:nvSpPr>
        <p:spPr>
          <a:xfrm>
            <a:off x="1409700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8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43" name="Oval 42"/>
          <p:cNvSpPr/>
          <p:nvPr/>
        </p:nvSpPr>
        <p:spPr>
          <a:xfrm>
            <a:off x="1420813" y="2998788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9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44" name="Oval 43"/>
          <p:cNvSpPr/>
          <p:nvPr/>
        </p:nvSpPr>
        <p:spPr>
          <a:xfrm>
            <a:off x="1420813" y="2998788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0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46" name="Rectangle 45"/>
          <p:cNvSpPr/>
          <p:nvPr/>
        </p:nvSpPr>
        <p:spPr>
          <a:xfrm rot="19908194">
            <a:off x="393052" y="1077610"/>
            <a:ext cx="4862776" cy="1267571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spcFirstLastPara="1" wrap="none">
            <a:prstTxWarp prst="textArchUp">
              <a:avLst>
                <a:gd name="adj" fmla="val 13753749"/>
              </a:avLst>
            </a:prstTxWarp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9600" i="1" u="sng" dirty="0" err="1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Matura MT Script Capitals" pitchFamily="66" charset="0"/>
                <a:cs typeface="Ideal Sans Medium" pitchFamily="50" charset="0"/>
              </a:rPr>
              <a:t>Khởi</a:t>
            </a:r>
            <a:r>
              <a:rPr lang="en-US" sz="9600" i="1" u="sng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Matura MT Script Capitals" pitchFamily="66" charset="0"/>
                <a:cs typeface="Ideal Sans Medium" pitchFamily="50" charset="0"/>
              </a:rPr>
              <a:t> </a:t>
            </a:r>
            <a:r>
              <a:rPr lang="en-US" sz="9600" i="1" u="sng" dirty="0" err="1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Matura MT Script Capitals" pitchFamily="66" charset="0"/>
                <a:cs typeface="Ideal Sans Medium" pitchFamily="50" charset="0"/>
              </a:rPr>
              <a:t>động</a:t>
            </a:r>
            <a:endParaRPr lang="en-US" sz="9600" i="1" u="sng" dirty="0">
              <a:ln>
                <a:solidFill>
                  <a:srgbClr val="FF0000"/>
                </a:solidFill>
              </a:ln>
              <a:solidFill>
                <a:srgbClr val="FF0000"/>
              </a:solidFill>
              <a:latin typeface="Matura MT Script Capitals" pitchFamily="66" charset="0"/>
              <a:cs typeface="Ideal Sans Medium" pitchFamily="50" charset="0"/>
            </a:endParaRPr>
          </a:p>
        </p:txBody>
      </p:sp>
      <p:grpSp>
        <p:nvGrpSpPr>
          <p:cNvPr id="61" name="Group 10"/>
          <p:cNvGrpSpPr>
            <a:grpSpLocks/>
          </p:cNvGrpSpPr>
          <p:nvPr/>
        </p:nvGrpSpPr>
        <p:grpSpPr bwMode="auto">
          <a:xfrm>
            <a:off x="2133600" y="5834063"/>
            <a:ext cx="6923087" cy="761743"/>
            <a:chOff x="912" y="2037"/>
            <a:chExt cx="3984" cy="1076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62" name="AutoShape 11"/>
            <p:cNvSpPr>
              <a:spLocks noChangeArrowheads="1"/>
            </p:cNvSpPr>
            <p:nvPr/>
          </p:nvSpPr>
          <p:spPr bwMode="gray">
            <a:xfrm>
              <a:off x="912" y="2037"/>
              <a:ext cx="3984" cy="1076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noFill/>
              <a:round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63" name="Group 12"/>
            <p:cNvGrpSpPr>
              <a:grpSpLocks/>
            </p:cNvGrpSpPr>
            <p:nvPr/>
          </p:nvGrpSpPr>
          <p:grpSpPr bwMode="auto">
            <a:xfrm>
              <a:off x="999" y="2100"/>
              <a:ext cx="548" cy="897"/>
              <a:chOff x="999" y="2100"/>
              <a:chExt cx="548" cy="897"/>
            </a:xfrm>
          </p:grpSpPr>
          <p:sp>
            <p:nvSpPr>
              <p:cNvPr id="65" name="AutoShape 13"/>
              <p:cNvSpPr>
                <a:spLocks noChangeArrowheads="1"/>
              </p:cNvSpPr>
              <p:nvPr/>
            </p:nvSpPr>
            <p:spPr bwMode="gray">
              <a:xfrm>
                <a:off x="999" y="2100"/>
                <a:ext cx="548" cy="897"/>
              </a:xfrm>
              <a:prstGeom prst="roundRect">
                <a:avLst>
                  <a:gd name="adj" fmla="val 11921"/>
                </a:avLst>
              </a:prstGeom>
              <a:solidFill>
                <a:srgbClr val="1B00FE"/>
              </a:solidFill>
              <a:ln w="38100">
                <a:noFill/>
                <a:round/>
                <a:headEnd/>
                <a:tailEnd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66" name="Freeform 14"/>
              <p:cNvSpPr>
                <a:spLocks/>
              </p:cNvSpPr>
              <p:nvPr/>
            </p:nvSpPr>
            <p:spPr bwMode="gray">
              <a:xfrm>
                <a:off x="1047" y="2147"/>
                <a:ext cx="385" cy="372"/>
              </a:xfrm>
              <a:custGeom>
                <a:avLst/>
                <a:gdLst>
                  <a:gd name="T0" fmla="*/ 118 w 596"/>
                  <a:gd name="T1" fmla="*/ 0 h 598"/>
                  <a:gd name="T2" fmla="*/ 0 w 596"/>
                  <a:gd name="T3" fmla="*/ 118 h 598"/>
                  <a:gd name="T4" fmla="*/ 0 w 596"/>
                  <a:gd name="T5" fmla="*/ 589 h 598"/>
                  <a:gd name="T6" fmla="*/ 161 w 596"/>
                  <a:gd name="T7" fmla="*/ 174 h 598"/>
                  <a:gd name="T8" fmla="*/ 589 w 596"/>
                  <a:gd name="T9" fmla="*/ 0 h 598"/>
                  <a:gd name="T10" fmla="*/ 118 w 596"/>
                  <a:gd name="T11" fmla="*/ 0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hlink">
                      <a:gamma/>
                      <a:tint val="42353"/>
                      <a:invGamma/>
                    </a:schemeClr>
                  </a:gs>
                  <a:gs pos="100000">
                    <a:schemeClr val="hlink">
                      <a:alpha val="0"/>
                    </a:schemeClr>
                  </a:gs>
                </a:gsLst>
                <a:lin ang="2700000" scaled="1"/>
              </a:gra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67" name="Text Box 15"/>
              <p:cNvSpPr txBox="1">
                <a:spLocks noChangeArrowheads="1"/>
              </p:cNvSpPr>
              <p:nvPr/>
            </p:nvSpPr>
            <p:spPr bwMode="gray">
              <a:xfrm>
                <a:off x="1047" y="2203"/>
                <a:ext cx="472" cy="739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US" sz="2800" smtClean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cs typeface="+mn-cs"/>
                  </a:rPr>
                  <a:t>D</a:t>
                </a:r>
                <a:endParaRPr lang="en-US" sz="28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cs typeface="+mn-cs"/>
                </a:endParaRPr>
              </a:p>
            </p:txBody>
          </p:sp>
        </p:grpSp>
        <p:sp>
          <p:nvSpPr>
            <p:cNvPr id="64" name="Text Box 16"/>
            <p:cNvSpPr txBox="1">
              <a:spLocks noChangeArrowheads="1"/>
            </p:cNvSpPr>
            <p:nvPr/>
          </p:nvSpPr>
          <p:spPr bwMode="gray">
            <a:xfrm>
              <a:off x="1847" y="2246"/>
              <a:ext cx="2746" cy="652"/>
            </a:xfrm>
            <a:prstGeom prst="rect">
              <a:avLst/>
            </a:prstGeom>
            <a:no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defRPr/>
              </a:pPr>
              <a:r>
                <a:rPr lang="en-US" sz="2400" smtClean="0">
                  <a:solidFill>
                    <a:srgbClr val="C00000"/>
                  </a:solidFill>
                  <a:cs typeface="+mn-cs"/>
                </a:rPr>
                <a:t>Cả 3 ý trên</a:t>
              </a:r>
              <a:endParaRPr lang="en-US" sz="2400" b="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28" name="Group 27"/>
          <p:cNvGrpSpPr>
            <a:grpSpLocks/>
          </p:cNvGrpSpPr>
          <p:nvPr/>
        </p:nvGrpSpPr>
        <p:grpSpPr bwMode="auto">
          <a:xfrm>
            <a:off x="2332038" y="5867400"/>
            <a:ext cx="868362" cy="652463"/>
            <a:chOff x="2990491" y="2273745"/>
            <a:chExt cx="1001663" cy="703770"/>
          </a:xfrm>
        </p:grpSpPr>
        <p:grpSp>
          <p:nvGrpSpPr>
            <p:cNvPr id="8214" name="Group 29"/>
            <p:cNvGrpSpPr>
              <a:grpSpLocks/>
            </p:cNvGrpSpPr>
            <p:nvPr/>
          </p:nvGrpSpPr>
          <p:grpSpPr bwMode="auto">
            <a:xfrm>
              <a:off x="2990491" y="2273745"/>
              <a:ext cx="1001663" cy="665511"/>
              <a:chOff x="3503107" y="5220119"/>
              <a:chExt cx="1001663" cy="665511"/>
            </a:xfrm>
          </p:grpSpPr>
          <p:sp>
            <p:nvSpPr>
              <p:cNvPr id="31" name="AutoShape 13"/>
              <p:cNvSpPr>
                <a:spLocks noChangeArrowheads="1"/>
              </p:cNvSpPr>
              <p:nvPr/>
            </p:nvSpPr>
            <p:spPr bwMode="gray">
              <a:xfrm>
                <a:off x="3503107" y="5220119"/>
                <a:ext cx="1001663" cy="666098"/>
              </a:xfrm>
              <a:prstGeom prst="roundRect">
                <a:avLst>
                  <a:gd name="adj" fmla="val 11921"/>
                </a:avLst>
              </a:prstGeom>
              <a:solidFill>
                <a:srgbClr val="C00000"/>
              </a:solidFill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2" name="Freeform 14"/>
              <p:cNvSpPr>
                <a:spLocks/>
              </p:cNvSpPr>
              <p:nvPr/>
            </p:nvSpPr>
            <p:spPr bwMode="gray">
              <a:xfrm>
                <a:off x="3569030" y="5254366"/>
                <a:ext cx="520059" cy="277398"/>
              </a:xfrm>
              <a:custGeom>
                <a:avLst/>
                <a:gdLst>
                  <a:gd name="T0" fmla="*/ 118 w 596"/>
                  <a:gd name="T1" fmla="*/ 0 h 598"/>
                  <a:gd name="T2" fmla="*/ 0 w 596"/>
                  <a:gd name="T3" fmla="*/ 118 h 598"/>
                  <a:gd name="T4" fmla="*/ 0 w 596"/>
                  <a:gd name="T5" fmla="*/ 589 h 598"/>
                  <a:gd name="T6" fmla="*/ 161 w 596"/>
                  <a:gd name="T7" fmla="*/ 174 h 598"/>
                  <a:gd name="T8" fmla="*/ 589 w 596"/>
                  <a:gd name="T9" fmla="*/ 0 h 598"/>
                  <a:gd name="T10" fmla="*/ 118 w 596"/>
                  <a:gd name="T11" fmla="*/ 0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hlink">
                      <a:gamma/>
                      <a:tint val="42353"/>
                      <a:invGamma/>
                    </a:schemeClr>
                  </a:gs>
                  <a:gs pos="100000">
                    <a:schemeClr val="hlink">
                      <a:alpha val="0"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30" name="Rectangle 29"/>
            <p:cNvSpPr/>
            <p:nvPr/>
          </p:nvSpPr>
          <p:spPr>
            <a:xfrm>
              <a:off x="3213896" y="2347377"/>
              <a:ext cx="554851" cy="63013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eaLnBrk="0" hangingPunct="0">
                <a:defRPr/>
              </a:pPr>
              <a:r>
                <a:rPr lang="en-US" sz="320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D</a:t>
              </a:r>
              <a:endParaRPr lang="en-US" sz="3200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7174241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0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8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66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7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74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7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82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8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90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9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98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10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106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1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114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1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122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12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ring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3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j0214098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4" grpId="0" animBg="1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15" descr="http://drive.kenh9.tv/http/1200x1200/tinhhoa.net-n7lCmD-20150710-thu-suc-voi-cac-cau-do-vui-de-ma-kho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3" y="42863"/>
            <a:ext cx="1670050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824163" y="1681162"/>
            <a:ext cx="6167437" cy="1317625"/>
          </a:xfrm>
        </p:spPr>
        <p:txBody>
          <a:bodyPr/>
          <a:lstStyle/>
          <a:p>
            <a:pPr eaLnBrk="1" hangingPunct="1"/>
            <a:r>
              <a:rPr lang="en-US" altLang="en-US" sz="2800" smtClean="0">
                <a:solidFill>
                  <a:srgbClr val="002060"/>
                </a:solidFill>
                <a:latin typeface="Arial" charset="0"/>
                <a:cs typeface="Arial" charset="0"/>
              </a:rPr>
              <a:t>Đi xe đạp như thế nào là an toàn?</a:t>
            </a:r>
          </a:p>
        </p:txBody>
      </p:sp>
      <p:grpSp>
        <p:nvGrpSpPr>
          <p:cNvPr id="6" name="Group 10"/>
          <p:cNvGrpSpPr>
            <a:grpSpLocks/>
          </p:cNvGrpSpPr>
          <p:nvPr/>
        </p:nvGrpSpPr>
        <p:grpSpPr bwMode="auto">
          <a:xfrm>
            <a:off x="2209800" y="2819400"/>
            <a:ext cx="6858000" cy="761743"/>
            <a:chOff x="912" y="2037"/>
            <a:chExt cx="3984" cy="1076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7" name="AutoShape 11"/>
            <p:cNvSpPr>
              <a:spLocks noChangeArrowheads="1"/>
            </p:cNvSpPr>
            <p:nvPr/>
          </p:nvSpPr>
          <p:spPr bwMode="gray">
            <a:xfrm>
              <a:off x="912" y="2037"/>
              <a:ext cx="3984" cy="1076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noFill/>
              <a:round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8" name="Group 12"/>
            <p:cNvGrpSpPr>
              <a:grpSpLocks/>
            </p:cNvGrpSpPr>
            <p:nvPr/>
          </p:nvGrpSpPr>
          <p:grpSpPr bwMode="auto">
            <a:xfrm>
              <a:off x="999" y="2100"/>
              <a:ext cx="488" cy="897"/>
              <a:chOff x="999" y="2100"/>
              <a:chExt cx="488" cy="897"/>
            </a:xfrm>
          </p:grpSpPr>
          <p:sp>
            <p:nvSpPr>
              <p:cNvPr id="10" name="AutoShape 13"/>
              <p:cNvSpPr>
                <a:spLocks noChangeArrowheads="1"/>
              </p:cNvSpPr>
              <p:nvPr/>
            </p:nvSpPr>
            <p:spPr bwMode="gray">
              <a:xfrm>
                <a:off x="999" y="2100"/>
                <a:ext cx="488" cy="897"/>
              </a:xfrm>
              <a:prstGeom prst="roundRect">
                <a:avLst>
                  <a:gd name="adj" fmla="val 11921"/>
                </a:avLst>
              </a:prstGeom>
              <a:solidFill>
                <a:srgbClr val="1B00FE"/>
              </a:solidFill>
              <a:ln w="38100">
                <a:noFill/>
                <a:round/>
                <a:headEnd/>
                <a:tailEnd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1" name="Freeform 14"/>
              <p:cNvSpPr>
                <a:spLocks/>
              </p:cNvSpPr>
              <p:nvPr/>
            </p:nvSpPr>
            <p:spPr bwMode="gray">
              <a:xfrm>
                <a:off x="1047" y="2147"/>
                <a:ext cx="385" cy="372"/>
              </a:xfrm>
              <a:custGeom>
                <a:avLst/>
                <a:gdLst>
                  <a:gd name="T0" fmla="*/ 118 w 596"/>
                  <a:gd name="T1" fmla="*/ 0 h 598"/>
                  <a:gd name="T2" fmla="*/ 0 w 596"/>
                  <a:gd name="T3" fmla="*/ 118 h 598"/>
                  <a:gd name="T4" fmla="*/ 0 w 596"/>
                  <a:gd name="T5" fmla="*/ 589 h 598"/>
                  <a:gd name="T6" fmla="*/ 161 w 596"/>
                  <a:gd name="T7" fmla="*/ 174 h 598"/>
                  <a:gd name="T8" fmla="*/ 589 w 596"/>
                  <a:gd name="T9" fmla="*/ 0 h 598"/>
                  <a:gd name="T10" fmla="*/ 118 w 596"/>
                  <a:gd name="T11" fmla="*/ 0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hlink">
                      <a:gamma/>
                      <a:tint val="42353"/>
                      <a:invGamma/>
                    </a:schemeClr>
                  </a:gs>
                  <a:gs pos="100000">
                    <a:schemeClr val="hlink">
                      <a:alpha val="0"/>
                    </a:schemeClr>
                  </a:gs>
                </a:gsLst>
                <a:lin ang="2700000" scaled="1"/>
              </a:gra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2" name="Text Box 15"/>
              <p:cNvSpPr txBox="1">
                <a:spLocks noChangeArrowheads="1"/>
              </p:cNvSpPr>
              <p:nvPr/>
            </p:nvSpPr>
            <p:spPr bwMode="gray">
              <a:xfrm>
                <a:off x="1047" y="2203"/>
                <a:ext cx="440" cy="739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US" sz="2800" dirty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cs typeface="+mn-cs"/>
                  </a:rPr>
                  <a:t>A</a:t>
                </a:r>
              </a:p>
            </p:txBody>
          </p:sp>
        </p:grpSp>
        <p:sp>
          <p:nvSpPr>
            <p:cNvPr id="9" name="Text Box 16"/>
            <p:cNvSpPr txBox="1">
              <a:spLocks noChangeArrowheads="1"/>
            </p:cNvSpPr>
            <p:nvPr/>
          </p:nvSpPr>
          <p:spPr bwMode="gray">
            <a:xfrm>
              <a:off x="1847" y="2221"/>
              <a:ext cx="2746" cy="652"/>
            </a:xfrm>
            <a:prstGeom prst="rect">
              <a:avLst/>
            </a:prstGeom>
            <a:no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defRPr/>
              </a:pPr>
              <a:r>
                <a:rPr lang="en-US" sz="2400" smtClean="0">
                  <a:solidFill>
                    <a:srgbClr val="C00000"/>
                  </a:solidFill>
                  <a:cs typeface="+mn-cs"/>
                </a:rPr>
                <a:t>Đi dàn hàng ngang</a:t>
              </a:r>
              <a:endParaRPr lang="en-US" sz="2400" b="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13" name="Group 10"/>
          <p:cNvGrpSpPr>
            <a:grpSpLocks/>
          </p:cNvGrpSpPr>
          <p:nvPr/>
        </p:nvGrpSpPr>
        <p:grpSpPr bwMode="auto">
          <a:xfrm>
            <a:off x="2209800" y="3810000"/>
            <a:ext cx="6858000" cy="761743"/>
            <a:chOff x="912" y="2037"/>
            <a:chExt cx="3984" cy="1076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14" name="AutoShape 11"/>
            <p:cNvSpPr>
              <a:spLocks noChangeArrowheads="1"/>
            </p:cNvSpPr>
            <p:nvPr/>
          </p:nvSpPr>
          <p:spPr bwMode="gray">
            <a:xfrm>
              <a:off x="912" y="2037"/>
              <a:ext cx="3984" cy="1076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noFill/>
              <a:round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5" name="Group 12"/>
            <p:cNvGrpSpPr>
              <a:grpSpLocks/>
            </p:cNvGrpSpPr>
            <p:nvPr/>
          </p:nvGrpSpPr>
          <p:grpSpPr bwMode="auto">
            <a:xfrm>
              <a:off x="999" y="2100"/>
              <a:ext cx="516" cy="897"/>
              <a:chOff x="999" y="2100"/>
              <a:chExt cx="516" cy="897"/>
            </a:xfrm>
          </p:grpSpPr>
          <p:sp>
            <p:nvSpPr>
              <p:cNvPr id="17" name="AutoShape 13"/>
              <p:cNvSpPr>
                <a:spLocks noChangeArrowheads="1"/>
              </p:cNvSpPr>
              <p:nvPr/>
            </p:nvSpPr>
            <p:spPr bwMode="gray">
              <a:xfrm>
                <a:off x="999" y="2100"/>
                <a:ext cx="516" cy="897"/>
              </a:xfrm>
              <a:prstGeom prst="roundRect">
                <a:avLst>
                  <a:gd name="adj" fmla="val 11921"/>
                </a:avLst>
              </a:prstGeom>
              <a:solidFill>
                <a:srgbClr val="1B00FE"/>
              </a:solidFill>
              <a:ln w="38100">
                <a:noFill/>
                <a:round/>
                <a:headEnd/>
                <a:tailEnd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8" name="Freeform 14"/>
              <p:cNvSpPr>
                <a:spLocks/>
              </p:cNvSpPr>
              <p:nvPr/>
            </p:nvSpPr>
            <p:spPr bwMode="gray">
              <a:xfrm>
                <a:off x="1047" y="2147"/>
                <a:ext cx="385" cy="372"/>
              </a:xfrm>
              <a:custGeom>
                <a:avLst/>
                <a:gdLst>
                  <a:gd name="T0" fmla="*/ 118 w 596"/>
                  <a:gd name="T1" fmla="*/ 0 h 598"/>
                  <a:gd name="T2" fmla="*/ 0 w 596"/>
                  <a:gd name="T3" fmla="*/ 118 h 598"/>
                  <a:gd name="T4" fmla="*/ 0 w 596"/>
                  <a:gd name="T5" fmla="*/ 589 h 598"/>
                  <a:gd name="T6" fmla="*/ 161 w 596"/>
                  <a:gd name="T7" fmla="*/ 174 h 598"/>
                  <a:gd name="T8" fmla="*/ 589 w 596"/>
                  <a:gd name="T9" fmla="*/ 0 h 598"/>
                  <a:gd name="T10" fmla="*/ 118 w 596"/>
                  <a:gd name="T11" fmla="*/ 0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hlink">
                      <a:gamma/>
                      <a:tint val="42353"/>
                      <a:invGamma/>
                    </a:schemeClr>
                  </a:gs>
                  <a:gs pos="100000">
                    <a:schemeClr val="hlink">
                      <a:alpha val="0"/>
                    </a:schemeClr>
                  </a:gs>
                </a:gsLst>
                <a:lin ang="2700000" scaled="1"/>
              </a:gra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9" name="Text Box 15"/>
              <p:cNvSpPr txBox="1">
                <a:spLocks noChangeArrowheads="1"/>
              </p:cNvSpPr>
              <p:nvPr/>
            </p:nvSpPr>
            <p:spPr bwMode="gray">
              <a:xfrm>
                <a:off x="1047" y="2203"/>
                <a:ext cx="440" cy="739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US" sz="2800" dirty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cs typeface="+mn-cs"/>
                  </a:rPr>
                  <a:t>B</a:t>
                </a:r>
              </a:p>
            </p:txBody>
          </p:sp>
        </p:grpSp>
        <p:sp>
          <p:nvSpPr>
            <p:cNvPr id="16" name="Text Box 16"/>
            <p:cNvSpPr txBox="1">
              <a:spLocks noChangeArrowheads="1"/>
            </p:cNvSpPr>
            <p:nvPr/>
          </p:nvSpPr>
          <p:spPr bwMode="gray">
            <a:xfrm>
              <a:off x="1847" y="2203"/>
              <a:ext cx="2746" cy="652"/>
            </a:xfrm>
            <a:prstGeom prst="rect">
              <a:avLst/>
            </a:prstGeom>
            <a:no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defRPr/>
              </a:pPr>
              <a:r>
                <a:rPr lang="en-US" sz="2400" smtClean="0">
                  <a:solidFill>
                    <a:srgbClr val="C00000"/>
                  </a:solidFill>
                  <a:cs typeface="+mn-cs"/>
                </a:rPr>
                <a:t>Lạng lách đánh võng</a:t>
              </a:r>
              <a:endParaRPr lang="en-US" sz="2400" b="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20" name="Group 10"/>
          <p:cNvGrpSpPr>
            <a:grpSpLocks/>
          </p:cNvGrpSpPr>
          <p:nvPr/>
        </p:nvGrpSpPr>
        <p:grpSpPr bwMode="auto">
          <a:xfrm>
            <a:off x="2144713" y="4800600"/>
            <a:ext cx="6923087" cy="761743"/>
            <a:chOff x="912" y="2037"/>
            <a:chExt cx="3984" cy="1076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21" name="AutoShape 11"/>
            <p:cNvSpPr>
              <a:spLocks noChangeArrowheads="1"/>
            </p:cNvSpPr>
            <p:nvPr/>
          </p:nvSpPr>
          <p:spPr bwMode="gray">
            <a:xfrm>
              <a:off x="912" y="2037"/>
              <a:ext cx="3984" cy="1076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noFill/>
              <a:round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22" name="Group 12"/>
            <p:cNvGrpSpPr>
              <a:grpSpLocks/>
            </p:cNvGrpSpPr>
            <p:nvPr/>
          </p:nvGrpSpPr>
          <p:grpSpPr bwMode="auto">
            <a:xfrm>
              <a:off x="999" y="2100"/>
              <a:ext cx="548" cy="897"/>
              <a:chOff x="999" y="2100"/>
              <a:chExt cx="548" cy="897"/>
            </a:xfrm>
          </p:grpSpPr>
          <p:sp>
            <p:nvSpPr>
              <p:cNvPr id="24" name="AutoShape 13"/>
              <p:cNvSpPr>
                <a:spLocks noChangeArrowheads="1"/>
              </p:cNvSpPr>
              <p:nvPr/>
            </p:nvSpPr>
            <p:spPr bwMode="gray">
              <a:xfrm>
                <a:off x="999" y="2100"/>
                <a:ext cx="548" cy="897"/>
              </a:xfrm>
              <a:prstGeom prst="roundRect">
                <a:avLst>
                  <a:gd name="adj" fmla="val 11921"/>
                </a:avLst>
              </a:prstGeom>
              <a:solidFill>
                <a:srgbClr val="1B00FE"/>
              </a:solidFill>
              <a:ln w="38100">
                <a:noFill/>
                <a:round/>
                <a:headEnd/>
                <a:tailEnd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5" name="Freeform 14"/>
              <p:cNvSpPr>
                <a:spLocks/>
              </p:cNvSpPr>
              <p:nvPr/>
            </p:nvSpPr>
            <p:spPr bwMode="gray">
              <a:xfrm>
                <a:off x="1047" y="2147"/>
                <a:ext cx="385" cy="372"/>
              </a:xfrm>
              <a:custGeom>
                <a:avLst/>
                <a:gdLst>
                  <a:gd name="T0" fmla="*/ 118 w 596"/>
                  <a:gd name="T1" fmla="*/ 0 h 598"/>
                  <a:gd name="T2" fmla="*/ 0 w 596"/>
                  <a:gd name="T3" fmla="*/ 118 h 598"/>
                  <a:gd name="T4" fmla="*/ 0 w 596"/>
                  <a:gd name="T5" fmla="*/ 589 h 598"/>
                  <a:gd name="T6" fmla="*/ 161 w 596"/>
                  <a:gd name="T7" fmla="*/ 174 h 598"/>
                  <a:gd name="T8" fmla="*/ 589 w 596"/>
                  <a:gd name="T9" fmla="*/ 0 h 598"/>
                  <a:gd name="T10" fmla="*/ 118 w 596"/>
                  <a:gd name="T11" fmla="*/ 0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hlink">
                      <a:gamma/>
                      <a:tint val="42353"/>
                      <a:invGamma/>
                    </a:schemeClr>
                  </a:gs>
                  <a:gs pos="100000">
                    <a:schemeClr val="hlink">
                      <a:alpha val="0"/>
                    </a:schemeClr>
                  </a:gs>
                </a:gsLst>
                <a:lin ang="2700000" scaled="1"/>
              </a:gra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6" name="Text Box 15"/>
              <p:cNvSpPr txBox="1">
                <a:spLocks noChangeArrowheads="1"/>
              </p:cNvSpPr>
              <p:nvPr/>
            </p:nvSpPr>
            <p:spPr bwMode="gray">
              <a:xfrm>
                <a:off x="1047" y="2203"/>
                <a:ext cx="472" cy="739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US" sz="2800" dirty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cs typeface="+mn-cs"/>
                  </a:rPr>
                  <a:t>C</a:t>
                </a:r>
              </a:p>
            </p:txBody>
          </p:sp>
        </p:grpSp>
        <p:sp>
          <p:nvSpPr>
            <p:cNvPr id="23" name="Text Box 16"/>
            <p:cNvSpPr txBox="1">
              <a:spLocks noChangeArrowheads="1"/>
            </p:cNvSpPr>
            <p:nvPr/>
          </p:nvSpPr>
          <p:spPr bwMode="gray">
            <a:xfrm>
              <a:off x="1847" y="2246"/>
              <a:ext cx="2746" cy="652"/>
            </a:xfrm>
            <a:prstGeom prst="rect">
              <a:avLst/>
            </a:prstGeom>
            <a:no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defRPr/>
              </a:pPr>
              <a:r>
                <a:rPr lang="en-US" sz="2400" smtClean="0">
                  <a:solidFill>
                    <a:srgbClr val="C00000"/>
                  </a:solidFill>
                  <a:cs typeface="+mn-cs"/>
                </a:rPr>
                <a:t>Đi sát lề đường bên phải</a:t>
              </a:r>
              <a:endParaRPr lang="en-US" sz="2400" b="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28" name="Group 27"/>
          <p:cNvGrpSpPr>
            <a:grpSpLocks/>
          </p:cNvGrpSpPr>
          <p:nvPr/>
        </p:nvGrpSpPr>
        <p:grpSpPr bwMode="auto">
          <a:xfrm>
            <a:off x="2332038" y="4800600"/>
            <a:ext cx="868362" cy="652463"/>
            <a:chOff x="2990491" y="2273745"/>
            <a:chExt cx="1001663" cy="703769"/>
          </a:xfrm>
        </p:grpSpPr>
        <p:grpSp>
          <p:nvGrpSpPr>
            <p:cNvPr id="8214" name="Group 29"/>
            <p:cNvGrpSpPr>
              <a:grpSpLocks/>
            </p:cNvGrpSpPr>
            <p:nvPr/>
          </p:nvGrpSpPr>
          <p:grpSpPr bwMode="auto">
            <a:xfrm>
              <a:off x="2990491" y="2273745"/>
              <a:ext cx="1001663" cy="665511"/>
              <a:chOff x="3503107" y="5220119"/>
              <a:chExt cx="1001663" cy="665511"/>
            </a:xfrm>
          </p:grpSpPr>
          <p:sp>
            <p:nvSpPr>
              <p:cNvPr id="31" name="AutoShape 13"/>
              <p:cNvSpPr>
                <a:spLocks noChangeArrowheads="1"/>
              </p:cNvSpPr>
              <p:nvPr/>
            </p:nvSpPr>
            <p:spPr bwMode="gray">
              <a:xfrm>
                <a:off x="3503107" y="5220119"/>
                <a:ext cx="1001663" cy="666098"/>
              </a:xfrm>
              <a:prstGeom prst="roundRect">
                <a:avLst>
                  <a:gd name="adj" fmla="val 11921"/>
                </a:avLst>
              </a:prstGeom>
              <a:solidFill>
                <a:srgbClr val="C00000"/>
              </a:solidFill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2" name="Freeform 14"/>
              <p:cNvSpPr>
                <a:spLocks/>
              </p:cNvSpPr>
              <p:nvPr/>
            </p:nvSpPr>
            <p:spPr bwMode="gray">
              <a:xfrm>
                <a:off x="3569030" y="5254366"/>
                <a:ext cx="520059" cy="277398"/>
              </a:xfrm>
              <a:custGeom>
                <a:avLst/>
                <a:gdLst>
                  <a:gd name="T0" fmla="*/ 118 w 596"/>
                  <a:gd name="T1" fmla="*/ 0 h 598"/>
                  <a:gd name="T2" fmla="*/ 0 w 596"/>
                  <a:gd name="T3" fmla="*/ 118 h 598"/>
                  <a:gd name="T4" fmla="*/ 0 w 596"/>
                  <a:gd name="T5" fmla="*/ 589 h 598"/>
                  <a:gd name="T6" fmla="*/ 161 w 596"/>
                  <a:gd name="T7" fmla="*/ 174 h 598"/>
                  <a:gd name="T8" fmla="*/ 589 w 596"/>
                  <a:gd name="T9" fmla="*/ 0 h 598"/>
                  <a:gd name="T10" fmla="*/ 118 w 596"/>
                  <a:gd name="T11" fmla="*/ 0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hlink">
                      <a:gamma/>
                      <a:tint val="42353"/>
                      <a:invGamma/>
                    </a:schemeClr>
                  </a:gs>
                  <a:gs pos="100000">
                    <a:schemeClr val="hlink">
                      <a:alpha val="0"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30" name="Rectangle 29"/>
            <p:cNvSpPr/>
            <p:nvPr/>
          </p:nvSpPr>
          <p:spPr>
            <a:xfrm>
              <a:off x="3213897" y="2347376"/>
              <a:ext cx="554851" cy="63013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eaLnBrk="0" hangingPunct="0">
                <a:defRPr/>
              </a:pPr>
              <a:r>
                <a:rPr lang="en-US" sz="32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C</a:t>
              </a:r>
            </a:p>
          </p:txBody>
        </p:sp>
      </p:grpSp>
      <p:pic>
        <p:nvPicPr>
          <p:cNvPr id="8201" name="Picture 115" descr="ALRMCLOK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7938" y="2743200"/>
            <a:ext cx="855662" cy="103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Oval 33"/>
          <p:cNvSpPr/>
          <p:nvPr/>
        </p:nvSpPr>
        <p:spPr>
          <a:xfrm>
            <a:off x="1398588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0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1397000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1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36" name="Oval 35"/>
          <p:cNvSpPr/>
          <p:nvPr/>
        </p:nvSpPr>
        <p:spPr>
          <a:xfrm>
            <a:off x="1398588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2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37" name="Oval 36"/>
          <p:cNvSpPr/>
          <p:nvPr/>
        </p:nvSpPr>
        <p:spPr>
          <a:xfrm>
            <a:off x="1411288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3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38" name="Oval 37"/>
          <p:cNvSpPr/>
          <p:nvPr/>
        </p:nvSpPr>
        <p:spPr>
          <a:xfrm>
            <a:off x="1411288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4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39" name="Oval 38"/>
          <p:cNvSpPr/>
          <p:nvPr/>
        </p:nvSpPr>
        <p:spPr>
          <a:xfrm>
            <a:off x="1408113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5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40" name="Oval 39"/>
          <p:cNvSpPr/>
          <p:nvPr/>
        </p:nvSpPr>
        <p:spPr>
          <a:xfrm>
            <a:off x="1409700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6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41" name="Oval 40"/>
          <p:cNvSpPr/>
          <p:nvPr/>
        </p:nvSpPr>
        <p:spPr>
          <a:xfrm>
            <a:off x="1411288" y="2998788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7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42" name="Oval 41"/>
          <p:cNvSpPr/>
          <p:nvPr/>
        </p:nvSpPr>
        <p:spPr>
          <a:xfrm>
            <a:off x="1409700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8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43" name="Oval 42"/>
          <p:cNvSpPr/>
          <p:nvPr/>
        </p:nvSpPr>
        <p:spPr>
          <a:xfrm>
            <a:off x="1420813" y="2998788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9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44" name="Oval 43"/>
          <p:cNvSpPr/>
          <p:nvPr/>
        </p:nvSpPr>
        <p:spPr>
          <a:xfrm>
            <a:off x="1420813" y="2998788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0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46" name="Rectangle 45"/>
          <p:cNvSpPr/>
          <p:nvPr/>
        </p:nvSpPr>
        <p:spPr>
          <a:xfrm rot="19908194">
            <a:off x="393052" y="1077610"/>
            <a:ext cx="4862776" cy="1267571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spcFirstLastPara="1" wrap="none">
            <a:prstTxWarp prst="textArchUp">
              <a:avLst>
                <a:gd name="adj" fmla="val 13753749"/>
              </a:avLst>
            </a:prstTxWarp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9600" i="1" u="sng" dirty="0" err="1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Matura MT Script Capitals" pitchFamily="66" charset="0"/>
                <a:cs typeface="Ideal Sans Medium" pitchFamily="50" charset="0"/>
              </a:rPr>
              <a:t>Khởi</a:t>
            </a:r>
            <a:r>
              <a:rPr lang="en-US" sz="9600" i="1" u="sng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Matura MT Script Capitals" pitchFamily="66" charset="0"/>
                <a:cs typeface="Ideal Sans Medium" pitchFamily="50" charset="0"/>
              </a:rPr>
              <a:t> </a:t>
            </a:r>
            <a:r>
              <a:rPr lang="en-US" sz="9600" i="1" u="sng" dirty="0" err="1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Matura MT Script Capitals" pitchFamily="66" charset="0"/>
                <a:cs typeface="Ideal Sans Medium" pitchFamily="50" charset="0"/>
              </a:rPr>
              <a:t>động</a:t>
            </a:r>
            <a:endParaRPr lang="en-US" sz="9600" i="1" u="sng" dirty="0">
              <a:ln>
                <a:solidFill>
                  <a:srgbClr val="FF0000"/>
                </a:solidFill>
              </a:ln>
              <a:solidFill>
                <a:srgbClr val="FF0000"/>
              </a:solidFill>
              <a:latin typeface="Matura MT Script Capitals" pitchFamily="66" charset="0"/>
              <a:cs typeface="Ideal Sans Medium" pitchFamily="50" charset="0"/>
            </a:endParaRPr>
          </a:p>
        </p:txBody>
      </p:sp>
      <p:grpSp>
        <p:nvGrpSpPr>
          <p:cNvPr id="61" name="Group 10"/>
          <p:cNvGrpSpPr>
            <a:grpSpLocks/>
          </p:cNvGrpSpPr>
          <p:nvPr/>
        </p:nvGrpSpPr>
        <p:grpSpPr bwMode="auto">
          <a:xfrm>
            <a:off x="2133600" y="5834063"/>
            <a:ext cx="6923087" cy="761743"/>
            <a:chOff x="912" y="2037"/>
            <a:chExt cx="3984" cy="1076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62" name="AutoShape 11"/>
            <p:cNvSpPr>
              <a:spLocks noChangeArrowheads="1"/>
            </p:cNvSpPr>
            <p:nvPr/>
          </p:nvSpPr>
          <p:spPr bwMode="gray">
            <a:xfrm>
              <a:off x="912" y="2037"/>
              <a:ext cx="3984" cy="1076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noFill/>
              <a:round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63" name="Group 12"/>
            <p:cNvGrpSpPr>
              <a:grpSpLocks/>
            </p:cNvGrpSpPr>
            <p:nvPr/>
          </p:nvGrpSpPr>
          <p:grpSpPr bwMode="auto">
            <a:xfrm>
              <a:off x="999" y="2100"/>
              <a:ext cx="548" cy="897"/>
              <a:chOff x="999" y="2100"/>
              <a:chExt cx="548" cy="897"/>
            </a:xfrm>
          </p:grpSpPr>
          <p:sp>
            <p:nvSpPr>
              <p:cNvPr id="65" name="AutoShape 13"/>
              <p:cNvSpPr>
                <a:spLocks noChangeArrowheads="1"/>
              </p:cNvSpPr>
              <p:nvPr/>
            </p:nvSpPr>
            <p:spPr bwMode="gray">
              <a:xfrm>
                <a:off x="999" y="2100"/>
                <a:ext cx="548" cy="897"/>
              </a:xfrm>
              <a:prstGeom prst="roundRect">
                <a:avLst>
                  <a:gd name="adj" fmla="val 11921"/>
                </a:avLst>
              </a:prstGeom>
              <a:solidFill>
                <a:srgbClr val="1B00FE"/>
              </a:solidFill>
              <a:ln w="38100">
                <a:noFill/>
                <a:round/>
                <a:headEnd/>
                <a:tailEnd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66" name="Freeform 14"/>
              <p:cNvSpPr>
                <a:spLocks/>
              </p:cNvSpPr>
              <p:nvPr/>
            </p:nvSpPr>
            <p:spPr bwMode="gray">
              <a:xfrm>
                <a:off x="1047" y="2147"/>
                <a:ext cx="385" cy="372"/>
              </a:xfrm>
              <a:custGeom>
                <a:avLst/>
                <a:gdLst>
                  <a:gd name="T0" fmla="*/ 118 w 596"/>
                  <a:gd name="T1" fmla="*/ 0 h 598"/>
                  <a:gd name="T2" fmla="*/ 0 w 596"/>
                  <a:gd name="T3" fmla="*/ 118 h 598"/>
                  <a:gd name="T4" fmla="*/ 0 w 596"/>
                  <a:gd name="T5" fmla="*/ 589 h 598"/>
                  <a:gd name="T6" fmla="*/ 161 w 596"/>
                  <a:gd name="T7" fmla="*/ 174 h 598"/>
                  <a:gd name="T8" fmla="*/ 589 w 596"/>
                  <a:gd name="T9" fmla="*/ 0 h 598"/>
                  <a:gd name="T10" fmla="*/ 118 w 596"/>
                  <a:gd name="T11" fmla="*/ 0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hlink">
                      <a:gamma/>
                      <a:tint val="42353"/>
                      <a:invGamma/>
                    </a:schemeClr>
                  </a:gs>
                  <a:gs pos="100000">
                    <a:schemeClr val="hlink">
                      <a:alpha val="0"/>
                    </a:schemeClr>
                  </a:gs>
                </a:gsLst>
                <a:lin ang="2700000" scaled="1"/>
              </a:gra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67" name="Text Box 15"/>
              <p:cNvSpPr txBox="1">
                <a:spLocks noChangeArrowheads="1"/>
              </p:cNvSpPr>
              <p:nvPr/>
            </p:nvSpPr>
            <p:spPr bwMode="gray">
              <a:xfrm>
                <a:off x="1047" y="2203"/>
                <a:ext cx="472" cy="739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US" sz="2800" smtClean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cs typeface="+mn-cs"/>
                  </a:rPr>
                  <a:t>D</a:t>
                </a:r>
                <a:endParaRPr lang="en-US" sz="28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cs typeface="+mn-cs"/>
                </a:endParaRPr>
              </a:p>
            </p:txBody>
          </p:sp>
        </p:grpSp>
        <p:sp>
          <p:nvSpPr>
            <p:cNvPr id="64" name="Text Box 16"/>
            <p:cNvSpPr txBox="1">
              <a:spLocks noChangeArrowheads="1"/>
            </p:cNvSpPr>
            <p:nvPr/>
          </p:nvSpPr>
          <p:spPr bwMode="gray">
            <a:xfrm>
              <a:off x="1847" y="2246"/>
              <a:ext cx="2746" cy="652"/>
            </a:xfrm>
            <a:prstGeom prst="rect">
              <a:avLst/>
            </a:prstGeom>
            <a:no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defRPr/>
              </a:pPr>
              <a:r>
                <a:rPr lang="en-US" sz="2400" smtClean="0">
                  <a:solidFill>
                    <a:srgbClr val="C00000"/>
                  </a:solidFill>
                  <a:cs typeface="+mn-cs"/>
                </a:rPr>
                <a:t>Đi vào đường cơ giới</a:t>
              </a:r>
              <a:endParaRPr lang="en-US" sz="2400" b="0" dirty="0">
                <a:solidFill>
                  <a:srgbClr val="C00000"/>
                </a:solidFill>
              </a:endParaRPr>
            </a:p>
          </p:txBody>
        </p:sp>
      </p:grpSp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0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8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66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7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74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7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82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8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90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9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98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10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106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1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114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1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122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12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ring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3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j0214098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4" grpId="0" animBg="1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15" descr="http://drive.kenh9.tv/http/1200x1200/tinhhoa.net-n7lCmD-20150710-thu-suc-voi-cac-cau-do-vui-de-ma-kho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3" y="42863"/>
            <a:ext cx="1670050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824163" y="1681162"/>
            <a:ext cx="6167437" cy="985837"/>
          </a:xfrm>
        </p:spPr>
        <p:txBody>
          <a:bodyPr/>
          <a:lstStyle/>
          <a:p>
            <a:pPr eaLnBrk="1" hangingPunct="1"/>
            <a:r>
              <a:rPr lang="vi-VN" altLang="en-US" sz="2800" smtClean="0">
                <a:solidFill>
                  <a:srgbClr val="002060"/>
                </a:solidFill>
                <a:latin typeface="Arial" charset="0"/>
                <a:cs typeface="Arial" charset="0"/>
              </a:rPr>
              <a:t>Phương tiện giao thông nào được ưu tiên khi tham gia giao thông</a:t>
            </a:r>
            <a:r>
              <a:rPr lang="en-US" altLang="en-US" sz="2800" smtClean="0">
                <a:solidFill>
                  <a:srgbClr val="002060"/>
                </a:solidFill>
                <a:latin typeface="Arial" charset="0"/>
                <a:cs typeface="Arial" charset="0"/>
              </a:rPr>
              <a:t>?</a:t>
            </a:r>
          </a:p>
        </p:txBody>
      </p:sp>
      <p:grpSp>
        <p:nvGrpSpPr>
          <p:cNvPr id="7" name="Group 10"/>
          <p:cNvGrpSpPr>
            <a:grpSpLocks/>
          </p:cNvGrpSpPr>
          <p:nvPr/>
        </p:nvGrpSpPr>
        <p:grpSpPr bwMode="auto">
          <a:xfrm>
            <a:off x="3633494" y="3796167"/>
            <a:ext cx="5094287" cy="761743"/>
            <a:chOff x="912" y="2037"/>
            <a:chExt cx="3984" cy="1076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8" name="AutoShape 11"/>
            <p:cNvSpPr>
              <a:spLocks noChangeArrowheads="1"/>
            </p:cNvSpPr>
            <p:nvPr/>
          </p:nvSpPr>
          <p:spPr bwMode="gray">
            <a:xfrm>
              <a:off x="912" y="2037"/>
              <a:ext cx="3984" cy="1076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noFill/>
              <a:round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9" name="Group 12"/>
            <p:cNvGrpSpPr>
              <a:grpSpLocks/>
            </p:cNvGrpSpPr>
            <p:nvPr/>
          </p:nvGrpSpPr>
          <p:grpSpPr bwMode="auto">
            <a:xfrm>
              <a:off x="999" y="2100"/>
              <a:ext cx="740" cy="897"/>
              <a:chOff x="999" y="2100"/>
              <a:chExt cx="740" cy="897"/>
            </a:xfrm>
          </p:grpSpPr>
          <p:sp>
            <p:nvSpPr>
              <p:cNvPr id="11" name="AutoShape 13"/>
              <p:cNvSpPr>
                <a:spLocks noChangeArrowheads="1"/>
              </p:cNvSpPr>
              <p:nvPr/>
            </p:nvSpPr>
            <p:spPr bwMode="gray">
              <a:xfrm>
                <a:off x="999" y="2100"/>
                <a:ext cx="740" cy="897"/>
              </a:xfrm>
              <a:prstGeom prst="roundRect">
                <a:avLst>
                  <a:gd name="adj" fmla="val 11921"/>
                </a:avLst>
              </a:prstGeom>
              <a:solidFill>
                <a:srgbClr val="1B00FE"/>
              </a:solidFill>
              <a:ln w="38100">
                <a:noFill/>
                <a:round/>
                <a:headEnd/>
                <a:tailEnd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2" name="Freeform 14"/>
              <p:cNvSpPr>
                <a:spLocks/>
              </p:cNvSpPr>
              <p:nvPr/>
            </p:nvSpPr>
            <p:spPr bwMode="gray">
              <a:xfrm>
                <a:off x="1047" y="2147"/>
                <a:ext cx="385" cy="372"/>
              </a:xfrm>
              <a:custGeom>
                <a:avLst/>
                <a:gdLst>
                  <a:gd name="T0" fmla="*/ 118 w 596"/>
                  <a:gd name="T1" fmla="*/ 0 h 598"/>
                  <a:gd name="T2" fmla="*/ 0 w 596"/>
                  <a:gd name="T3" fmla="*/ 118 h 598"/>
                  <a:gd name="T4" fmla="*/ 0 w 596"/>
                  <a:gd name="T5" fmla="*/ 589 h 598"/>
                  <a:gd name="T6" fmla="*/ 161 w 596"/>
                  <a:gd name="T7" fmla="*/ 174 h 598"/>
                  <a:gd name="T8" fmla="*/ 589 w 596"/>
                  <a:gd name="T9" fmla="*/ 0 h 598"/>
                  <a:gd name="T10" fmla="*/ 118 w 596"/>
                  <a:gd name="T11" fmla="*/ 0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hlink">
                      <a:gamma/>
                      <a:tint val="42353"/>
                      <a:invGamma/>
                    </a:schemeClr>
                  </a:gs>
                  <a:gs pos="100000">
                    <a:schemeClr val="hlink">
                      <a:alpha val="0"/>
                    </a:schemeClr>
                  </a:gs>
                </a:gsLst>
                <a:lin ang="2700000" scaled="1"/>
              </a:gra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3" name="Text Box 15"/>
              <p:cNvSpPr txBox="1">
                <a:spLocks noChangeArrowheads="1"/>
              </p:cNvSpPr>
              <p:nvPr/>
            </p:nvSpPr>
            <p:spPr bwMode="gray">
              <a:xfrm>
                <a:off x="1199" y="2203"/>
                <a:ext cx="348" cy="739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US" sz="2800" dirty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cs typeface="+mn-cs"/>
                  </a:rPr>
                  <a:t>A</a:t>
                </a:r>
              </a:p>
            </p:txBody>
          </p:sp>
        </p:grpSp>
        <p:sp>
          <p:nvSpPr>
            <p:cNvPr id="10" name="Text Box 16"/>
            <p:cNvSpPr txBox="1">
              <a:spLocks noChangeArrowheads="1"/>
            </p:cNvSpPr>
            <p:nvPr/>
          </p:nvSpPr>
          <p:spPr bwMode="gray">
            <a:xfrm>
              <a:off x="1847" y="2221"/>
              <a:ext cx="3042" cy="652"/>
            </a:xfrm>
            <a:prstGeom prst="rect">
              <a:avLst/>
            </a:prstGeom>
            <a:no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>
                <a:defRPr/>
              </a:pPr>
              <a:r>
                <a:rPr lang="en-US" sz="2400" smtClean="0">
                  <a:solidFill>
                    <a:srgbClr val="C00000"/>
                  </a:solidFill>
                  <a:cs typeface="+mn-cs"/>
                </a:rPr>
                <a:t>Xe cứu thương</a:t>
              </a:r>
              <a:endParaRPr lang="en-US" sz="2400" b="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14" name="Group 10"/>
          <p:cNvGrpSpPr>
            <a:grpSpLocks/>
          </p:cNvGrpSpPr>
          <p:nvPr/>
        </p:nvGrpSpPr>
        <p:grpSpPr bwMode="auto">
          <a:xfrm>
            <a:off x="3625171" y="4755175"/>
            <a:ext cx="5094287" cy="761743"/>
            <a:chOff x="912" y="2037"/>
            <a:chExt cx="3984" cy="1076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15" name="AutoShape 11"/>
            <p:cNvSpPr>
              <a:spLocks noChangeArrowheads="1"/>
            </p:cNvSpPr>
            <p:nvPr/>
          </p:nvSpPr>
          <p:spPr bwMode="gray">
            <a:xfrm>
              <a:off x="912" y="2037"/>
              <a:ext cx="3984" cy="1076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noFill/>
              <a:round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6" name="Group 12"/>
            <p:cNvGrpSpPr>
              <a:grpSpLocks/>
            </p:cNvGrpSpPr>
            <p:nvPr/>
          </p:nvGrpSpPr>
          <p:grpSpPr bwMode="auto">
            <a:xfrm>
              <a:off x="999" y="2100"/>
              <a:ext cx="740" cy="897"/>
              <a:chOff x="999" y="2100"/>
              <a:chExt cx="740" cy="897"/>
            </a:xfrm>
          </p:grpSpPr>
          <p:sp>
            <p:nvSpPr>
              <p:cNvPr id="18" name="AutoShape 13"/>
              <p:cNvSpPr>
                <a:spLocks noChangeArrowheads="1"/>
              </p:cNvSpPr>
              <p:nvPr/>
            </p:nvSpPr>
            <p:spPr bwMode="gray">
              <a:xfrm>
                <a:off x="999" y="2100"/>
                <a:ext cx="740" cy="897"/>
              </a:xfrm>
              <a:prstGeom prst="roundRect">
                <a:avLst>
                  <a:gd name="adj" fmla="val 11921"/>
                </a:avLst>
              </a:prstGeom>
              <a:solidFill>
                <a:srgbClr val="1B00FE"/>
              </a:solidFill>
              <a:ln w="38100">
                <a:noFill/>
                <a:round/>
                <a:headEnd/>
                <a:tailEnd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9" name="Freeform 14"/>
              <p:cNvSpPr>
                <a:spLocks/>
              </p:cNvSpPr>
              <p:nvPr/>
            </p:nvSpPr>
            <p:spPr bwMode="gray">
              <a:xfrm>
                <a:off x="1047" y="2147"/>
                <a:ext cx="385" cy="372"/>
              </a:xfrm>
              <a:custGeom>
                <a:avLst/>
                <a:gdLst>
                  <a:gd name="T0" fmla="*/ 118 w 596"/>
                  <a:gd name="T1" fmla="*/ 0 h 598"/>
                  <a:gd name="T2" fmla="*/ 0 w 596"/>
                  <a:gd name="T3" fmla="*/ 118 h 598"/>
                  <a:gd name="T4" fmla="*/ 0 w 596"/>
                  <a:gd name="T5" fmla="*/ 589 h 598"/>
                  <a:gd name="T6" fmla="*/ 161 w 596"/>
                  <a:gd name="T7" fmla="*/ 174 h 598"/>
                  <a:gd name="T8" fmla="*/ 589 w 596"/>
                  <a:gd name="T9" fmla="*/ 0 h 598"/>
                  <a:gd name="T10" fmla="*/ 118 w 596"/>
                  <a:gd name="T11" fmla="*/ 0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hlink">
                      <a:gamma/>
                      <a:tint val="42353"/>
                      <a:invGamma/>
                    </a:schemeClr>
                  </a:gs>
                  <a:gs pos="100000">
                    <a:schemeClr val="hlink">
                      <a:alpha val="0"/>
                    </a:schemeClr>
                  </a:gs>
                </a:gsLst>
                <a:lin ang="2700000" scaled="1"/>
              </a:gra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0" name="Text Box 15"/>
              <p:cNvSpPr txBox="1">
                <a:spLocks noChangeArrowheads="1"/>
              </p:cNvSpPr>
              <p:nvPr/>
            </p:nvSpPr>
            <p:spPr bwMode="gray">
              <a:xfrm>
                <a:off x="1199" y="2203"/>
                <a:ext cx="348" cy="739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US" sz="2800" dirty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cs typeface="+mn-cs"/>
                  </a:rPr>
                  <a:t>B</a:t>
                </a:r>
              </a:p>
            </p:txBody>
          </p:sp>
        </p:grpSp>
        <p:sp>
          <p:nvSpPr>
            <p:cNvPr id="17" name="Text Box 16"/>
            <p:cNvSpPr txBox="1">
              <a:spLocks noChangeArrowheads="1"/>
            </p:cNvSpPr>
            <p:nvPr/>
          </p:nvSpPr>
          <p:spPr bwMode="gray">
            <a:xfrm>
              <a:off x="1847" y="2203"/>
              <a:ext cx="2746" cy="652"/>
            </a:xfrm>
            <a:prstGeom prst="rect">
              <a:avLst/>
            </a:prstGeom>
            <a:no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defRPr/>
              </a:pPr>
              <a:r>
                <a:rPr lang="en-US" sz="2400" smtClean="0">
                  <a:solidFill>
                    <a:srgbClr val="C00000"/>
                  </a:solidFill>
                  <a:cs typeface="+mn-cs"/>
                </a:rPr>
                <a:t>Xe đưa đón học sinh</a:t>
              </a:r>
              <a:endParaRPr lang="en-US" sz="2400" b="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21" name="Group 10"/>
          <p:cNvGrpSpPr>
            <a:grpSpLocks/>
          </p:cNvGrpSpPr>
          <p:nvPr/>
        </p:nvGrpSpPr>
        <p:grpSpPr bwMode="auto">
          <a:xfrm>
            <a:off x="3633494" y="5715001"/>
            <a:ext cx="5094287" cy="761743"/>
            <a:chOff x="912" y="2037"/>
            <a:chExt cx="3984" cy="1076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22" name="AutoShape 11"/>
            <p:cNvSpPr>
              <a:spLocks noChangeArrowheads="1"/>
            </p:cNvSpPr>
            <p:nvPr/>
          </p:nvSpPr>
          <p:spPr bwMode="gray">
            <a:xfrm>
              <a:off x="912" y="2037"/>
              <a:ext cx="3984" cy="1076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noFill/>
              <a:round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23" name="Group 12"/>
            <p:cNvGrpSpPr>
              <a:grpSpLocks/>
            </p:cNvGrpSpPr>
            <p:nvPr/>
          </p:nvGrpSpPr>
          <p:grpSpPr bwMode="auto">
            <a:xfrm>
              <a:off x="999" y="2100"/>
              <a:ext cx="740" cy="897"/>
              <a:chOff x="999" y="2100"/>
              <a:chExt cx="740" cy="897"/>
            </a:xfrm>
          </p:grpSpPr>
          <p:sp>
            <p:nvSpPr>
              <p:cNvPr id="25" name="AutoShape 13"/>
              <p:cNvSpPr>
                <a:spLocks noChangeArrowheads="1"/>
              </p:cNvSpPr>
              <p:nvPr/>
            </p:nvSpPr>
            <p:spPr bwMode="gray">
              <a:xfrm>
                <a:off x="999" y="2100"/>
                <a:ext cx="740" cy="897"/>
              </a:xfrm>
              <a:prstGeom prst="roundRect">
                <a:avLst>
                  <a:gd name="adj" fmla="val 11921"/>
                </a:avLst>
              </a:prstGeom>
              <a:solidFill>
                <a:srgbClr val="1B00FE"/>
              </a:solidFill>
              <a:ln w="38100">
                <a:noFill/>
                <a:round/>
                <a:headEnd/>
                <a:tailEnd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6" name="Freeform 14"/>
              <p:cNvSpPr>
                <a:spLocks/>
              </p:cNvSpPr>
              <p:nvPr/>
            </p:nvSpPr>
            <p:spPr bwMode="gray">
              <a:xfrm>
                <a:off x="1047" y="2147"/>
                <a:ext cx="385" cy="372"/>
              </a:xfrm>
              <a:custGeom>
                <a:avLst/>
                <a:gdLst>
                  <a:gd name="T0" fmla="*/ 118 w 596"/>
                  <a:gd name="T1" fmla="*/ 0 h 598"/>
                  <a:gd name="T2" fmla="*/ 0 w 596"/>
                  <a:gd name="T3" fmla="*/ 118 h 598"/>
                  <a:gd name="T4" fmla="*/ 0 w 596"/>
                  <a:gd name="T5" fmla="*/ 589 h 598"/>
                  <a:gd name="T6" fmla="*/ 161 w 596"/>
                  <a:gd name="T7" fmla="*/ 174 h 598"/>
                  <a:gd name="T8" fmla="*/ 589 w 596"/>
                  <a:gd name="T9" fmla="*/ 0 h 598"/>
                  <a:gd name="T10" fmla="*/ 118 w 596"/>
                  <a:gd name="T11" fmla="*/ 0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hlink">
                      <a:gamma/>
                      <a:tint val="42353"/>
                      <a:invGamma/>
                    </a:schemeClr>
                  </a:gs>
                  <a:gs pos="100000">
                    <a:schemeClr val="hlink">
                      <a:alpha val="0"/>
                    </a:schemeClr>
                  </a:gs>
                </a:gsLst>
                <a:lin ang="2700000" scaled="1"/>
              </a:gra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7" name="Text Box 15"/>
              <p:cNvSpPr txBox="1">
                <a:spLocks noChangeArrowheads="1"/>
              </p:cNvSpPr>
              <p:nvPr/>
            </p:nvSpPr>
            <p:spPr bwMode="gray">
              <a:xfrm>
                <a:off x="1199" y="2203"/>
                <a:ext cx="348" cy="739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US" sz="2800" dirty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cs typeface="+mn-cs"/>
                  </a:rPr>
                  <a:t>C</a:t>
                </a:r>
              </a:p>
            </p:txBody>
          </p:sp>
        </p:grpSp>
        <p:sp>
          <p:nvSpPr>
            <p:cNvPr id="24" name="Text Box 16"/>
            <p:cNvSpPr txBox="1">
              <a:spLocks noChangeArrowheads="1"/>
            </p:cNvSpPr>
            <p:nvPr/>
          </p:nvSpPr>
          <p:spPr bwMode="gray">
            <a:xfrm>
              <a:off x="1847" y="2246"/>
              <a:ext cx="2746" cy="652"/>
            </a:xfrm>
            <a:prstGeom prst="rect">
              <a:avLst/>
            </a:prstGeom>
            <a:no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defRPr/>
              </a:pPr>
              <a:r>
                <a:rPr lang="en-US" sz="2400" smtClean="0">
                  <a:solidFill>
                    <a:srgbClr val="C00000"/>
                  </a:solidFill>
                  <a:cs typeface="+mn-cs"/>
                </a:rPr>
                <a:t>Xe chở hàng</a:t>
              </a:r>
              <a:endParaRPr lang="en-US" sz="2400" b="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29" name="Group 28"/>
          <p:cNvGrpSpPr>
            <a:grpSpLocks/>
          </p:cNvGrpSpPr>
          <p:nvPr/>
        </p:nvGrpSpPr>
        <p:grpSpPr bwMode="auto">
          <a:xfrm>
            <a:off x="3789363" y="3886200"/>
            <a:ext cx="868362" cy="652463"/>
            <a:chOff x="2990491" y="2273745"/>
            <a:chExt cx="1001663" cy="703769"/>
          </a:xfrm>
        </p:grpSpPr>
        <p:grpSp>
          <p:nvGrpSpPr>
            <p:cNvPr id="7190" name="Group 29"/>
            <p:cNvGrpSpPr>
              <a:grpSpLocks/>
            </p:cNvGrpSpPr>
            <p:nvPr/>
          </p:nvGrpSpPr>
          <p:grpSpPr bwMode="auto">
            <a:xfrm>
              <a:off x="2990491" y="2273745"/>
              <a:ext cx="1001663" cy="665511"/>
              <a:chOff x="3503107" y="5220119"/>
              <a:chExt cx="1001663" cy="665511"/>
            </a:xfrm>
          </p:grpSpPr>
          <p:sp>
            <p:nvSpPr>
              <p:cNvPr id="32" name="AutoShape 13"/>
              <p:cNvSpPr>
                <a:spLocks noChangeArrowheads="1"/>
              </p:cNvSpPr>
              <p:nvPr/>
            </p:nvSpPr>
            <p:spPr bwMode="gray">
              <a:xfrm>
                <a:off x="3503107" y="5220119"/>
                <a:ext cx="1001663" cy="666098"/>
              </a:xfrm>
              <a:prstGeom prst="roundRect">
                <a:avLst>
                  <a:gd name="adj" fmla="val 11921"/>
                </a:avLst>
              </a:prstGeom>
              <a:solidFill>
                <a:srgbClr val="C00000"/>
              </a:solidFill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3" name="Freeform 14"/>
              <p:cNvSpPr>
                <a:spLocks/>
              </p:cNvSpPr>
              <p:nvPr/>
            </p:nvSpPr>
            <p:spPr bwMode="gray">
              <a:xfrm>
                <a:off x="3569030" y="5254366"/>
                <a:ext cx="520059" cy="277398"/>
              </a:xfrm>
              <a:custGeom>
                <a:avLst/>
                <a:gdLst>
                  <a:gd name="T0" fmla="*/ 118 w 596"/>
                  <a:gd name="T1" fmla="*/ 0 h 598"/>
                  <a:gd name="T2" fmla="*/ 0 w 596"/>
                  <a:gd name="T3" fmla="*/ 118 h 598"/>
                  <a:gd name="T4" fmla="*/ 0 w 596"/>
                  <a:gd name="T5" fmla="*/ 589 h 598"/>
                  <a:gd name="T6" fmla="*/ 161 w 596"/>
                  <a:gd name="T7" fmla="*/ 174 h 598"/>
                  <a:gd name="T8" fmla="*/ 589 w 596"/>
                  <a:gd name="T9" fmla="*/ 0 h 598"/>
                  <a:gd name="T10" fmla="*/ 118 w 596"/>
                  <a:gd name="T11" fmla="*/ 0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hlink">
                      <a:gamma/>
                      <a:tint val="42353"/>
                      <a:invGamma/>
                    </a:schemeClr>
                  </a:gs>
                  <a:gs pos="100000">
                    <a:schemeClr val="hlink">
                      <a:alpha val="0"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31" name="Rectangle 30"/>
            <p:cNvSpPr/>
            <p:nvPr/>
          </p:nvSpPr>
          <p:spPr>
            <a:xfrm>
              <a:off x="3213897" y="2347376"/>
              <a:ext cx="554851" cy="63013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eaLnBrk="0" hangingPunct="0">
                <a:defRPr/>
              </a:pPr>
              <a:r>
                <a:rPr lang="en-US" sz="320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A</a:t>
              </a:r>
              <a:endParaRPr lang="en-US" sz="3200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pic>
        <p:nvPicPr>
          <p:cNvPr id="7177" name="Picture 115" descr="ALRMCLOK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7938" y="2743200"/>
            <a:ext cx="855662" cy="103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Oval 34"/>
          <p:cNvSpPr/>
          <p:nvPr/>
        </p:nvSpPr>
        <p:spPr>
          <a:xfrm>
            <a:off x="1398588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0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36" name="Oval 35"/>
          <p:cNvSpPr/>
          <p:nvPr/>
        </p:nvSpPr>
        <p:spPr>
          <a:xfrm>
            <a:off x="1397000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1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37" name="Oval 36"/>
          <p:cNvSpPr/>
          <p:nvPr/>
        </p:nvSpPr>
        <p:spPr>
          <a:xfrm>
            <a:off x="1398588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2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38" name="Oval 37"/>
          <p:cNvSpPr/>
          <p:nvPr/>
        </p:nvSpPr>
        <p:spPr>
          <a:xfrm>
            <a:off x="1411288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3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39" name="Oval 38"/>
          <p:cNvSpPr/>
          <p:nvPr/>
        </p:nvSpPr>
        <p:spPr>
          <a:xfrm>
            <a:off x="1411288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4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40" name="Oval 39"/>
          <p:cNvSpPr/>
          <p:nvPr/>
        </p:nvSpPr>
        <p:spPr>
          <a:xfrm>
            <a:off x="1408113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5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41" name="Oval 40"/>
          <p:cNvSpPr/>
          <p:nvPr/>
        </p:nvSpPr>
        <p:spPr>
          <a:xfrm>
            <a:off x="1409700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6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42" name="Oval 41"/>
          <p:cNvSpPr/>
          <p:nvPr/>
        </p:nvSpPr>
        <p:spPr>
          <a:xfrm>
            <a:off x="1411288" y="2998788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7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43" name="Oval 42"/>
          <p:cNvSpPr/>
          <p:nvPr/>
        </p:nvSpPr>
        <p:spPr>
          <a:xfrm>
            <a:off x="1409700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8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44" name="Oval 43"/>
          <p:cNvSpPr/>
          <p:nvPr/>
        </p:nvSpPr>
        <p:spPr>
          <a:xfrm>
            <a:off x="1420813" y="2998788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9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45" name="Oval 44"/>
          <p:cNvSpPr/>
          <p:nvPr/>
        </p:nvSpPr>
        <p:spPr>
          <a:xfrm>
            <a:off x="1420813" y="2998788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0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47" name="Rectangle 46"/>
          <p:cNvSpPr/>
          <p:nvPr/>
        </p:nvSpPr>
        <p:spPr>
          <a:xfrm rot="19908194">
            <a:off x="393052" y="1077610"/>
            <a:ext cx="4862776" cy="1267571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spcFirstLastPara="1" wrap="none">
            <a:prstTxWarp prst="textArchUp">
              <a:avLst>
                <a:gd name="adj" fmla="val 13753749"/>
              </a:avLst>
            </a:prstTxWarp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9600" i="1" u="sng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Matura MT Script Capitals" pitchFamily="66" charset="0"/>
                <a:cs typeface="Ideal Sans Medium" pitchFamily="50" charset="0"/>
              </a:rPr>
              <a:t>Xuất phát</a:t>
            </a:r>
            <a:endParaRPr lang="en-US" sz="9600" i="1" u="sng" dirty="0">
              <a:ln>
                <a:solidFill>
                  <a:srgbClr val="FF0000"/>
                </a:solidFill>
              </a:ln>
              <a:solidFill>
                <a:srgbClr val="FF0000"/>
              </a:solidFill>
              <a:latin typeface="Matura MT Script Capitals" pitchFamily="66" charset="0"/>
              <a:cs typeface="Ideal Sans Medium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241860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0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8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6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66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7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74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7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82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8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90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9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98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0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106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1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114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11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ring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5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j0214098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5" grpId="0" animBg="1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  <p:bldP spid="45" grpId="0" animBg="1"/>
      <p:bldP spid="45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15" descr="http://drive.kenh9.tv/http/1200x1200/tinhhoa.net-n7lCmD-20150710-thu-suc-voi-cac-cau-do-vui-de-ma-kho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3" y="42863"/>
            <a:ext cx="1670050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824163" y="1681162"/>
            <a:ext cx="6167437" cy="1317625"/>
          </a:xfrm>
        </p:spPr>
        <p:txBody>
          <a:bodyPr/>
          <a:lstStyle/>
          <a:p>
            <a:pPr algn="ctr" eaLnBrk="1" hangingPunct="1"/>
            <a:r>
              <a:rPr lang="vi-VN" altLang="en-US" sz="2800" smtClean="0">
                <a:solidFill>
                  <a:srgbClr val="002060"/>
                </a:solidFill>
                <a:latin typeface="Arial" charset="0"/>
                <a:cs typeface="Arial" charset="0"/>
              </a:rPr>
              <a:t>Biển báo hiệu giao thông đường bộ gồm mấy nhóm ?</a:t>
            </a:r>
            <a:endParaRPr lang="en-US" altLang="en-US" sz="2800" smtClean="0">
              <a:solidFill>
                <a:srgbClr val="002060"/>
              </a:solidFill>
              <a:latin typeface="Arial" charset="0"/>
              <a:cs typeface="Arial" charset="0"/>
            </a:endParaRPr>
          </a:p>
        </p:txBody>
      </p:sp>
      <p:grpSp>
        <p:nvGrpSpPr>
          <p:cNvPr id="6" name="Group 10"/>
          <p:cNvGrpSpPr>
            <a:grpSpLocks/>
          </p:cNvGrpSpPr>
          <p:nvPr/>
        </p:nvGrpSpPr>
        <p:grpSpPr bwMode="auto">
          <a:xfrm>
            <a:off x="2209800" y="2819400"/>
            <a:ext cx="6858000" cy="761743"/>
            <a:chOff x="912" y="2037"/>
            <a:chExt cx="3984" cy="1076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7" name="AutoShape 11"/>
            <p:cNvSpPr>
              <a:spLocks noChangeArrowheads="1"/>
            </p:cNvSpPr>
            <p:nvPr/>
          </p:nvSpPr>
          <p:spPr bwMode="gray">
            <a:xfrm>
              <a:off x="912" y="2037"/>
              <a:ext cx="3984" cy="1076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noFill/>
              <a:round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8" name="Group 12"/>
            <p:cNvGrpSpPr>
              <a:grpSpLocks/>
            </p:cNvGrpSpPr>
            <p:nvPr/>
          </p:nvGrpSpPr>
          <p:grpSpPr bwMode="auto">
            <a:xfrm>
              <a:off x="999" y="2100"/>
              <a:ext cx="488" cy="897"/>
              <a:chOff x="999" y="2100"/>
              <a:chExt cx="488" cy="897"/>
            </a:xfrm>
          </p:grpSpPr>
          <p:sp>
            <p:nvSpPr>
              <p:cNvPr id="10" name="AutoShape 13"/>
              <p:cNvSpPr>
                <a:spLocks noChangeArrowheads="1"/>
              </p:cNvSpPr>
              <p:nvPr/>
            </p:nvSpPr>
            <p:spPr bwMode="gray">
              <a:xfrm>
                <a:off x="999" y="2100"/>
                <a:ext cx="488" cy="897"/>
              </a:xfrm>
              <a:prstGeom prst="roundRect">
                <a:avLst>
                  <a:gd name="adj" fmla="val 11921"/>
                </a:avLst>
              </a:prstGeom>
              <a:solidFill>
                <a:srgbClr val="1B00FE"/>
              </a:solidFill>
              <a:ln w="38100">
                <a:noFill/>
                <a:round/>
                <a:headEnd/>
                <a:tailEnd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1" name="Freeform 14"/>
              <p:cNvSpPr>
                <a:spLocks/>
              </p:cNvSpPr>
              <p:nvPr/>
            </p:nvSpPr>
            <p:spPr bwMode="gray">
              <a:xfrm>
                <a:off x="1047" y="2147"/>
                <a:ext cx="385" cy="372"/>
              </a:xfrm>
              <a:custGeom>
                <a:avLst/>
                <a:gdLst>
                  <a:gd name="T0" fmla="*/ 118 w 596"/>
                  <a:gd name="T1" fmla="*/ 0 h 598"/>
                  <a:gd name="T2" fmla="*/ 0 w 596"/>
                  <a:gd name="T3" fmla="*/ 118 h 598"/>
                  <a:gd name="T4" fmla="*/ 0 w 596"/>
                  <a:gd name="T5" fmla="*/ 589 h 598"/>
                  <a:gd name="T6" fmla="*/ 161 w 596"/>
                  <a:gd name="T7" fmla="*/ 174 h 598"/>
                  <a:gd name="T8" fmla="*/ 589 w 596"/>
                  <a:gd name="T9" fmla="*/ 0 h 598"/>
                  <a:gd name="T10" fmla="*/ 118 w 596"/>
                  <a:gd name="T11" fmla="*/ 0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hlink">
                      <a:gamma/>
                      <a:tint val="42353"/>
                      <a:invGamma/>
                    </a:schemeClr>
                  </a:gs>
                  <a:gs pos="100000">
                    <a:schemeClr val="hlink">
                      <a:alpha val="0"/>
                    </a:schemeClr>
                  </a:gs>
                </a:gsLst>
                <a:lin ang="2700000" scaled="1"/>
              </a:gra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2" name="Text Box 15"/>
              <p:cNvSpPr txBox="1">
                <a:spLocks noChangeArrowheads="1"/>
              </p:cNvSpPr>
              <p:nvPr/>
            </p:nvSpPr>
            <p:spPr bwMode="gray">
              <a:xfrm>
                <a:off x="1047" y="2203"/>
                <a:ext cx="440" cy="739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US" sz="2800" dirty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cs typeface="+mn-cs"/>
                  </a:rPr>
                  <a:t>A</a:t>
                </a:r>
              </a:p>
            </p:txBody>
          </p:sp>
        </p:grpSp>
        <p:sp>
          <p:nvSpPr>
            <p:cNvPr id="9" name="Text Box 16"/>
            <p:cNvSpPr txBox="1">
              <a:spLocks noChangeArrowheads="1"/>
            </p:cNvSpPr>
            <p:nvPr/>
          </p:nvSpPr>
          <p:spPr bwMode="gray">
            <a:xfrm>
              <a:off x="1847" y="2221"/>
              <a:ext cx="437" cy="652"/>
            </a:xfrm>
            <a:prstGeom prst="rect">
              <a:avLst/>
            </a:prstGeom>
            <a:no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>
                <a:defRPr/>
              </a:pPr>
              <a:r>
                <a:rPr lang="en-US" sz="2400" smtClean="0">
                  <a:solidFill>
                    <a:srgbClr val="C00000"/>
                  </a:solidFill>
                  <a:cs typeface="+mn-cs"/>
                </a:rPr>
                <a:t>4</a:t>
              </a:r>
              <a:endParaRPr lang="en-US" sz="2400" b="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13" name="Group 10"/>
          <p:cNvGrpSpPr>
            <a:grpSpLocks/>
          </p:cNvGrpSpPr>
          <p:nvPr/>
        </p:nvGrpSpPr>
        <p:grpSpPr bwMode="auto">
          <a:xfrm>
            <a:off x="2209800" y="3810000"/>
            <a:ext cx="6858000" cy="761743"/>
            <a:chOff x="912" y="2037"/>
            <a:chExt cx="3984" cy="1076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14" name="AutoShape 11"/>
            <p:cNvSpPr>
              <a:spLocks noChangeArrowheads="1"/>
            </p:cNvSpPr>
            <p:nvPr/>
          </p:nvSpPr>
          <p:spPr bwMode="gray">
            <a:xfrm>
              <a:off x="912" y="2037"/>
              <a:ext cx="3984" cy="1076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noFill/>
              <a:round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5" name="Group 12"/>
            <p:cNvGrpSpPr>
              <a:grpSpLocks/>
            </p:cNvGrpSpPr>
            <p:nvPr/>
          </p:nvGrpSpPr>
          <p:grpSpPr bwMode="auto">
            <a:xfrm>
              <a:off x="999" y="2100"/>
              <a:ext cx="516" cy="897"/>
              <a:chOff x="999" y="2100"/>
              <a:chExt cx="516" cy="897"/>
            </a:xfrm>
          </p:grpSpPr>
          <p:sp>
            <p:nvSpPr>
              <p:cNvPr id="17" name="AutoShape 13"/>
              <p:cNvSpPr>
                <a:spLocks noChangeArrowheads="1"/>
              </p:cNvSpPr>
              <p:nvPr/>
            </p:nvSpPr>
            <p:spPr bwMode="gray">
              <a:xfrm>
                <a:off x="999" y="2100"/>
                <a:ext cx="516" cy="897"/>
              </a:xfrm>
              <a:prstGeom prst="roundRect">
                <a:avLst>
                  <a:gd name="adj" fmla="val 11921"/>
                </a:avLst>
              </a:prstGeom>
              <a:solidFill>
                <a:srgbClr val="1B00FE"/>
              </a:solidFill>
              <a:ln w="38100">
                <a:noFill/>
                <a:round/>
                <a:headEnd/>
                <a:tailEnd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8" name="Freeform 14"/>
              <p:cNvSpPr>
                <a:spLocks/>
              </p:cNvSpPr>
              <p:nvPr/>
            </p:nvSpPr>
            <p:spPr bwMode="gray">
              <a:xfrm>
                <a:off x="1047" y="2147"/>
                <a:ext cx="385" cy="372"/>
              </a:xfrm>
              <a:custGeom>
                <a:avLst/>
                <a:gdLst>
                  <a:gd name="T0" fmla="*/ 118 w 596"/>
                  <a:gd name="T1" fmla="*/ 0 h 598"/>
                  <a:gd name="T2" fmla="*/ 0 w 596"/>
                  <a:gd name="T3" fmla="*/ 118 h 598"/>
                  <a:gd name="T4" fmla="*/ 0 w 596"/>
                  <a:gd name="T5" fmla="*/ 589 h 598"/>
                  <a:gd name="T6" fmla="*/ 161 w 596"/>
                  <a:gd name="T7" fmla="*/ 174 h 598"/>
                  <a:gd name="T8" fmla="*/ 589 w 596"/>
                  <a:gd name="T9" fmla="*/ 0 h 598"/>
                  <a:gd name="T10" fmla="*/ 118 w 596"/>
                  <a:gd name="T11" fmla="*/ 0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hlink">
                      <a:gamma/>
                      <a:tint val="42353"/>
                      <a:invGamma/>
                    </a:schemeClr>
                  </a:gs>
                  <a:gs pos="100000">
                    <a:schemeClr val="hlink">
                      <a:alpha val="0"/>
                    </a:schemeClr>
                  </a:gs>
                </a:gsLst>
                <a:lin ang="2700000" scaled="1"/>
              </a:gra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9" name="Text Box 15"/>
              <p:cNvSpPr txBox="1">
                <a:spLocks noChangeArrowheads="1"/>
              </p:cNvSpPr>
              <p:nvPr/>
            </p:nvSpPr>
            <p:spPr bwMode="gray">
              <a:xfrm>
                <a:off x="1047" y="2203"/>
                <a:ext cx="440" cy="739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US" sz="2800" dirty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cs typeface="+mn-cs"/>
                  </a:rPr>
                  <a:t>B</a:t>
                </a:r>
              </a:p>
            </p:txBody>
          </p:sp>
        </p:grpSp>
        <p:sp>
          <p:nvSpPr>
            <p:cNvPr id="16" name="Text Box 16"/>
            <p:cNvSpPr txBox="1">
              <a:spLocks noChangeArrowheads="1"/>
            </p:cNvSpPr>
            <p:nvPr/>
          </p:nvSpPr>
          <p:spPr bwMode="gray">
            <a:xfrm>
              <a:off x="1847" y="2203"/>
              <a:ext cx="437" cy="652"/>
            </a:xfrm>
            <a:prstGeom prst="rect">
              <a:avLst/>
            </a:prstGeom>
            <a:no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>
                <a:defRPr/>
              </a:pPr>
              <a:r>
                <a:rPr lang="en-US" sz="2400" smtClean="0">
                  <a:solidFill>
                    <a:srgbClr val="C00000"/>
                  </a:solidFill>
                  <a:cs typeface="+mn-cs"/>
                </a:rPr>
                <a:t>5</a:t>
              </a:r>
              <a:endParaRPr lang="en-US" sz="2400" b="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20" name="Group 10"/>
          <p:cNvGrpSpPr>
            <a:grpSpLocks/>
          </p:cNvGrpSpPr>
          <p:nvPr/>
        </p:nvGrpSpPr>
        <p:grpSpPr bwMode="auto">
          <a:xfrm>
            <a:off x="2144713" y="4800600"/>
            <a:ext cx="6923087" cy="761743"/>
            <a:chOff x="912" y="2037"/>
            <a:chExt cx="3984" cy="1076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21" name="AutoShape 11"/>
            <p:cNvSpPr>
              <a:spLocks noChangeArrowheads="1"/>
            </p:cNvSpPr>
            <p:nvPr/>
          </p:nvSpPr>
          <p:spPr bwMode="gray">
            <a:xfrm>
              <a:off x="912" y="2037"/>
              <a:ext cx="3984" cy="1076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noFill/>
              <a:round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22" name="Group 12"/>
            <p:cNvGrpSpPr>
              <a:grpSpLocks/>
            </p:cNvGrpSpPr>
            <p:nvPr/>
          </p:nvGrpSpPr>
          <p:grpSpPr bwMode="auto">
            <a:xfrm>
              <a:off x="999" y="2100"/>
              <a:ext cx="548" cy="897"/>
              <a:chOff x="999" y="2100"/>
              <a:chExt cx="548" cy="897"/>
            </a:xfrm>
          </p:grpSpPr>
          <p:sp>
            <p:nvSpPr>
              <p:cNvPr id="24" name="AutoShape 13"/>
              <p:cNvSpPr>
                <a:spLocks noChangeArrowheads="1"/>
              </p:cNvSpPr>
              <p:nvPr/>
            </p:nvSpPr>
            <p:spPr bwMode="gray">
              <a:xfrm>
                <a:off x="999" y="2100"/>
                <a:ext cx="548" cy="897"/>
              </a:xfrm>
              <a:prstGeom prst="roundRect">
                <a:avLst>
                  <a:gd name="adj" fmla="val 11921"/>
                </a:avLst>
              </a:prstGeom>
              <a:solidFill>
                <a:srgbClr val="1B00FE"/>
              </a:solidFill>
              <a:ln w="38100">
                <a:noFill/>
                <a:round/>
                <a:headEnd/>
                <a:tailEnd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5" name="Freeform 14"/>
              <p:cNvSpPr>
                <a:spLocks/>
              </p:cNvSpPr>
              <p:nvPr/>
            </p:nvSpPr>
            <p:spPr bwMode="gray">
              <a:xfrm>
                <a:off x="1047" y="2147"/>
                <a:ext cx="385" cy="372"/>
              </a:xfrm>
              <a:custGeom>
                <a:avLst/>
                <a:gdLst>
                  <a:gd name="T0" fmla="*/ 118 w 596"/>
                  <a:gd name="T1" fmla="*/ 0 h 598"/>
                  <a:gd name="T2" fmla="*/ 0 w 596"/>
                  <a:gd name="T3" fmla="*/ 118 h 598"/>
                  <a:gd name="T4" fmla="*/ 0 w 596"/>
                  <a:gd name="T5" fmla="*/ 589 h 598"/>
                  <a:gd name="T6" fmla="*/ 161 w 596"/>
                  <a:gd name="T7" fmla="*/ 174 h 598"/>
                  <a:gd name="T8" fmla="*/ 589 w 596"/>
                  <a:gd name="T9" fmla="*/ 0 h 598"/>
                  <a:gd name="T10" fmla="*/ 118 w 596"/>
                  <a:gd name="T11" fmla="*/ 0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hlink">
                      <a:gamma/>
                      <a:tint val="42353"/>
                      <a:invGamma/>
                    </a:schemeClr>
                  </a:gs>
                  <a:gs pos="100000">
                    <a:schemeClr val="hlink">
                      <a:alpha val="0"/>
                    </a:schemeClr>
                  </a:gs>
                </a:gsLst>
                <a:lin ang="2700000" scaled="1"/>
              </a:gra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6" name="Text Box 15"/>
              <p:cNvSpPr txBox="1">
                <a:spLocks noChangeArrowheads="1"/>
              </p:cNvSpPr>
              <p:nvPr/>
            </p:nvSpPr>
            <p:spPr bwMode="gray">
              <a:xfrm>
                <a:off x="1047" y="2203"/>
                <a:ext cx="472" cy="739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US" sz="2800" dirty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cs typeface="+mn-cs"/>
                  </a:rPr>
                  <a:t>C</a:t>
                </a:r>
              </a:p>
            </p:txBody>
          </p:sp>
        </p:grpSp>
        <p:sp>
          <p:nvSpPr>
            <p:cNvPr id="23" name="Text Box 16"/>
            <p:cNvSpPr txBox="1">
              <a:spLocks noChangeArrowheads="1"/>
            </p:cNvSpPr>
            <p:nvPr/>
          </p:nvSpPr>
          <p:spPr bwMode="gray">
            <a:xfrm>
              <a:off x="1847" y="2246"/>
              <a:ext cx="462" cy="652"/>
            </a:xfrm>
            <a:prstGeom prst="rect">
              <a:avLst/>
            </a:prstGeom>
            <a:no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>
                <a:defRPr/>
              </a:pPr>
              <a:r>
                <a:rPr lang="en-US" sz="2400" smtClean="0">
                  <a:solidFill>
                    <a:srgbClr val="C00000"/>
                  </a:solidFill>
                  <a:cs typeface="+mn-cs"/>
                </a:rPr>
                <a:t>6</a:t>
              </a:r>
              <a:endParaRPr lang="en-US" sz="2400" b="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28" name="Group 27"/>
          <p:cNvGrpSpPr>
            <a:grpSpLocks/>
          </p:cNvGrpSpPr>
          <p:nvPr/>
        </p:nvGrpSpPr>
        <p:grpSpPr bwMode="auto">
          <a:xfrm>
            <a:off x="2332038" y="3810000"/>
            <a:ext cx="868362" cy="652463"/>
            <a:chOff x="2990491" y="2273745"/>
            <a:chExt cx="1001663" cy="703769"/>
          </a:xfrm>
        </p:grpSpPr>
        <p:grpSp>
          <p:nvGrpSpPr>
            <p:cNvPr id="8214" name="Group 29"/>
            <p:cNvGrpSpPr>
              <a:grpSpLocks/>
            </p:cNvGrpSpPr>
            <p:nvPr/>
          </p:nvGrpSpPr>
          <p:grpSpPr bwMode="auto">
            <a:xfrm>
              <a:off x="2990491" y="2273745"/>
              <a:ext cx="1001663" cy="665511"/>
              <a:chOff x="3503107" y="5220119"/>
              <a:chExt cx="1001663" cy="665511"/>
            </a:xfrm>
          </p:grpSpPr>
          <p:sp>
            <p:nvSpPr>
              <p:cNvPr id="31" name="AutoShape 13"/>
              <p:cNvSpPr>
                <a:spLocks noChangeArrowheads="1"/>
              </p:cNvSpPr>
              <p:nvPr/>
            </p:nvSpPr>
            <p:spPr bwMode="gray">
              <a:xfrm>
                <a:off x="3503107" y="5220119"/>
                <a:ext cx="1001663" cy="666098"/>
              </a:xfrm>
              <a:prstGeom prst="roundRect">
                <a:avLst>
                  <a:gd name="adj" fmla="val 11921"/>
                </a:avLst>
              </a:prstGeom>
              <a:solidFill>
                <a:srgbClr val="C00000"/>
              </a:solidFill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2" name="Freeform 14"/>
              <p:cNvSpPr>
                <a:spLocks/>
              </p:cNvSpPr>
              <p:nvPr/>
            </p:nvSpPr>
            <p:spPr bwMode="gray">
              <a:xfrm>
                <a:off x="3569030" y="5254366"/>
                <a:ext cx="520059" cy="277398"/>
              </a:xfrm>
              <a:custGeom>
                <a:avLst/>
                <a:gdLst>
                  <a:gd name="T0" fmla="*/ 118 w 596"/>
                  <a:gd name="T1" fmla="*/ 0 h 598"/>
                  <a:gd name="T2" fmla="*/ 0 w 596"/>
                  <a:gd name="T3" fmla="*/ 118 h 598"/>
                  <a:gd name="T4" fmla="*/ 0 w 596"/>
                  <a:gd name="T5" fmla="*/ 589 h 598"/>
                  <a:gd name="T6" fmla="*/ 161 w 596"/>
                  <a:gd name="T7" fmla="*/ 174 h 598"/>
                  <a:gd name="T8" fmla="*/ 589 w 596"/>
                  <a:gd name="T9" fmla="*/ 0 h 598"/>
                  <a:gd name="T10" fmla="*/ 118 w 596"/>
                  <a:gd name="T11" fmla="*/ 0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hlink">
                      <a:gamma/>
                      <a:tint val="42353"/>
                      <a:invGamma/>
                    </a:schemeClr>
                  </a:gs>
                  <a:gs pos="100000">
                    <a:schemeClr val="hlink">
                      <a:alpha val="0"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30" name="Rectangle 29"/>
            <p:cNvSpPr/>
            <p:nvPr/>
          </p:nvSpPr>
          <p:spPr>
            <a:xfrm>
              <a:off x="3213897" y="2347376"/>
              <a:ext cx="554851" cy="63013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eaLnBrk="0" hangingPunct="0">
                <a:defRPr/>
              </a:pPr>
              <a:r>
                <a:rPr lang="en-US" sz="320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B</a:t>
              </a:r>
              <a:endParaRPr lang="en-US" sz="3200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pic>
        <p:nvPicPr>
          <p:cNvPr id="8201" name="Picture 115" descr="ALRMCLOK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7938" y="2743200"/>
            <a:ext cx="855662" cy="103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Oval 33"/>
          <p:cNvSpPr/>
          <p:nvPr/>
        </p:nvSpPr>
        <p:spPr>
          <a:xfrm>
            <a:off x="1398588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0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1397000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1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36" name="Oval 35"/>
          <p:cNvSpPr/>
          <p:nvPr/>
        </p:nvSpPr>
        <p:spPr>
          <a:xfrm>
            <a:off x="1398588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2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37" name="Oval 36"/>
          <p:cNvSpPr/>
          <p:nvPr/>
        </p:nvSpPr>
        <p:spPr>
          <a:xfrm>
            <a:off x="1411288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3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38" name="Oval 37"/>
          <p:cNvSpPr/>
          <p:nvPr/>
        </p:nvSpPr>
        <p:spPr>
          <a:xfrm>
            <a:off x="1411288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4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39" name="Oval 38"/>
          <p:cNvSpPr/>
          <p:nvPr/>
        </p:nvSpPr>
        <p:spPr>
          <a:xfrm>
            <a:off x="1408113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5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40" name="Oval 39"/>
          <p:cNvSpPr/>
          <p:nvPr/>
        </p:nvSpPr>
        <p:spPr>
          <a:xfrm>
            <a:off x="1409700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6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41" name="Oval 40"/>
          <p:cNvSpPr/>
          <p:nvPr/>
        </p:nvSpPr>
        <p:spPr>
          <a:xfrm>
            <a:off x="1411288" y="2998788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7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42" name="Oval 41"/>
          <p:cNvSpPr/>
          <p:nvPr/>
        </p:nvSpPr>
        <p:spPr>
          <a:xfrm>
            <a:off x="1409700" y="29845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8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43" name="Oval 42"/>
          <p:cNvSpPr/>
          <p:nvPr/>
        </p:nvSpPr>
        <p:spPr>
          <a:xfrm>
            <a:off x="1420813" y="2998788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9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44" name="Oval 43"/>
          <p:cNvSpPr/>
          <p:nvPr/>
        </p:nvSpPr>
        <p:spPr>
          <a:xfrm>
            <a:off x="1420813" y="2998788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0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46" name="Rectangle 45"/>
          <p:cNvSpPr/>
          <p:nvPr/>
        </p:nvSpPr>
        <p:spPr>
          <a:xfrm rot="19908194">
            <a:off x="393052" y="1077610"/>
            <a:ext cx="4862776" cy="1267571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spcFirstLastPara="1" wrap="none">
            <a:prstTxWarp prst="textArchUp">
              <a:avLst>
                <a:gd name="adj" fmla="val 13753749"/>
              </a:avLst>
            </a:prstTxWarp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9600" i="1" u="sng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Matura MT Script Capitals" pitchFamily="66" charset="0"/>
                <a:cs typeface="Ideal Sans Medium" pitchFamily="50" charset="0"/>
              </a:rPr>
              <a:t>Xuất phát</a:t>
            </a:r>
            <a:endParaRPr lang="en-US" sz="9600" i="1" u="sng" dirty="0">
              <a:ln>
                <a:solidFill>
                  <a:srgbClr val="FF0000"/>
                </a:solidFill>
              </a:ln>
              <a:solidFill>
                <a:srgbClr val="FF0000"/>
              </a:solidFill>
              <a:latin typeface="Matura MT Script Capitals" pitchFamily="66" charset="0"/>
              <a:cs typeface="Ideal Sans Medium" pitchFamily="50" charset="0"/>
            </a:endParaRPr>
          </a:p>
        </p:txBody>
      </p:sp>
      <p:grpSp>
        <p:nvGrpSpPr>
          <p:cNvPr id="61" name="Group 10"/>
          <p:cNvGrpSpPr>
            <a:grpSpLocks/>
          </p:cNvGrpSpPr>
          <p:nvPr/>
        </p:nvGrpSpPr>
        <p:grpSpPr bwMode="auto">
          <a:xfrm>
            <a:off x="2133600" y="5834063"/>
            <a:ext cx="6923087" cy="761743"/>
            <a:chOff x="912" y="2037"/>
            <a:chExt cx="3984" cy="1076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62" name="AutoShape 11"/>
            <p:cNvSpPr>
              <a:spLocks noChangeArrowheads="1"/>
            </p:cNvSpPr>
            <p:nvPr/>
          </p:nvSpPr>
          <p:spPr bwMode="gray">
            <a:xfrm>
              <a:off x="912" y="2037"/>
              <a:ext cx="3984" cy="1076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noFill/>
              <a:round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63" name="Group 12"/>
            <p:cNvGrpSpPr>
              <a:grpSpLocks/>
            </p:cNvGrpSpPr>
            <p:nvPr/>
          </p:nvGrpSpPr>
          <p:grpSpPr bwMode="auto">
            <a:xfrm>
              <a:off x="999" y="2100"/>
              <a:ext cx="548" cy="897"/>
              <a:chOff x="999" y="2100"/>
              <a:chExt cx="548" cy="897"/>
            </a:xfrm>
          </p:grpSpPr>
          <p:sp>
            <p:nvSpPr>
              <p:cNvPr id="65" name="AutoShape 13"/>
              <p:cNvSpPr>
                <a:spLocks noChangeArrowheads="1"/>
              </p:cNvSpPr>
              <p:nvPr/>
            </p:nvSpPr>
            <p:spPr bwMode="gray">
              <a:xfrm>
                <a:off x="999" y="2100"/>
                <a:ext cx="548" cy="897"/>
              </a:xfrm>
              <a:prstGeom prst="roundRect">
                <a:avLst>
                  <a:gd name="adj" fmla="val 11921"/>
                </a:avLst>
              </a:prstGeom>
              <a:solidFill>
                <a:srgbClr val="1B00FE"/>
              </a:solidFill>
              <a:ln w="38100">
                <a:noFill/>
                <a:round/>
                <a:headEnd/>
                <a:tailEnd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66" name="Freeform 14"/>
              <p:cNvSpPr>
                <a:spLocks/>
              </p:cNvSpPr>
              <p:nvPr/>
            </p:nvSpPr>
            <p:spPr bwMode="gray">
              <a:xfrm>
                <a:off x="1047" y="2147"/>
                <a:ext cx="385" cy="372"/>
              </a:xfrm>
              <a:custGeom>
                <a:avLst/>
                <a:gdLst>
                  <a:gd name="T0" fmla="*/ 118 w 596"/>
                  <a:gd name="T1" fmla="*/ 0 h 598"/>
                  <a:gd name="T2" fmla="*/ 0 w 596"/>
                  <a:gd name="T3" fmla="*/ 118 h 598"/>
                  <a:gd name="T4" fmla="*/ 0 w 596"/>
                  <a:gd name="T5" fmla="*/ 589 h 598"/>
                  <a:gd name="T6" fmla="*/ 161 w 596"/>
                  <a:gd name="T7" fmla="*/ 174 h 598"/>
                  <a:gd name="T8" fmla="*/ 589 w 596"/>
                  <a:gd name="T9" fmla="*/ 0 h 598"/>
                  <a:gd name="T10" fmla="*/ 118 w 596"/>
                  <a:gd name="T11" fmla="*/ 0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hlink">
                      <a:gamma/>
                      <a:tint val="42353"/>
                      <a:invGamma/>
                    </a:schemeClr>
                  </a:gs>
                  <a:gs pos="100000">
                    <a:schemeClr val="hlink">
                      <a:alpha val="0"/>
                    </a:schemeClr>
                  </a:gs>
                </a:gsLst>
                <a:lin ang="2700000" scaled="1"/>
              </a:gra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67" name="Text Box 15"/>
              <p:cNvSpPr txBox="1">
                <a:spLocks noChangeArrowheads="1"/>
              </p:cNvSpPr>
              <p:nvPr/>
            </p:nvSpPr>
            <p:spPr bwMode="gray">
              <a:xfrm>
                <a:off x="1047" y="2203"/>
                <a:ext cx="472" cy="739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US" sz="2800" smtClean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cs typeface="+mn-cs"/>
                  </a:rPr>
                  <a:t>D</a:t>
                </a:r>
                <a:endParaRPr lang="en-US" sz="28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cs typeface="+mn-cs"/>
                </a:endParaRPr>
              </a:p>
            </p:txBody>
          </p:sp>
        </p:grpSp>
        <p:sp>
          <p:nvSpPr>
            <p:cNvPr id="64" name="Text Box 16"/>
            <p:cNvSpPr txBox="1">
              <a:spLocks noChangeArrowheads="1"/>
            </p:cNvSpPr>
            <p:nvPr/>
          </p:nvSpPr>
          <p:spPr bwMode="gray">
            <a:xfrm>
              <a:off x="1847" y="2246"/>
              <a:ext cx="468" cy="652"/>
            </a:xfrm>
            <a:prstGeom prst="rect">
              <a:avLst/>
            </a:prstGeom>
            <a:no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>
                <a:defRPr/>
              </a:pPr>
              <a:r>
                <a:rPr lang="en-US" sz="2400" smtClean="0">
                  <a:solidFill>
                    <a:srgbClr val="C00000"/>
                  </a:solidFill>
                  <a:cs typeface="+mn-cs"/>
                </a:rPr>
                <a:t>7</a:t>
              </a:r>
              <a:endParaRPr lang="en-US" sz="2400" b="0" dirty="0">
                <a:solidFill>
                  <a:srgbClr val="C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0393739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0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8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66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7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74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7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82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8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90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9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98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10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106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1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114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1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122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12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ring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3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j0214098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4" grpId="0" animBg="1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</p:bldLst>
  </p:timing>
</p:sld>
</file>

<file path=ppt/theme/theme1.xml><?xml version="1.0" encoding="utf-8"?>
<a:theme xmlns:a="http://schemas.openxmlformats.org/drawingml/2006/main" name="template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templat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emplate 1">
        <a:dk1>
          <a:srgbClr val="4D4D4D"/>
        </a:dk1>
        <a:lt1>
          <a:srgbClr val="FFFFFF"/>
        </a:lt1>
        <a:dk2>
          <a:srgbClr val="000000"/>
        </a:dk2>
        <a:lt2>
          <a:srgbClr val="D5E1F3"/>
        </a:lt2>
        <a:accent1>
          <a:srgbClr val="BC4417"/>
        </a:accent1>
        <a:accent2>
          <a:srgbClr val="CF9C1C"/>
        </a:accent2>
        <a:accent3>
          <a:srgbClr val="FFFFFF"/>
        </a:accent3>
        <a:accent4>
          <a:srgbClr val="404040"/>
        </a:accent4>
        <a:accent5>
          <a:srgbClr val="DAB0AB"/>
        </a:accent5>
        <a:accent6>
          <a:srgbClr val="BB8D18"/>
        </a:accent6>
        <a:hlink>
          <a:srgbClr val="E8C97C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4D4D4D"/>
        </a:dk1>
        <a:lt1>
          <a:srgbClr val="FFFFFF"/>
        </a:lt1>
        <a:dk2>
          <a:srgbClr val="000000"/>
        </a:dk2>
        <a:lt2>
          <a:srgbClr val="986615"/>
        </a:lt2>
        <a:accent1>
          <a:srgbClr val="BF4413"/>
        </a:accent1>
        <a:accent2>
          <a:srgbClr val="FFAB21"/>
        </a:accent2>
        <a:accent3>
          <a:srgbClr val="FFFFFF"/>
        </a:accent3>
        <a:accent4>
          <a:srgbClr val="404040"/>
        </a:accent4>
        <a:accent5>
          <a:srgbClr val="DCB0AA"/>
        </a:accent5>
        <a:accent6>
          <a:srgbClr val="E79B1D"/>
        </a:accent6>
        <a:hlink>
          <a:srgbClr val="C5A37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000000"/>
        </a:dk2>
        <a:lt2>
          <a:srgbClr val="4A1B17"/>
        </a:lt2>
        <a:accent1>
          <a:srgbClr val="C66C00"/>
        </a:accent1>
        <a:accent2>
          <a:srgbClr val="FED416"/>
        </a:accent2>
        <a:accent3>
          <a:srgbClr val="FFFFFF"/>
        </a:accent3>
        <a:accent4>
          <a:srgbClr val="404040"/>
        </a:accent4>
        <a:accent5>
          <a:srgbClr val="DFBAAA"/>
        </a:accent5>
        <a:accent6>
          <a:srgbClr val="E6C013"/>
        </a:accent6>
        <a:hlink>
          <a:srgbClr val="FFDE93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4D4D4D"/>
        </a:dk1>
        <a:lt1>
          <a:srgbClr val="FFFFFF"/>
        </a:lt1>
        <a:dk2>
          <a:srgbClr val="000000"/>
        </a:dk2>
        <a:lt2>
          <a:srgbClr val="9B6902"/>
        </a:lt2>
        <a:accent1>
          <a:srgbClr val="C75E00"/>
        </a:accent1>
        <a:accent2>
          <a:srgbClr val="FED416"/>
        </a:accent2>
        <a:accent3>
          <a:srgbClr val="FFFFFF"/>
        </a:accent3>
        <a:accent4>
          <a:srgbClr val="404040"/>
        </a:accent4>
        <a:accent5>
          <a:srgbClr val="E0B6AA"/>
        </a:accent5>
        <a:accent6>
          <a:srgbClr val="E6C013"/>
        </a:accent6>
        <a:hlink>
          <a:srgbClr val="EE66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000000"/>
        </a:dk2>
        <a:lt2>
          <a:srgbClr val="570301"/>
        </a:lt2>
        <a:accent1>
          <a:srgbClr val="D37E00"/>
        </a:accent1>
        <a:accent2>
          <a:srgbClr val="F5CB03"/>
        </a:accent2>
        <a:accent3>
          <a:srgbClr val="FFFFFF"/>
        </a:accent3>
        <a:accent4>
          <a:srgbClr val="404040"/>
        </a:accent4>
        <a:accent5>
          <a:srgbClr val="E6C0AA"/>
        </a:accent5>
        <a:accent6>
          <a:srgbClr val="DEB802"/>
        </a:accent6>
        <a:hlink>
          <a:srgbClr val="D86001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000000"/>
        </a:dk2>
        <a:lt2>
          <a:srgbClr val="713C0C"/>
        </a:lt2>
        <a:accent1>
          <a:srgbClr val="E4B058"/>
        </a:accent1>
        <a:accent2>
          <a:srgbClr val="FDD912"/>
        </a:accent2>
        <a:accent3>
          <a:srgbClr val="FFFFFF"/>
        </a:accent3>
        <a:accent4>
          <a:srgbClr val="404040"/>
        </a:accent4>
        <a:accent5>
          <a:srgbClr val="EFD4B4"/>
        </a:accent5>
        <a:accent6>
          <a:srgbClr val="E5C40F"/>
        </a:accent6>
        <a:hlink>
          <a:srgbClr val="E06301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4D4D4D"/>
        </a:dk1>
        <a:lt1>
          <a:srgbClr val="FFFFFF"/>
        </a:lt1>
        <a:dk2>
          <a:srgbClr val="000000"/>
        </a:dk2>
        <a:lt2>
          <a:srgbClr val="953900"/>
        </a:lt2>
        <a:accent1>
          <a:srgbClr val="B65300"/>
        </a:accent1>
        <a:accent2>
          <a:srgbClr val="CE6A00"/>
        </a:accent2>
        <a:accent3>
          <a:srgbClr val="FFFFFF"/>
        </a:accent3>
        <a:accent4>
          <a:srgbClr val="404040"/>
        </a:accent4>
        <a:accent5>
          <a:srgbClr val="D7B3AA"/>
        </a:accent5>
        <a:accent6>
          <a:srgbClr val="BA5F00"/>
        </a:accent6>
        <a:hlink>
          <a:srgbClr val="F0A806"/>
        </a:hlink>
        <a:folHlink>
          <a:srgbClr val="FFE6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8">
        <a:dk1>
          <a:srgbClr val="4D4D4D"/>
        </a:dk1>
        <a:lt1>
          <a:srgbClr val="FFFFFF"/>
        </a:lt1>
        <a:dk2>
          <a:srgbClr val="000000"/>
        </a:dk2>
        <a:lt2>
          <a:srgbClr val="D87200"/>
        </a:lt2>
        <a:accent1>
          <a:srgbClr val="E29B07"/>
        </a:accent1>
        <a:accent2>
          <a:srgbClr val="EDBF03"/>
        </a:accent2>
        <a:accent3>
          <a:srgbClr val="FFFFFF"/>
        </a:accent3>
        <a:accent4>
          <a:srgbClr val="404040"/>
        </a:accent4>
        <a:accent5>
          <a:srgbClr val="EECBAA"/>
        </a:accent5>
        <a:accent6>
          <a:srgbClr val="D7AD02"/>
        </a:accent6>
        <a:hlink>
          <a:srgbClr val="7CA43F"/>
        </a:hlink>
        <a:folHlink>
          <a:srgbClr val="FFE6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9">
        <a:dk1>
          <a:srgbClr val="4D4D4D"/>
        </a:dk1>
        <a:lt1>
          <a:srgbClr val="FFFFFF"/>
        </a:lt1>
        <a:dk2>
          <a:srgbClr val="000000"/>
        </a:dk2>
        <a:lt2>
          <a:srgbClr val="D24D06"/>
        </a:lt2>
        <a:accent1>
          <a:srgbClr val="E59709"/>
        </a:accent1>
        <a:accent2>
          <a:srgbClr val="E9AC24"/>
        </a:accent2>
        <a:accent3>
          <a:srgbClr val="FFFFFF"/>
        </a:accent3>
        <a:accent4>
          <a:srgbClr val="404040"/>
        </a:accent4>
        <a:accent5>
          <a:srgbClr val="F0C9AA"/>
        </a:accent5>
        <a:accent6>
          <a:srgbClr val="D39B20"/>
        </a:accent6>
        <a:hlink>
          <a:srgbClr val="F7B80B"/>
        </a:hlink>
        <a:folHlink>
          <a:srgbClr val="FFE6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0">
        <a:dk1>
          <a:srgbClr val="4D4D4D"/>
        </a:dk1>
        <a:lt1>
          <a:srgbClr val="FFFFFF"/>
        </a:lt1>
        <a:dk2>
          <a:srgbClr val="000000"/>
        </a:dk2>
        <a:lt2>
          <a:srgbClr val="CD5003"/>
        </a:lt2>
        <a:accent1>
          <a:srgbClr val="419DCF"/>
        </a:accent1>
        <a:accent2>
          <a:srgbClr val="BC1F1F"/>
        </a:accent2>
        <a:accent3>
          <a:srgbClr val="FFFFFF"/>
        </a:accent3>
        <a:accent4>
          <a:srgbClr val="404040"/>
        </a:accent4>
        <a:accent5>
          <a:srgbClr val="B0CCE4"/>
        </a:accent5>
        <a:accent6>
          <a:srgbClr val="AA1B1B"/>
        </a:accent6>
        <a:hlink>
          <a:srgbClr val="FFE42F"/>
        </a:hlink>
        <a:folHlink>
          <a:srgbClr val="FFE6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1">
        <a:dk1>
          <a:srgbClr val="4D4D4D"/>
        </a:dk1>
        <a:lt1>
          <a:srgbClr val="FFFFFF"/>
        </a:lt1>
        <a:dk2>
          <a:srgbClr val="000000"/>
        </a:dk2>
        <a:lt2>
          <a:srgbClr val="DF2905"/>
        </a:lt2>
        <a:accent1>
          <a:srgbClr val="D05203"/>
        </a:accent1>
        <a:accent2>
          <a:srgbClr val="72A3E1"/>
        </a:accent2>
        <a:accent3>
          <a:srgbClr val="FFFFFF"/>
        </a:accent3>
        <a:accent4>
          <a:srgbClr val="404040"/>
        </a:accent4>
        <a:accent5>
          <a:srgbClr val="E4B3AA"/>
        </a:accent5>
        <a:accent6>
          <a:srgbClr val="6793CC"/>
        </a:accent6>
        <a:hlink>
          <a:srgbClr val="F3A105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Chủ đề của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hủ đề của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1654</TotalTime>
  <Words>1074</Words>
  <Application>Microsoft Office PowerPoint</Application>
  <PresentationFormat>On-screen Show (4:3)</PresentationFormat>
  <Paragraphs>451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26" baseType="lpstr">
      <vt:lpstr>template</vt:lpstr>
      <vt:lpstr>Custom Design</vt:lpstr>
      <vt:lpstr> Tổ chức nào đại diện tiếng nói, nguyện vọng của trẻ em? </vt:lpstr>
      <vt:lpstr> Trẻ em có bổn phận đối với ai? </vt:lpstr>
      <vt:lpstr> Khi bị bạo lực, đánh đập, bóc lột…thì em làm gì? </vt:lpstr>
      <vt:lpstr>Trong các hoạt động sau, hoạt động nào là không an toàn? </vt:lpstr>
      <vt:lpstr>Trẻ em lứa tuổi nào sau đây có thể qua đường mà không cần người lớn dẫn dắt?</vt:lpstr>
      <vt:lpstr>Khi đi ô tô, em cần làm gì để đảm bảo an toàn?</vt:lpstr>
      <vt:lpstr>Đi xe đạp như thế nào là an toàn?</vt:lpstr>
      <vt:lpstr>Phương tiện giao thông nào được ưu tiên khi tham gia giao thông?</vt:lpstr>
      <vt:lpstr>Biển báo hiệu giao thông đường bộ gồm mấy nhóm ?</vt:lpstr>
      <vt:lpstr>Tàu thủy, ca nô, thuyền là những phương tiện giao thông đường gì ?</vt:lpstr>
      <vt:lpstr>Tín hiệu đèn điều khiển người đi bộ có mấy màu ? Thứ tự các màu đó là gì ?</vt:lpstr>
      <vt:lpstr>Hình nào dưới đây là biển báo nguy hiểm?</vt:lpstr>
      <vt:lpstr>Em thả diều ở những nơi nào là an toàn?</vt:lpstr>
      <vt:lpstr>Khi đường không có vỉa hè em phải đi…</vt:lpstr>
      <vt:lpstr>Khi tham gia giao thông, trường hợp nào dưới đây là không an toàn, gây nguy hiểm?</vt:lpstr>
      <vt:lpstr>PowerPoint Presentation</vt:lpstr>
      <vt:lpstr>PowerPoint Presentation</vt:lpstr>
      <vt:lpstr>Em được người lớn chở xe máy đi trên đường, em phải ngồi thế nào cho an toàn?</vt:lpstr>
      <vt:lpstr>Em hãy chọn đáp án đúng</vt:lpstr>
      <vt:lpstr>Người đi xe đạp điện có phải đội mũ bảo hiểm không</vt:lpstr>
      <vt:lpstr>Gặp biển báo nào người lái xe phải nhường đường cho người đi bộ?</vt:lpstr>
      <vt:lpstr>Khi gặp biển báo nào thì xe đạp không được đi vào?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Bản trình bày của PowerPoint</dc:title>
  <dc:creator>Carcassonno</dc:creator>
  <cp:lastModifiedBy>Le Quang Duc</cp:lastModifiedBy>
  <cp:revision>177</cp:revision>
  <dcterms:created xsi:type="dcterms:W3CDTF">2013-04-15T07:54:58Z</dcterms:created>
  <dcterms:modified xsi:type="dcterms:W3CDTF">2019-03-21T13:15:17Z</dcterms:modified>
</cp:coreProperties>
</file>