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31"/>
  </p:notesMasterIdLst>
  <p:handoutMasterIdLst>
    <p:handoutMasterId r:id="rId32"/>
  </p:handoutMasterIdLst>
  <p:sldIdLst>
    <p:sldId id="848" r:id="rId2"/>
    <p:sldId id="1519" r:id="rId3"/>
    <p:sldId id="1556" r:id="rId4"/>
    <p:sldId id="1600" r:id="rId5"/>
    <p:sldId id="1635" r:id="rId6"/>
    <p:sldId id="1638" r:id="rId7"/>
    <p:sldId id="1639" r:id="rId8"/>
    <p:sldId id="1641" r:id="rId9"/>
    <p:sldId id="1642" r:id="rId10"/>
    <p:sldId id="1643" r:id="rId11"/>
    <p:sldId id="1644" r:id="rId12"/>
    <p:sldId id="1632" r:id="rId13"/>
    <p:sldId id="1579" r:id="rId14"/>
    <p:sldId id="1581" r:id="rId15"/>
    <p:sldId id="1559" r:id="rId16"/>
    <p:sldId id="1558" r:id="rId17"/>
    <p:sldId id="375" r:id="rId18"/>
    <p:sldId id="1601" r:id="rId19"/>
    <p:sldId id="640" r:id="rId20"/>
    <p:sldId id="1520" r:id="rId21"/>
    <p:sldId id="297" r:id="rId22"/>
    <p:sldId id="1606" r:id="rId23"/>
    <p:sldId id="1525" r:id="rId24"/>
    <p:sldId id="1588" r:id="rId25"/>
    <p:sldId id="1602" r:id="rId26"/>
    <p:sldId id="1527" r:id="rId27"/>
    <p:sldId id="1603" r:id="rId28"/>
    <p:sldId id="1605" r:id="rId29"/>
    <p:sldId id="1630"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THONG" initials="H"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83EE"/>
    <a:srgbClr val="F4B68E"/>
    <a:srgbClr val="2600FB"/>
    <a:srgbClr val="BDA4F1"/>
    <a:srgbClr val="00FF00"/>
    <a:srgbClr val="00F123"/>
    <a:srgbClr val="FA7DA2"/>
    <a:srgbClr val="CC97F0"/>
    <a:srgbClr val="FA8CE4"/>
    <a:srgbClr val="FB63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3066"/>
  </p:normalViewPr>
  <p:slideViewPr>
    <p:cSldViewPr snapToGrid="0" snapToObjects="1">
      <p:cViewPr varScale="1">
        <p:scale>
          <a:sx n="73" d="100"/>
          <a:sy n="73" d="100"/>
        </p:scale>
        <p:origin x="61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F077DB-5A5A-4DB0-8F0E-6DAFDD2469D9}"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8E679AE2-CA92-480D-BA5C-7BBD63D1D8DC}">
      <dgm:prSet phldrT="[Text]"/>
      <dgm:spPr/>
      <dgm:t>
        <a:bodyPr/>
        <a:lstStyle/>
        <a:p>
          <a:r>
            <a:rPr lang="en-US" b="1" dirty="0">
              <a:solidFill>
                <a:schemeClr val="tx1"/>
              </a:solidFill>
            </a:rPr>
            <a:t>1</a:t>
          </a:r>
        </a:p>
      </dgm:t>
    </dgm:pt>
    <dgm:pt modelId="{7FDC3D2F-6EF6-4F13-BE90-FE7AB58E760E}" type="parTrans" cxnId="{5FE58992-FCC9-4188-820A-C04C356D138D}">
      <dgm:prSet/>
      <dgm:spPr/>
      <dgm:t>
        <a:bodyPr/>
        <a:lstStyle/>
        <a:p>
          <a:endParaRPr lang="en-US"/>
        </a:p>
      </dgm:t>
    </dgm:pt>
    <dgm:pt modelId="{85918BCA-DDAE-4408-8B05-B860E9EDD0DE}" type="sibTrans" cxnId="{5FE58992-FCC9-4188-820A-C04C356D138D}">
      <dgm:prSet/>
      <dgm:spPr/>
      <dgm:t>
        <a:bodyPr/>
        <a:lstStyle/>
        <a:p>
          <a:endParaRPr lang="en-US"/>
        </a:p>
      </dgm:t>
    </dgm:pt>
    <dgm:pt modelId="{6699F7EC-B9B0-4DD9-85AC-99E9B745556B}">
      <dgm:prSet phldrT="[Text]" custT="1"/>
      <dgm:spPr>
        <a:solidFill>
          <a:srgbClr val="E9E8B6">
            <a:alpha val="90000"/>
          </a:srgbClr>
        </a:solidFill>
      </dgm:spPr>
      <dgm:t>
        <a:bodyPr/>
        <a:lstStyle/>
        <a:p>
          <a:pPr algn="just"/>
          <a:r>
            <a:rPr lang="en-US" sz="3600" b="1" dirty="0"/>
            <a:t>ĐÁNH GIÁ ĐỊNH KÌ HỌC KÌ I</a:t>
          </a:r>
        </a:p>
      </dgm:t>
    </dgm:pt>
    <dgm:pt modelId="{8415E149-A0E0-47EF-B024-49E7D8789589}" type="parTrans" cxnId="{C6D31253-8A6B-46D3-AB8F-AE8E925C9546}">
      <dgm:prSet/>
      <dgm:spPr/>
      <dgm:t>
        <a:bodyPr/>
        <a:lstStyle/>
        <a:p>
          <a:endParaRPr lang="en-US"/>
        </a:p>
      </dgm:t>
    </dgm:pt>
    <dgm:pt modelId="{6DAD3764-8716-4E32-9956-3F45701CECDA}" type="sibTrans" cxnId="{C6D31253-8A6B-46D3-AB8F-AE8E925C9546}">
      <dgm:prSet/>
      <dgm:spPr/>
      <dgm:t>
        <a:bodyPr/>
        <a:lstStyle/>
        <a:p>
          <a:endParaRPr lang="en-US"/>
        </a:p>
      </dgm:t>
    </dgm:pt>
    <dgm:pt modelId="{75F50322-CD23-412D-B448-7E243C685B5F}">
      <dgm:prSet phldrT="[Text]"/>
      <dgm:spPr/>
      <dgm:t>
        <a:bodyPr/>
        <a:lstStyle/>
        <a:p>
          <a:r>
            <a:rPr lang="en-US" b="1" dirty="0">
              <a:solidFill>
                <a:schemeClr val="tx1"/>
              </a:solidFill>
            </a:rPr>
            <a:t>2</a:t>
          </a:r>
        </a:p>
      </dgm:t>
    </dgm:pt>
    <dgm:pt modelId="{A5352286-2912-445C-B096-83E3B6FA3E7F}" type="parTrans" cxnId="{FCCBDEC5-5EF2-487B-AC4E-6C047EC504C0}">
      <dgm:prSet/>
      <dgm:spPr/>
      <dgm:t>
        <a:bodyPr/>
        <a:lstStyle/>
        <a:p>
          <a:endParaRPr lang="en-US"/>
        </a:p>
      </dgm:t>
    </dgm:pt>
    <dgm:pt modelId="{689EB8E4-2A58-4E81-A8B0-BAE99D34216C}" type="sibTrans" cxnId="{FCCBDEC5-5EF2-487B-AC4E-6C047EC504C0}">
      <dgm:prSet/>
      <dgm:spPr/>
      <dgm:t>
        <a:bodyPr/>
        <a:lstStyle/>
        <a:p>
          <a:endParaRPr lang="en-US"/>
        </a:p>
      </dgm:t>
    </dgm:pt>
    <dgm:pt modelId="{D68D75E9-6939-43B6-8013-40CA1C02D682}">
      <dgm:prSet phldrT="[Text]" custT="1"/>
      <dgm:spPr>
        <a:solidFill>
          <a:srgbClr val="F5B5F2">
            <a:alpha val="90000"/>
          </a:srgbClr>
        </a:solidFill>
      </dgm:spPr>
      <dgm:t>
        <a:bodyPr/>
        <a:lstStyle/>
        <a:p>
          <a:pPr algn="just"/>
          <a:r>
            <a:rPr lang="en-US" sz="3600" b="1" dirty="0"/>
            <a:t>ĐÁNH GIÁ ĐỊNH KÌ HỌC KÌ II</a:t>
          </a:r>
        </a:p>
      </dgm:t>
    </dgm:pt>
    <dgm:pt modelId="{22077365-901D-4A28-BE43-30FB0920BE12}" type="parTrans" cxnId="{1F9E38A1-2751-48C2-82E3-F5D957B5C0EA}">
      <dgm:prSet/>
      <dgm:spPr/>
      <dgm:t>
        <a:bodyPr/>
        <a:lstStyle/>
        <a:p>
          <a:endParaRPr lang="en-US"/>
        </a:p>
      </dgm:t>
    </dgm:pt>
    <dgm:pt modelId="{0A34774B-6312-4313-AA64-13E43509BD4C}" type="sibTrans" cxnId="{1F9E38A1-2751-48C2-82E3-F5D957B5C0EA}">
      <dgm:prSet/>
      <dgm:spPr/>
      <dgm:t>
        <a:bodyPr/>
        <a:lstStyle/>
        <a:p>
          <a:endParaRPr lang="en-US"/>
        </a:p>
      </dgm:t>
    </dgm:pt>
    <dgm:pt modelId="{A493CE9D-D92C-4893-8547-06745BBA4C56}" type="pres">
      <dgm:prSet presAssocID="{46F077DB-5A5A-4DB0-8F0E-6DAFDD2469D9}" presName="linearFlow" presStyleCnt="0">
        <dgm:presLayoutVars>
          <dgm:dir/>
          <dgm:animLvl val="lvl"/>
          <dgm:resizeHandles val="exact"/>
        </dgm:presLayoutVars>
      </dgm:prSet>
      <dgm:spPr/>
      <dgm:t>
        <a:bodyPr/>
        <a:lstStyle/>
        <a:p>
          <a:endParaRPr lang="en-US"/>
        </a:p>
      </dgm:t>
    </dgm:pt>
    <dgm:pt modelId="{8E8FB40C-FD9F-49D4-8F1D-EEDB9532E698}" type="pres">
      <dgm:prSet presAssocID="{8E679AE2-CA92-480D-BA5C-7BBD63D1D8DC}" presName="composite" presStyleCnt="0"/>
      <dgm:spPr/>
    </dgm:pt>
    <dgm:pt modelId="{BE4F2035-2C54-4CFE-9EF5-ACB5D06EA9BB}" type="pres">
      <dgm:prSet presAssocID="{8E679AE2-CA92-480D-BA5C-7BBD63D1D8DC}" presName="parentText" presStyleLbl="alignNode1" presStyleIdx="0" presStyleCnt="2">
        <dgm:presLayoutVars>
          <dgm:chMax val="1"/>
          <dgm:bulletEnabled val="1"/>
        </dgm:presLayoutVars>
      </dgm:prSet>
      <dgm:spPr/>
      <dgm:t>
        <a:bodyPr/>
        <a:lstStyle/>
        <a:p>
          <a:endParaRPr lang="en-US"/>
        </a:p>
      </dgm:t>
    </dgm:pt>
    <dgm:pt modelId="{FFA70C57-1C31-4218-B842-E1DE0A9C61EC}" type="pres">
      <dgm:prSet presAssocID="{8E679AE2-CA92-480D-BA5C-7BBD63D1D8DC}" presName="descendantText" presStyleLbl="alignAcc1" presStyleIdx="0" presStyleCnt="2" custScaleY="117221">
        <dgm:presLayoutVars>
          <dgm:bulletEnabled val="1"/>
        </dgm:presLayoutVars>
      </dgm:prSet>
      <dgm:spPr/>
      <dgm:t>
        <a:bodyPr/>
        <a:lstStyle/>
        <a:p>
          <a:endParaRPr lang="en-US"/>
        </a:p>
      </dgm:t>
    </dgm:pt>
    <dgm:pt modelId="{B51224C5-C641-4A43-8B8B-BA6E5299AA48}" type="pres">
      <dgm:prSet presAssocID="{85918BCA-DDAE-4408-8B05-B860E9EDD0DE}" presName="sp" presStyleCnt="0"/>
      <dgm:spPr/>
    </dgm:pt>
    <dgm:pt modelId="{3C56CCD8-C774-4E22-9720-50786A92FD48}" type="pres">
      <dgm:prSet presAssocID="{75F50322-CD23-412D-B448-7E243C685B5F}" presName="composite" presStyleCnt="0"/>
      <dgm:spPr/>
    </dgm:pt>
    <dgm:pt modelId="{66253BA3-1892-4FD0-B280-FA760415FEF0}" type="pres">
      <dgm:prSet presAssocID="{75F50322-CD23-412D-B448-7E243C685B5F}" presName="parentText" presStyleLbl="alignNode1" presStyleIdx="1" presStyleCnt="2">
        <dgm:presLayoutVars>
          <dgm:chMax val="1"/>
          <dgm:bulletEnabled val="1"/>
        </dgm:presLayoutVars>
      </dgm:prSet>
      <dgm:spPr/>
      <dgm:t>
        <a:bodyPr/>
        <a:lstStyle/>
        <a:p>
          <a:endParaRPr lang="en-US"/>
        </a:p>
      </dgm:t>
    </dgm:pt>
    <dgm:pt modelId="{AFF6EE13-C7FD-4D19-AC38-138C8F10B232}" type="pres">
      <dgm:prSet presAssocID="{75F50322-CD23-412D-B448-7E243C685B5F}" presName="descendantText" presStyleLbl="alignAcc1" presStyleIdx="1" presStyleCnt="2">
        <dgm:presLayoutVars>
          <dgm:bulletEnabled val="1"/>
        </dgm:presLayoutVars>
      </dgm:prSet>
      <dgm:spPr/>
      <dgm:t>
        <a:bodyPr/>
        <a:lstStyle/>
        <a:p>
          <a:endParaRPr lang="en-US"/>
        </a:p>
      </dgm:t>
    </dgm:pt>
  </dgm:ptLst>
  <dgm:cxnLst>
    <dgm:cxn modelId="{1F9E38A1-2751-48C2-82E3-F5D957B5C0EA}" srcId="{75F50322-CD23-412D-B448-7E243C685B5F}" destId="{D68D75E9-6939-43B6-8013-40CA1C02D682}" srcOrd="0" destOrd="0" parTransId="{22077365-901D-4A28-BE43-30FB0920BE12}" sibTransId="{0A34774B-6312-4313-AA64-13E43509BD4C}"/>
    <dgm:cxn modelId="{AE0FA7A4-3971-D540-981B-6668BF7E64F8}" type="presOf" srcId="{D68D75E9-6939-43B6-8013-40CA1C02D682}" destId="{AFF6EE13-C7FD-4D19-AC38-138C8F10B232}" srcOrd="0" destOrd="0" presId="urn:microsoft.com/office/officeart/2005/8/layout/chevron2"/>
    <dgm:cxn modelId="{FCCBDEC5-5EF2-487B-AC4E-6C047EC504C0}" srcId="{46F077DB-5A5A-4DB0-8F0E-6DAFDD2469D9}" destId="{75F50322-CD23-412D-B448-7E243C685B5F}" srcOrd="1" destOrd="0" parTransId="{A5352286-2912-445C-B096-83E3B6FA3E7F}" sibTransId="{689EB8E4-2A58-4E81-A8B0-BAE99D34216C}"/>
    <dgm:cxn modelId="{461BF155-1E01-1E4C-B960-B3AED48ADB2D}" type="presOf" srcId="{46F077DB-5A5A-4DB0-8F0E-6DAFDD2469D9}" destId="{A493CE9D-D92C-4893-8547-06745BBA4C56}" srcOrd="0" destOrd="0" presId="urn:microsoft.com/office/officeart/2005/8/layout/chevron2"/>
    <dgm:cxn modelId="{32934861-9A9D-FA41-A389-B7FBBD69B910}" type="presOf" srcId="{8E679AE2-CA92-480D-BA5C-7BBD63D1D8DC}" destId="{BE4F2035-2C54-4CFE-9EF5-ACB5D06EA9BB}" srcOrd="0" destOrd="0" presId="urn:microsoft.com/office/officeart/2005/8/layout/chevron2"/>
    <dgm:cxn modelId="{0613D065-FEA6-EB45-A7ED-A853991393A4}" type="presOf" srcId="{6699F7EC-B9B0-4DD9-85AC-99E9B745556B}" destId="{FFA70C57-1C31-4218-B842-E1DE0A9C61EC}" srcOrd="0" destOrd="0" presId="urn:microsoft.com/office/officeart/2005/8/layout/chevron2"/>
    <dgm:cxn modelId="{5FE58992-FCC9-4188-820A-C04C356D138D}" srcId="{46F077DB-5A5A-4DB0-8F0E-6DAFDD2469D9}" destId="{8E679AE2-CA92-480D-BA5C-7BBD63D1D8DC}" srcOrd="0" destOrd="0" parTransId="{7FDC3D2F-6EF6-4F13-BE90-FE7AB58E760E}" sibTransId="{85918BCA-DDAE-4408-8B05-B860E9EDD0DE}"/>
    <dgm:cxn modelId="{8ADADFC6-8B1F-CE4F-A5AC-7A535DF6F735}" type="presOf" srcId="{75F50322-CD23-412D-B448-7E243C685B5F}" destId="{66253BA3-1892-4FD0-B280-FA760415FEF0}" srcOrd="0" destOrd="0" presId="urn:microsoft.com/office/officeart/2005/8/layout/chevron2"/>
    <dgm:cxn modelId="{C6D31253-8A6B-46D3-AB8F-AE8E925C9546}" srcId="{8E679AE2-CA92-480D-BA5C-7BBD63D1D8DC}" destId="{6699F7EC-B9B0-4DD9-85AC-99E9B745556B}" srcOrd="0" destOrd="0" parTransId="{8415E149-A0E0-47EF-B024-49E7D8789589}" sibTransId="{6DAD3764-8716-4E32-9956-3F45701CECDA}"/>
    <dgm:cxn modelId="{EDFCD57B-EB00-8A4D-885C-3CDC23C3199D}" type="presParOf" srcId="{A493CE9D-D92C-4893-8547-06745BBA4C56}" destId="{8E8FB40C-FD9F-49D4-8F1D-EEDB9532E698}" srcOrd="0" destOrd="0" presId="urn:microsoft.com/office/officeart/2005/8/layout/chevron2"/>
    <dgm:cxn modelId="{5C932800-57FF-7C4A-B8EE-C0BC65D1DF65}" type="presParOf" srcId="{8E8FB40C-FD9F-49D4-8F1D-EEDB9532E698}" destId="{BE4F2035-2C54-4CFE-9EF5-ACB5D06EA9BB}" srcOrd="0" destOrd="0" presId="urn:microsoft.com/office/officeart/2005/8/layout/chevron2"/>
    <dgm:cxn modelId="{FA7A149C-3021-D64C-8162-8A1BD59067CE}" type="presParOf" srcId="{8E8FB40C-FD9F-49D4-8F1D-EEDB9532E698}" destId="{FFA70C57-1C31-4218-B842-E1DE0A9C61EC}" srcOrd="1" destOrd="0" presId="urn:microsoft.com/office/officeart/2005/8/layout/chevron2"/>
    <dgm:cxn modelId="{4858A172-7CA4-7B4E-8CF5-F4D30963152E}" type="presParOf" srcId="{A493CE9D-D92C-4893-8547-06745BBA4C56}" destId="{B51224C5-C641-4A43-8B8B-BA6E5299AA48}" srcOrd="1" destOrd="0" presId="urn:microsoft.com/office/officeart/2005/8/layout/chevron2"/>
    <dgm:cxn modelId="{FCA9A836-FDD9-BF48-AD37-9A4C2AE6B611}" type="presParOf" srcId="{A493CE9D-D92C-4893-8547-06745BBA4C56}" destId="{3C56CCD8-C774-4E22-9720-50786A92FD48}" srcOrd="2" destOrd="0" presId="urn:microsoft.com/office/officeart/2005/8/layout/chevron2"/>
    <dgm:cxn modelId="{C682DC1B-0454-334A-81BD-DBEC86BF1031}" type="presParOf" srcId="{3C56CCD8-C774-4E22-9720-50786A92FD48}" destId="{66253BA3-1892-4FD0-B280-FA760415FEF0}" srcOrd="0" destOrd="0" presId="urn:microsoft.com/office/officeart/2005/8/layout/chevron2"/>
    <dgm:cxn modelId="{640AF887-C76D-B041-A847-99C75956EFC3}" type="presParOf" srcId="{3C56CCD8-C774-4E22-9720-50786A92FD48}" destId="{AFF6EE13-C7FD-4D19-AC38-138C8F10B232}" srcOrd="1" destOrd="0" presId="urn:microsoft.com/office/officeart/2005/8/layout/chevron2"/>
  </dgm:cxnLst>
  <dgm:bg>
    <a:solidFill>
      <a:srgbClr val="FFFF0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F077DB-5A5A-4DB0-8F0E-6DAFDD2469D9}"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8E679AE2-CA92-480D-BA5C-7BBD63D1D8DC}">
      <dgm:prSet phldrT="[Text]"/>
      <dgm:spPr/>
      <dgm:t>
        <a:bodyPr/>
        <a:lstStyle/>
        <a:p>
          <a:r>
            <a:rPr lang="en-US" b="1" dirty="0">
              <a:solidFill>
                <a:schemeClr val="tx1"/>
              </a:solidFill>
            </a:rPr>
            <a:t>1</a:t>
          </a:r>
        </a:p>
      </dgm:t>
    </dgm:pt>
    <dgm:pt modelId="{7FDC3D2F-6EF6-4F13-BE90-FE7AB58E760E}" type="parTrans" cxnId="{5FE58992-FCC9-4188-820A-C04C356D138D}">
      <dgm:prSet/>
      <dgm:spPr/>
      <dgm:t>
        <a:bodyPr/>
        <a:lstStyle/>
        <a:p>
          <a:endParaRPr lang="en-US"/>
        </a:p>
      </dgm:t>
    </dgm:pt>
    <dgm:pt modelId="{85918BCA-DDAE-4408-8B05-B860E9EDD0DE}" type="sibTrans" cxnId="{5FE58992-FCC9-4188-820A-C04C356D138D}">
      <dgm:prSet/>
      <dgm:spPr/>
      <dgm:t>
        <a:bodyPr/>
        <a:lstStyle/>
        <a:p>
          <a:endParaRPr lang="en-US"/>
        </a:p>
      </dgm:t>
    </dgm:pt>
    <dgm:pt modelId="{6699F7EC-B9B0-4DD9-85AC-99E9B745556B}">
      <dgm:prSet phldrT="[Text]" custT="1"/>
      <dgm:spPr>
        <a:solidFill>
          <a:srgbClr val="E9E8B6">
            <a:alpha val="90000"/>
          </a:srgbClr>
        </a:solidFill>
      </dgm:spPr>
      <dgm:t>
        <a:bodyPr/>
        <a:lstStyle/>
        <a:p>
          <a:pPr algn="just"/>
          <a:r>
            <a:rPr lang="en-US" sz="3600" b="1" dirty="0"/>
            <a:t>KIỂM TRA ĐỌC</a:t>
          </a:r>
        </a:p>
      </dgm:t>
    </dgm:pt>
    <dgm:pt modelId="{8415E149-A0E0-47EF-B024-49E7D8789589}" type="parTrans" cxnId="{C6D31253-8A6B-46D3-AB8F-AE8E925C9546}">
      <dgm:prSet/>
      <dgm:spPr/>
      <dgm:t>
        <a:bodyPr/>
        <a:lstStyle/>
        <a:p>
          <a:endParaRPr lang="en-US"/>
        </a:p>
      </dgm:t>
    </dgm:pt>
    <dgm:pt modelId="{6DAD3764-8716-4E32-9956-3F45701CECDA}" type="sibTrans" cxnId="{C6D31253-8A6B-46D3-AB8F-AE8E925C9546}">
      <dgm:prSet/>
      <dgm:spPr/>
      <dgm:t>
        <a:bodyPr/>
        <a:lstStyle/>
        <a:p>
          <a:endParaRPr lang="en-US"/>
        </a:p>
      </dgm:t>
    </dgm:pt>
    <dgm:pt modelId="{75F50322-CD23-412D-B448-7E243C685B5F}">
      <dgm:prSet phldrT="[Text]"/>
      <dgm:spPr/>
      <dgm:t>
        <a:bodyPr/>
        <a:lstStyle/>
        <a:p>
          <a:r>
            <a:rPr lang="en-US" b="1" dirty="0">
              <a:solidFill>
                <a:schemeClr val="tx1"/>
              </a:solidFill>
            </a:rPr>
            <a:t>2</a:t>
          </a:r>
        </a:p>
      </dgm:t>
    </dgm:pt>
    <dgm:pt modelId="{A5352286-2912-445C-B096-83E3B6FA3E7F}" type="parTrans" cxnId="{FCCBDEC5-5EF2-487B-AC4E-6C047EC504C0}">
      <dgm:prSet/>
      <dgm:spPr/>
      <dgm:t>
        <a:bodyPr/>
        <a:lstStyle/>
        <a:p>
          <a:endParaRPr lang="en-US"/>
        </a:p>
      </dgm:t>
    </dgm:pt>
    <dgm:pt modelId="{689EB8E4-2A58-4E81-A8B0-BAE99D34216C}" type="sibTrans" cxnId="{FCCBDEC5-5EF2-487B-AC4E-6C047EC504C0}">
      <dgm:prSet/>
      <dgm:spPr/>
      <dgm:t>
        <a:bodyPr/>
        <a:lstStyle/>
        <a:p>
          <a:endParaRPr lang="en-US"/>
        </a:p>
      </dgm:t>
    </dgm:pt>
    <dgm:pt modelId="{D68D75E9-6939-43B6-8013-40CA1C02D682}">
      <dgm:prSet phldrT="[Text]" custT="1"/>
      <dgm:spPr>
        <a:solidFill>
          <a:srgbClr val="F5B5F2">
            <a:alpha val="90000"/>
          </a:srgbClr>
        </a:solidFill>
      </dgm:spPr>
      <dgm:t>
        <a:bodyPr/>
        <a:lstStyle/>
        <a:p>
          <a:pPr algn="just"/>
          <a:r>
            <a:rPr lang="en-US" sz="3600" b="1" dirty="0"/>
            <a:t>KIỂM TRA VIẾT</a:t>
          </a:r>
        </a:p>
      </dgm:t>
    </dgm:pt>
    <dgm:pt modelId="{22077365-901D-4A28-BE43-30FB0920BE12}" type="parTrans" cxnId="{1F9E38A1-2751-48C2-82E3-F5D957B5C0EA}">
      <dgm:prSet/>
      <dgm:spPr/>
      <dgm:t>
        <a:bodyPr/>
        <a:lstStyle/>
        <a:p>
          <a:endParaRPr lang="en-US"/>
        </a:p>
      </dgm:t>
    </dgm:pt>
    <dgm:pt modelId="{0A34774B-6312-4313-AA64-13E43509BD4C}" type="sibTrans" cxnId="{1F9E38A1-2751-48C2-82E3-F5D957B5C0EA}">
      <dgm:prSet/>
      <dgm:spPr/>
      <dgm:t>
        <a:bodyPr/>
        <a:lstStyle/>
        <a:p>
          <a:endParaRPr lang="en-US"/>
        </a:p>
      </dgm:t>
    </dgm:pt>
    <dgm:pt modelId="{A493CE9D-D92C-4893-8547-06745BBA4C56}" type="pres">
      <dgm:prSet presAssocID="{46F077DB-5A5A-4DB0-8F0E-6DAFDD2469D9}" presName="linearFlow" presStyleCnt="0">
        <dgm:presLayoutVars>
          <dgm:dir/>
          <dgm:animLvl val="lvl"/>
          <dgm:resizeHandles val="exact"/>
        </dgm:presLayoutVars>
      </dgm:prSet>
      <dgm:spPr/>
      <dgm:t>
        <a:bodyPr/>
        <a:lstStyle/>
        <a:p>
          <a:endParaRPr lang="en-US"/>
        </a:p>
      </dgm:t>
    </dgm:pt>
    <dgm:pt modelId="{8E8FB40C-FD9F-49D4-8F1D-EEDB9532E698}" type="pres">
      <dgm:prSet presAssocID="{8E679AE2-CA92-480D-BA5C-7BBD63D1D8DC}" presName="composite" presStyleCnt="0"/>
      <dgm:spPr/>
    </dgm:pt>
    <dgm:pt modelId="{BE4F2035-2C54-4CFE-9EF5-ACB5D06EA9BB}" type="pres">
      <dgm:prSet presAssocID="{8E679AE2-CA92-480D-BA5C-7BBD63D1D8DC}" presName="parentText" presStyleLbl="alignNode1" presStyleIdx="0" presStyleCnt="2">
        <dgm:presLayoutVars>
          <dgm:chMax val="1"/>
          <dgm:bulletEnabled val="1"/>
        </dgm:presLayoutVars>
      </dgm:prSet>
      <dgm:spPr/>
      <dgm:t>
        <a:bodyPr/>
        <a:lstStyle/>
        <a:p>
          <a:endParaRPr lang="en-US"/>
        </a:p>
      </dgm:t>
    </dgm:pt>
    <dgm:pt modelId="{FFA70C57-1C31-4218-B842-E1DE0A9C61EC}" type="pres">
      <dgm:prSet presAssocID="{8E679AE2-CA92-480D-BA5C-7BBD63D1D8DC}" presName="descendantText" presStyleLbl="alignAcc1" presStyleIdx="0" presStyleCnt="2" custScaleY="117221">
        <dgm:presLayoutVars>
          <dgm:bulletEnabled val="1"/>
        </dgm:presLayoutVars>
      </dgm:prSet>
      <dgm:spPr/>
      <dgm:t>
        <a:bodyPr/>
        <a:lstStyle/>
        <a:p>
          <a:endParaRPr lang="en-US"/>
        </a:p>
      </dgm:t>
    </dgm:pt>
    <dgm:pt modelId="{B51224C5-C641-4A43-8B8B-BA6E5299AA48}" type="pres">
      <dgm:prSet presAssocID="{85918BCA-DDAE-4408-8B05-B860E9EDD0DE}" presName="sp" presStyleCnt="0"/>
      <dgm:spPr/>
    </dgm:pt>
    <dgm:pt modelId="{3C56CCD8-C774-4E22-9720-50786A92FD48}" type="pres">
      <dgm:prSet presAssocID="{75F50322-CD23-412D-B448-7E243C685B5F}" presName="composite" presStyleCnt="0"/>
      <dgm:spPr/>
    </dgm:pt>
    <dgm:pt modelId="{66253BA3-1892-4FD0-B280-FA760415FEF0}" type="pres">
      <dgm:prSet presAssocID="{75F50322-CD23-412D-B448-7E243C685B5F}" presName="parentText" presStyleLbl="alignNode1" presStyleIdx="1" presStyleCnt="2">
        <dgm:presLayoutVars>
          <dgm:chMax val="1"/>
          <dgm:bulletEnabled val="1"/>
        </dgm:presLayoutVars>
      </dgm:prSet>
      <dgm:spPr/>
      <dgm:t>
        <a:bodyPr/>
        <a:lstStyle/>
        <a:p>
          <a:endParaRPr lang="en-US"/>
        </a:p>
      </dgm:t>
    </dgm:pt>
    <dgm:pt modelId="{AFF6EE13-C7FD-4D19-AC38-138C8F10B232}" type="pres">
      <dgm:prSet presAssocID="{75F50322-CD23-412D-B448-7E243C685B5F}" presName="descendantText" presStyleLbl="alignAcc1" presStyleIdx="1" presStyleCnt="2">
        <dgm:presLayoutVars>
          <dgm:bulletEnabled val="1"/>
        </dgm:presLayoutVars>
      </dgm:prSet>
      <dgm:spPr/>
      <dgm:t>
        <a:bodyPr/>
        <a:lstStyle/>
        <a:p>
          <a:endParaRPr lang="en-US"/>
        </a:p>
      </dgm:t>
    </dgm:pt>
  </dgm:ptLst>
  <dgm:cxnLst>
    <dgm:cxn modelId="{1F9E38A1-2751-48C2-82E3-F5D957B5C0EA}" srcId="{75F50322-CD23-412D-B448-7E243C685B5F}" destId="{D68D75E9-6939-43B6-8013-40CA1C02D682}" srcOrd="0" destOrd="0" parTransId="{22077365-901D-4A28-BE43-30FB0920BE12}" sibTransId="{0A34774B-6312-4313-AA64-13E43509BD4C}"/>
    <dgm:cxn modelId="{AE0FA7A4-3971-D540-981B-6668BF7E64F8}" type="presOf" srcId="{D68D75E9-6939-43B6-8013-40CA1C02D682}" destId="{AFF6EE13-C7FD-4D19-AC38-138C8F10B232}" srcOrd="0" destOrd="0" presId="urn:microsoft.com/office/officeart/2005/8/layout/chevron2"/>
    <dgm:cxn modelId="{FCCBDEC5-5EF2-487B-AC4E-6C047EC504C0}" srcId="{46F077DB-5A5A-4DB0-8F0E-6DAFDD2469D9}" destId="{75F50322-CD23-412D-B448-7E243C685B5F}" srcOrd="1" destOrd="0" parTransId="{A5352286-2912-445C-B096-83E3B6FA3E7F}" sibTransId="{689EB8E4-2A58-4E81-A8B0-BAE99D34216C}"/>
    <dgm:cxn modelId="{461BF155-1E01-1E4C-B960-B3AED48ADB2D}" type="presOf" srcId="{46F077DB-5A5A-4DB0-8F0E-6DAFDD2469D9}" destId="{A493CE9D-D92C-4893-8547-06745BBA4C56}" srcOrd="0" destOrd="0" presId="urn:microsoft.com/office/officeart/2005/8/layout/chevron2"/>
    <dgm:cxn modelId="{32934861-9A9D-FA41-A389-B7FBBD69B910}" type="presOf" srcId="{8E679AE2-CA92-480D-BA5C-7BBD63D1D8DC}" destId="{BE4F2035-2C54-4CFE-9EF5-ACB5D06EA9BB}" srcOrd="0" destOrd="0" presId="urn:microsoft.com/office/officeart/2005/8/layout/chevron2"/>
    <dgm:cxn modelId="{0613D065-FEA6-EB45-A7ED-A853991393A4}" type="presOf" srcId="{6699F7EC-B9B0-4DD9-85AC-99E9B745556B}" destId="{FFA70C57-1C31-4218-B842-E1DE0A9C61EC}" srcOrd="0" destOrd="0" presId="urn:microsoft.com/office/officeart/2005/8/layout/chevron2"/>
    <dgm:cxn modelId="{5FE58992-FCC9-4188-820A-C04C356D138D}" srcId="{46F077DB-5A5A-4DB0-8F0E-6DAFDD2469D9}" destId="{8E679AE2-CA92-480D-BA5C-7BBD63D1D8DC}" srcOrd="0" destOrd="0" parTransId="{7FDC3D2F-6EF6-4F13-BE90-FE7AB58E760E}" sibTransId="{85918BCA-DDAE-4408-8B05-B860E9EDD0DE}"/>
    <dgm:cxn modelId="{8ADADFC6-8B1F-CE4F-A5AC-7A535DF6F735}" type="presOf" srcId="{75F50322-CD23-412D-B448-7E243C685B5F}" destId="{66253BA3-1892-4FD0-B280-FA760415FEF0}" srcOrd="0" destOrd="0" presId="urn:microsoft.com/office/officeart/2005/8/layout/chevron2"/>
    <dgm:cxn modelId="{C6D31253-8A6B-46D3-AB8F-AE8E925C9546}" srcId="{8E679AE2-CA92-480D-BA5C-7BBD63D1D8DC}" destId="{6699F7EC-B9B0-4DD9-85AC-99E9B745556B}" srcOrd="0" destOrd="0" parTransId="{8415E149-A0E0-47EF-B024-49E7D8789589}" sibTransId="{6DAD3764-8716-4E32-9956-3F45701CECDA}"/>
    <dgm:cxn modelId="{EDFCD57B-EB00-8A4D-885C-3CDC23C3199D}" type="presParOf" srcId="{A493CE9D-D92C-4893-8547-06745BBA4C56}" destId="{8E8FB40C-FD9F-49D4-8F1D-EEDB9532E698}" srcOrd="0" destOrd="0" presId="urn:microsoft.com/office/officeart/2005/8/layout/chevron2"/>
    <dgm:cxn modelId="{5C932800-57FF-7C4A-B8EE-C0BC65D1DF65}" type="presParOf" srcId="{8E8FB40C-FD9F-49D4-8F1D-EEDB9532E698}" destId="{BE4F2035-2C54-4CFE-9EF5-ACB5D06EA9BB}" srcOrd="0" destOrd="0" presId="urn:microsoft.com/office/officeart/2005/8/layout/chevron2"/>
    <dgm:cxn modelId="{FA7A149C-3021-D64C-8162-8A1BD59067CE}" type="presParOf" srcId="{8E8FB40C-FD9F-49D4-8F1D-EEDB9532E698}" destId="{FFA70C57-1C31-4218-B842-E1DE0A9C61EC}" srcOrd="1" destOrd="0" presId="urn:microsoft.com/office/officeart/2005/8/layout/chevron2"/>
    <dgm:cxn modelId="{4858A172-7CA4-7B4E-8CF5-F4D30963152E}" type="presParOf" srcId="{A493CE9D-D92C-4893-8547-06745BBA4C56}" destId="{B51224C5-C641-4A43-8B8B-BA6E5299AA48}" srcOrd="1" destOrd="0" presId="urn:microsoft.com/office/officeart/2005/8/layout/chevron2"/>
    <dgm:cxn modelId="{FCA9A836-FDD9-BF48-AD37-9A4C2AE6B611}" type="presParOf" srcId="{A493CE9D-D92C-4893-8547-06745BBA4C56}" destId="{3C56CCD8-C774-4E22-9720-50786A92FD48}" srcOrd="2" destOrd="0" presId="urn:microsoft.com/office/officeart/2005/8/layout/chevron2"/>
    <dgm:cxn modelId="{C682DC1B-0454-334A-81BD-DBEC86BF1031}" type="presParOf" srcId="{3C56CCD8-C774-4E22-9720-50786A92FD48}" destId="{66253BA3-1892-4FD0-B280-FA760415FEF0}" srcOrd="0" destOrd="0" presId="urn:microsoft.com/office/officeart/2005/8/layout/chevron2"/>
    <dgm:cxn modelId="{640AF887-C76D-B041-A847-99C75956EFC3}" type="presParOf" srcId="{3C56CCD8-C774-4E22-9720-50786A92FD48}" destId="{AFF6EE13-C7FD-4D19-AC38-138C8F10B232}" srcOrd="1" destOrd="0" presId="urn:microsoft.com/office/officeart/2005/8/layout/chevron2"/>
  </dgm:cxnLst>
  <dgm:bg>
    <a:solidFill>
      <a:srgbClr val="FFFF00"/>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4B1E0AB-3FAE-2B4F-B07E-F566E0448E40}" type="doc">
      <dgm:prSet loTypeId="urn:microsoft.com/office/officeart/2005/8/layout/hierarchy1" loCatId="" qsTypeId="urn:microsoft.com/office/officeart/2005/8/quickstyle/simple3" qsCatId="simple" csTypeId="urn:microsoft.com/office/officeart/2005/8/colors/accent2_4" csCatId="accent2" phldr="1"/>
      <dgm:spPr/>
      <dgm:t>
        <a:bodyPr/>
        <a:lstStyle/>
        <a:p>
          <a:endParaRPr lang="en-US"/>
        </a:p>
      </dgm:t>
    </dgm:pt>
    <dgm:pt modelId="{59C30BD7-6950-804D-8B10-3A933F7AC79F}">
      <dgm:prSet phldrT="[Text]" custT="1"/>
      <dgm:spPr/>
      <dgm:t>
        <a:bodyPr/>
        <a:lstStyle/>
        <a:p>
          <a:r>
            <a:rPr lang="en-US" sz="2800" b="1" dirty="0">
              <a:latin typeface="Cambria" charset="0"/>
              <a:ea typeface="Cambria" charset="0"/>
              <a:cs typeface="Cambria" charset="0"/>
            </a:rPr>
            <a:t>ĐỀ KIỂM TRA ĐỊNH KÌ MÔN TIẾNG VIỆT 2, 3</a:t>
          </a:r>
          <a:r>
            <a:rPr lang="vi-VN" sz="2800" b="1" dirty="0">
              <a:latin typeface="Cambria" charset="0"/>
              <a:ea typeface="Cambria" charset="0"/>
              <a:cs typeface="Cambria" charset="0"/>
            </a:rPr>
            <a:t> </a:t>
          </a:r>
          <a:endParaRPr lang="en-US" sz="2800" b="1" dirty="0">
            <a:latin typeface="Cambria" charset="0"/>
            <a:ea typeface="Cambria" charset="0"/>
            <a:cs typeface="Cambria" charset="0"/>
          </a:endParaRPr>
        </a:p>
      </dgm:t>
    </dgm:pt>
    <dgm:pt modelId="{7D15D951-9BC4-774F-8680-28D279DC4AA6}" type="parTrans" cxnId="{73D8317B-D335-0147-A8CA-D6C8C41D1560}">
      <dgm:prSet/>
      <dgm:spPr/>
      <dgm:t>
        <a:bodyPr/>
        <a:lstStyle/>
        <a:p>
          <a:endParaRPr lang="en-US" sz="2800">
            <a:latin typeface="Cambria" charset="0"/>
            <a:ea typeface="Cambria" charset="0"/>
            <a:cs typeface="Cambria" charset="0"/>
          </a:endParaRPr>
        </a:p>
      </dgm:t>
    </dgm:pt>
    <dgm:pt modelId="{91502FDC-6B6B-F343-8753-B7130A29B3BA}" type="sibTrans" cxnId="{73D8317B-D335-0147-A8CA-D6C8C41D1560}">
      <dgm:prSet/>
      <dgm:spPr/>
      <dgm:t>
        <a:bodyPr/>
        <a:lstStyle/>
        <a:p>
          <a:endParaRPr lang="en-US" sz="2800">
            <a:latin typeface="Cambria" charset="0"/>
            <a:ea typeface="Cambria" charset="0"/>
            <a:cs typeface="Cambria" charset="0"/>
          </a:endParaRPr>
        </a:p>
      </dgm:t>
    </dgm:pt>
    <dgm:pt modelId="{C2182E85-DF2A-CB46-AFCE-D17F0BCEF35D}" type="asst">
      <dgm:prSet phldrT="[Text]" custT="1"/>
      <dgm:spPr/>
      <dgm:t>
        <a:bodyPr/>
        <a:lstStyle/>
        <a:p>
          <a:r>
            <a:rPr lang="en-US" sz="2800" b="1" dirty="0">
              <a:solidFill>
                <a:srgbClr val="FF0000"/>
              </a:solidFill>
              <a:latin typeface="Cambria" charset="0"/>
              <a:ea typeface="Cambria" charset="0"/>
              <a:cs typeface="Cambria" charset="0"/>
            </a:rPr>
            <a:t>KIỂM TRA VIẾT (10 </a:t>
          </a:r>
          <a:r>
            <a:rPr lang="en-US" sz="2800" b="1" dirty="0" err="1">
              <a:solidFill>
                <a:srgbClr val="FF0000"/>
              </a:solidFill>
              <a:latin typeface="Cambria" charset="0"/>
              <a:ea typeface="Cambria" charset="0"/>
              <a:cs typeface="Cambria" charset="0"/>
            </a:rPr>
            <a:t>điểm</a:t>
          </a:r>
          <a:r>
            <a:rPr lang="en-US" sz="2800" b="1" dirty="0">
              <a:solidFill>
                <a:srgbClr val="FF0000"/>
              </a:solidFill>
              <a:latin typeface="Cambria" charset="0"/>
              <a:ea typeface="Cambria" charset="0"/>
              <a:cs typeface="Cambria" charset="0"/>
            </a:rPr>
            <a:t>)</a:t>
          </a:r>
        </a:p>
      </dgm:t>
    </dgm:pt>
    <dgm:pt modelId="{3F1F4B29-318C-D14E-AAB6-5433345F7893}" type="parTrans" cxnId="{817D8C9F-5DD0-0B4D-887E-6B7E93DF100D}">
      <dgm:prSet custT="1"/>
      <dgm:spPr/>
      <dgm:t>
        <a:bodyPr/>
        <a:lstStyle/>
        <a:p>
          <a:endParaRPr lang="en-US" sz="2800">
            <a:latin typeface="Cambria" charset="0"/>
            <a:ea typeface="Cambria" charset="0"/>
            <a:cs typeface="Cambria" charset="0"/>
          </a:endParaRPr>
        </a:p>
      </dgm:t>
    </dgm:pt>
    <dgm:pt modelId="{E8BC4030-1C54-4E4B-890D-9572A1F697CF}" type="sibTrans" cxnId="{817D8C9F-5DD0-0B4D-887E-6B7E93DF100D}">
      <dgm:prSet/>
      <dgm:spPr/>
      <dgm:t>
        <a:bodyPr/>
        <a:lstStyle/>
        <a:p>
          <a:endParaRPr lang="en-US" sz="2800">
            <a:latin typeface="Cambria" charset="0"/>
            <a:ea typeface="Cambria" charset="0"/>
            <a:cs typeface="Cambria" charset="0"/>
          </a:endParaRPr>
        </a:p>
      </dgm:t>
    </dgm:pt>
    <dgm:pt modelId="{7EE8F836-CC43-7746-97FC-D00B70869098}">
      <dgm:prSet phldrT="[Text]" custT="1"/>
      <dgm:spPr/>
      <dgm:t>
        <a:bodyPr/>
        <a:lstStyle/>
        <a:p>
          <a:r>
            <a:rPr lang="en-US" sz="2400" b="1" dirty="0" err="1">
              <a:latin typeface="Cambria" charset="0"/>
              <a:ea typeface="Cambria" charset="0"/>
              <a:cs typeface="Cambria" charset="0"/>
            </a:rPr>
            <a:t>Đọc</a:t>
          </a:r>
          <a:r>
            <a:rPr lang="en-US" sz="2400" b="1" dirty="0">
              <a:latin typeface="Cambria" charset="0"/>
              <a:ea typeface="Cambria" charset="0"/>
              <a:cs typeface="Cambria" charset="0"/>
            </a:rPr>
            <a:t> </a:t>
          </a:r>
          <a:r>
            <a:rPr lang="en-US" sz="2400" b="1" dirty="0" err="1">
              <a:latin typeface="Cambria" charset="0"/>
              <a:ea typeface="Cambria" charset="0"/>
              <a:cs typeface="Cambria" charset="0"/>
            </a:rPr>
            <a:t>hiểu</a:t>
          </a:r>
          <a:endParaRPr lang="en-US" sz="2400" b="1" dirty="0">
            <a:latin typeface="Cambria" charset="0"/>
            <a:ea typeface="Cambria" charset="0"/>
            <a:cs typeface="Cambria" charset="0"/>
          </a:endParaRPr>
        </a:p>
        <a:p>
          <a:r>
            <a:rPr lang="en-US" sz="2400" b="1" dirty="0">
              <a:latin typeface="Cambria" charset="0"/>
              <a:ea typeface="Cambria" charset="0"/>
              <a:cs typeface="Cambria" charset="0"/>
            </a:rPr>
            <a:t>(6 </a:t>
          </a:r>
          <a:r>
            <a:rPr lang="en-US" sz="2400" b="1" dirty="0" err="1">
              <a:latin typeface="Cambria" charset="0"/>
              <a:ea typeface="Cambria" charset="0"/>
              <a:cs typeface="Cambria" charset="0"/>
            </a:rPr>
            <a:t>điểm</a:t>
          </a:r>
          <a:r>
            <a:rPr lang="en-US" sz="2400" b="1" dirty="0">
              <a:latin typeface="Cambria" charset="0"/>
              <a:ea typeface="Cambria" charset="0"/>
              <a:cs typeface="Cambria" charset="0"/>
            </a:rPr>
            <a:t>)</a:t>
          </a:r>
        </a:p>
        <a:p>
          <a:endParaRPr lang="en-US" sz="2400" b="1" dirty="0">
            <a:latin typeface="Cambria" charset="0"/>
            <a:ea typeface="Cambria" charset="0"/>
            <a:cs typeface="Cambria" charset="0"/>
          </a:endParaRPr>
        </a:p>
      </dgm:t>
    </dgm:pt>
    <dgm:pt modelId="{5267CFFC-E776-F142-8EE2-260A83DC3C5C}" type="parTrans" cxnId="{97B08792-1443-684F-9648-58906A162B6F}">
      <dgm:prSet custT="1"/>
      <dgm:spPr/>
      <dgm:t>
        <a:bodyPr/>
        <a:lstStyle/>
        <a:p>
          <a:endParaRPr lang="en-US" sz="2800">
            <a:latin typeface="Cambria" charset="0"/>
            <a:ea typeface="Cambria" charset="0"/>
            <a:cs typeface="Cambria" charset="0"/>
          </a:endParaRPr>
        </a:p>
      </dgm:t>
    </dgm:pt>
    <dgm:pt modelId="{D46D4F4A-246C-FA41-990A-8D7A520929FE}" type="sibTrans" cxnId="{97B08792-1443-684F-9648-58906A162B6F}">
      <dgm:prSet/>
      <dgm:spPr/>
      <dgm:t>
        <a:bodyPr/>
        <a:lstStyle/>
        <a:p>
          <a:endParaRPr lang="en-US" sz="2800">
            <a:latin typeface="Cambria" charset="0"/>
            <a:ea typeface="Cambria" charset="0"/>
            <a:cs typeface="Cambria" charset="0"/>
          </a:endParaRPr>
        </a:p>
      </dgm:t>
    </dgm:pt>
    <dgm:pt modelId="{EA1134ED-4662-AC49-8805-C114DF3A5582}">
      <dgm:prSet phldrT="[Text]" custT="1"/>
      <dgm:spPr/>
      <dgm:t>
        <a:bodyPr/>
        <a:lstStyle/>
        <a:p>
          <a:r>
            <a:rPr lang="en-US" sz="2400" b="1" dirty="0" err="1">
              <a:latin typeface="Cambria" charset="0"/>
              <a:ea typeface="Cambria" charset="0"/>
              <a:cs typeface="Cambria" charset="0"/>
            </a:rPr>
            <a:t>Đọc</a:t>
          </a:r>
          <a:r>
            <a:rPr lang="en-US" sz="2400" b="1" dirty="0">
              <a:latin typeface="Cambria" charset="0"/>
              <a:ea typeface="Cambria" charset="0"/>
              <a:cs typeface="Cambria" charset="0"/>
            </a:rPr>
            <a:t> </a:t>
          </a:r>
          <a:r>
            <a:rPr lang="en-US" sz="2400" b="1" dirty="0" err="1">
              <a:latin typeface="Cambria" charset="0"/>
              <a:ea typeface="Cambria" charset="0"/>
              <a:cs typeface="Cambria" charset="0"/>
            </a:rPr>
            <a:t>thành</a:t>
          </a:r>
          <a:r>
            <a:rPr lang="en-US" sz="2400" b="1" dirty="0">
              <a:latin typeface="Cambria" charset="0"/>
              <a:ea typeface="Cambria" charset="0"/>
              <a:cs typeface="Cambria" charset="0"/>
            </a:rPr>
            <a:t> </a:t>
          </a:r>
          <a:r>
            <a:rPr lang="en-US" sz="2400" b="1" dirty="0" err="1">
              <a:latin typeface="Cambria" charset="0"/>
              <a:ea typeface="Cambria" charset="0"/>
              <a:cs typeface="Cambria" charset="0"/>
            </a:rPr>
            <a:t>tiếng</a:t>
          </a:r>
          <a:r>
            <a:rPr lang="en-US" sz="2400" b="1" dirty="0">
              <a:latin typeface="Cambria" charset="0"/>
              <a:ea typeface="Cambria" charset="0"/>
              <a:cs typeface="Cambria" charset="0"/>
            </a:rPr>
            <a:t> </a:t>
          </a:r>
        </a:p>
        <a:p>
          <a:r>
            <a:rPr lang="en-US" sz="2400" b="1" dirty="0">
              <a:latin typeface="Cambria" charset="0"/>
              <a:ea typeface="Cambria" charset="0"/>
              <a:cs typeface="Cambria" charset="0"/>
            </a:rPr>
            <a:t>(4 </a:t>
          </a:r>
          <a:r>
            <a:rPr lang="en-US" sz="2400" b="1" dirty="0" err="1">
              <a:latin typeface="Cambria" charset="0"/>
              <a:ea typeface="Cambria" charset="0"/>
              <a:cs typeface="Cambria" charset="0"/>
            </a:rPr>
            <a:t>điểm</a:t>
          </a:r>
          <a:r>
            <a:rPr lang="en-US" sz="2400" b="1" dirty="0">
              <a:latin typeface="Cambria" charset="0"/>
              <a:ea typeface="Cambria" charset="0"/>
              <a:cs typeface="Cambria" charset="0"/>
            </a:rPr>
            <a:t>)</a:t>
          </a:r>
        </a:p>
      </dgm:t>
    </dgm:pt>
    <dgm:pt modelId="{499F0D38-8114-F643-A6E8-09962304B117}" type="parTrans" cxnId="{1375BF5B-943D-8549-8880-8635182D3234}">
      <dgm:prSet custT="1"/>
      <dgm:spPr/>
      <dgm:t>
        <a:bodyPr/>
        <a:lstStyle/>
        <a:p>
          <a:endParaRPr lang="en-US" sz="2800">
            <a:latin typeface="Cambria" charset="0"/>
            <a:ea typeface="Cambria" charset="0"/>
            <a:cs typeface="Cambria" charset="0"/>
          </a:endParaRPr>
        </a:p>
      </dgm:t>
    </dgm:pt>
    <dgm:pt modelId="{04E1B69C-51B9-1641-9ADD-FB0B3ED98E9D}" type="sibTrans" cxnId="{1375BF5B-943D-8549-8880-8635182D3234}">
      <dgm:prSet/>
      <dgm:spPr/>
      <dgm:t>
        <a:bodyPr/>
        <a:lstStyle/>
        <a:p>
          <a:endParaRPr lang="en-US" sz="2800">
            <a:latin typeface="Cambria" charset="0"/>
            <a:ea typeface="Cambria" charset="0"/>
            <a:cs typeface="Cambria" charset="0"/>
          </a:endParaRPr>
        </a:p>
      </dgm:t>
    </dgm:pt>
    <dgm:pt modelId="{78D16092-D79D-2743-83A2-8D254B1D5BAC}" type="asst">
      <dgm:prSet custT="1"/>
      <dgm:spPr/>
      <dgm:t>
        <a:bodyPr/>
        <a:lstStyle/>
        <a:p>
          <a:r>
            <a:rPr lang="en-US" sz="2800" b="1" dirty="0">
              <a:solidFill>
                <a:srgbClr val="FF0000"/>
              </a:solidFill>
              <a:latin typeface="Cambria" charset="0"/>
              <a:ea typeface="Cambria" charset="0"/>
              <a:cs typeface="Cambria" charset="0"/>
            </a:rPr>
            <a:t>KIỂM TRA ĐỌC (10 </a:t>
          </a:r>
          <a:r>
            <a:rPr lang="en-US" sz="2800" b="1" dirty="0" err="1">
              <a:solidFill>
                <a:srgbClr val="FF0000"/>
              </a:solidFill>
              <a:latin typeface="Cambria" charset="0"/>
              <a:ea typeface="Cambria" charset="0"/>
              <a:cs typeface="Cambria" charset="0"/>
            </a:rPr>
            <a:t>điểm</a:t>
          </a:r>
          <a:r>
            <a:rPr lang="en-US" sz="2800" b="1" dirty="0">
              <a:solidFill>
                <a:srgbClr val="FF0000"/>
              </a:solidFill>
              <a:latin typeface="Cambria" charset="0"/>
              <a:ea typeface="Cambria" charset="0"/>
              <a:cs typeface="Cambria" charset="0"/>
            </a:rPr>
            <a:t>)</a:t>
          </a:r>
        </a:p>
      </dgm:t>
    </dgm:pt>
    <dgm:pt modelId="{49CE7A5D-2A2B-1F46-89E9-53BB0AD6B689}" type="parTrans" cxnId="{47F3E4CB-86BD-3547-A483-0082EA9C5AE6}">
      <dgm:prSet custT="1"/>
      <dgm:spPr/>
      <dgm:t>
        <a:bodyPr/>
        <a:lstStyle/>
        <a:p>
          <a:endParaRPr lang="en-US" sz="2800">
            <a:latin typeface="Cambria" charset="0"/>
            <a:ea typeface="Cambria" charset="0"/>
            <a:cs typeface="Cambria" charset="0"/>
          </a:endParaRPr>
        </a:p>
      </dgm:t>
    </dgm:pt>
    <dgm:pt modelId="{D9DC4115-8F98-C04D-8314-301EA4178BE9}" type="sibTrans" cxnId="{47F3E4CB-86BD-3547-A483-0082EA9C5AE6}">
      <dgm:prSet/>
      <dgm:spPr/>
      <dgm:t>
        <a:bodyPr/>
        <a:lstStyle/>
        <a:p>
          <a:endParaRPr lang="en-US" sz="2800">
            <a:latin typeface="Cambria" charset="0"/>
            <a:ea typeface="Cambria" charset="0"/>
            <a:cs typeface="Cambria" charset="0"/>
          </a:endParaRPr>
        </a:p>
      </dgm:t>
    </dgm:pt>
    <dgm:pt modelId="{3EEB6F2B-4166-904D-A6E0-8BB694CE6E38}" type="asst">
      <dgm:prSet custT="1"/>
      <dgm:spPr/>
      <dgm:t>
        <a:bodyPr/>
        <a:lstStyle/>
        <a:p>
          <a:r>
            <a:rPr lang="en-US" sz="2400" b="1" dirty="0" err="1">
              <a:latin typeface="Cambria" charset="0"/>
              <a:ea typeface="Cambria" charset="0"/>
              <a:cs typeface="Cambria" charset="0"/>
            </a:rPr>
            <a:t>Viết</a:t>
          </a:r>
          <a:r>
            <a:rPr lang="en-US" sz="2400" b="1" dirty="0">
              <a:latin typeface="Cambria" charset="0"/>
              <a:ea typeface="Cambria" charset="0"/>
              <a:cs typeface="Cambria" charset="0"/>
            </a:rPr>
            <a:t> </a:t>
          </a:r>
          <a:r>
            <a:rPr lang="en-US" sz="2400" b="1" dirty="0" err="1">
              <a:latin typeface="Cambria" charset="0"/>
              <a:ea typeface="Cambria" charset="0"/>
              <a:cs typeface="Cambria" charset="0"/>
            </a:rPr>
            <a:t>đoạn</a:t>
          </a:r>
          <a:r>
            <a:rPr lang="en-US" sz="2400" b="1" dirty="0">
              <a:latin typeface="Cambria" charset="0"/>
              <a:ea typeface="Cambria" charset="0"/>
              <a:cs typeface="Cambria" charset="0"/>
            </a:rPr>
            <a:t>/</a:t>
          </a:r>
          <a:r>
            <a:rPr lang="en-US" sz="2400" b="1" dirty="0" err="1">
              <a:latin typeface="Cambria" charset="0"/>
              <a:ea typeface="Cambria" charset="0"/>
              <a:cs typeface="Cambria" charset="0"/>
            </a:rPr>
            <a:t>bài</a:t>
          </a:r>
          <a:endParaRPr lang="en-US" sz="2400" b="1" dirty="0">
            <a:latin typeface="Cambria" charset="0"/>
            <a:ea typeface="Cambria" charset="0"/>
            <a:cs typeface="Cambria" charset="0"/>
          </a:endParaRPr>
        </a:p>
        <a:p>
          <a:r>
            <a:rPr lang="en-US" sz="2400" b="1" dirty="0">
              <a:latin typeface="Cambria" charset="0"/>
              <a:ea typeface="Cambria" charset="0"/>
              <a:cs typeface="Cambria" charset="0"/>
            </a:rPr>
            <a:t>(6 </a:t>
          </a:r>
          <a:r>
            <a:rPr lang="en-US" sz="2400" b="1" dirty="0" err="1">
              <a:latin typeface="Cambria" charset="0"/>
              <a:ea typeface="Cambria" charset="0"/>
              <a:cs typeface="Cambria" charset="0"/>
            </a:rPr>
            <a:t>điểm</a:t>
          </a:r>
          <a:r>
            <a:rPr lang="en-US" sz="2400" b="1" dirty="0">
              <a:latin typeface="Cambria" charset="0"/>
              <a:ea typeface="Cambria" charset="0"/>
              <a:cs typeface="Cambria" charset="0"/>
            </a:rPr>
            <a:t>)</a:t>
          </a:r>
        </a:p>
        <a:p>
          <a:endParaRPr lang="en-US" sz="2400" b="1" dirty="0">
            <a:latin typeface="Cambria" charset="0"/>
            <a:ea typeface="Cambria" charset="0"/>
            <a:cs typeface="Cambria" charset="0"/>
          </a:endParaRPr>
        </a:p>
      </dgm:t>
    </dgm:pt>
    <dgm:pt modelId="{46CAF7B6-A978-8F4C-95B7-921CD275A5BE}" type="parTrans" cxnId="{455B9336-8F13-3C49-96C0-DA930E61A3E0}">
      <dgm:prSet custT="1"/>
      <dgm:spPr/>
      <dgm:t>
        <a:bodyPr/>
        <a:lstStyle/>
        <a:p>
          <a:endParaRPr lang="en-US" sz="2800">
            <a:latin typeface="Cambria" charset="0"/>
            <a:ea typeface="Cambria" charset="0"/>
            <a:cs typeface="Cambria" charset="0"/>
          </a:endParaRPr>
        </a:p>
      </dgm:t>
    </dgm:pt>
    <dgm:pt modelId="{642C0375-FC0D-7349-BE65-9176DB0C9ACA}" type="sibTrans" cxnId="{455B9336-8F13-3C49-96C0-DA930E61A3E0}">
      <dgm:prSet/>
      <dgm:spPr/>
      <dgm:t>
        <a:bodyPr/>
        <a:lstStyle/>
        <a:p>
          <a:endParaRPr lang="en-US" sz="2800">
            <a:latin typeface="Cambria" charset="0"/>
            <a:ea typeface="Cambria" charset="0"/>
            <a:cs typeface="Cambria" charset="0"/>
          </a:endParaRPr>
        </a:p>
      </dgm:t>
    </dgm:pt>
    <dgm:pt modelId="{09E91A16-DBAE-4244-940D-DF85FA67EC4C}" type="asst">
      <dgm:prSet custT="1"/>
      <dgm:spPr/>
      <dgm:t>
        <a:bodyPr/>
        <a:lstStyle/>
        <a:p>
          <a:pPr>
            <a:lnSpc>
              <a:spcPct val="100000"/>
            </a:lnSpc>
            <a:spcAft>
              <a:spcPts val="0"/>
            </a:spcAft>
          </a:pPr>
          <a:r>
            <a:rPr lang="en-US" sz="2400" b="1" dirty="0">
              <a:latin typeface="Cambria" charset="0"/>
              <a:ea typeface="Cambria" charset="0"/>
              <a:cs typeface="Cambria" charset="0"/>
            </a:rPr>
            <a:t> </a:t>
          </a:r>
          <a:r>
            <a:rPr lang="en-US" sz="2400" b="1" dirty="0" err="1">
              <a:latin typeface="Cambria" charset="0"/>
              <a:ea typeface="Cambria" charset="0"/>
              <a:cs typeface="Cambria" charset="0"/>
            </a:rPr>
            <a:t>Viết</a:t>
          </a:r>
          <a:r>
            <a:rPr lang="en-US" sz="2400" b="1" dirty="0">
              <a:latin typeface="Cambria" charset="0"/>
              <a:ea typeface="Cambria" charset="0"/>
              <a:cs typeface="Cambria" charset="0"/>
            </a:rPr>
            <a:t> </a:t>
          </a:r>
          <a:r>
            <a:rPr lang="en-US" sz="2400" b="1" dirty="0" err="1">
              <a:latin typeface="Cambria" charset="0"/>
              <a:ea typeface="Cambria" charset="0"/>
              <a:cs typeface="Cambria" charset="0"/>
            </a:rPr>
            <a:t>chính</a:t>
          </a:r>
          <a:r>
            <a:rPr lang="en-US" sz="2400" b="1" dirty="0">
              <a:latin typeface="Cambria" charset="0"/>
              <a:ea typeface="Cambria" charset="0"/>
              <a:cs typeface="Cambria" charset="0"/>
            </a:rPr>
            <a:t> </a:t>
          </a:r>
          <a:r>
            <a:rPr lang="en-US" sz="2400" b="1" dirty="0" err="1">
              <a:latin typeface="Cambria" charset="0"/>
              <a:ea typeface="Cambria" charset="0"/>
              <a:cs typeface="Cambria" charset="0"/>
            </a:rPr>
            <a:t>tả</a:t>
          </a:r>
          <a:endParaRPr lang="en-US" sz="2400" b="1" dirty="0">
            <a:latin typeface="Cambria" charset="0"/>
            <a:ea typeface="Cambria" charset="0"/>
            <a:cs typeface="Cambria" charset="0"/>
          </a:endParaRPr>
        </a:p>
        <a:p>
          <a:pPr>
            <a:lnSpc>
              <a:spcPct val="100000"/>
            </a:lnSpc>
            <a:spcAft>
              <a:spcPts val="0"/>
            </a:spcAft>
          </a:pPr>
          <a:r>
            <a:rPr lang="en-US" sz="2400" b="1" dirty="0">
              <a:latin typeface="Cambria" charset="0"/>
              <a:ea typeface="Cambria" charset="0"/>
              <a:cs typeface="Cambria" charset="0"/>
            </a:rPr>
            <a:t>(4 </a:t>
          </a:r>
          <a:r>
            <a:rPr lang="en-US" sz="2400" b="1" dirty="0" err="1">
              <a:latin typeface="Cambria" charset="0"/>
              <a:ea typeface="Cambria" charset="0"/>
              <a:cs typeface="Cambria" charset="0"/>
            </a:rPr>
            <a:t>điểm</a:t>
          </a:r>
          <a:r>
            <a:rPr lang="en-US" sz="2400" b="1" dirty="0">
              <a:latin typeface="Cambria" charset="0"/>
              <a:ea typeface="Cambria" charset="0"/>
              <a:cs typeface="Cambria" charset="0"/>
            </a:rPr>
            <a:t>)</a:t>
          </a:r>
        </a:p>
        <a:p>
          <a:pPr>
            <a:lnSpc>
              <a:spcPct val="100000"/>
            </a:lnSpc>
            <a:spcAft>
              <a:spcPts val="0"/>
            </a:spcAft>
          </a:pPr>
          <a:endParaRPr lang="en-US" sz="2400" b="1" dirty="0">
            <a:latin typeface="Cambria" charset="0"/>
            <a:ea typeface="Cambria" charset="0"/>
            <a:cs typeface="Cambria" charset="0"/>
          </a:endParaRPr>
        </a:p>
      </dgm:t>
    </dgm:pt>
    <dgm:pt modelId="{84B100DD-6769-7F40-8CE5-07F429CDBA0C}" type="parTrans" cxnId="{F19C5651-36DE-AA46-99C4-719F9E50A0F4}">
      <dgm:prSet custT="1"/>
      <dgm:spPr/>
      <dgm:t>
        <a:bodyPr/>
        <a:lstStyle/>
        <a:p>
          <a:endParaRPr lang="en-US" sz="2800">
            <a:latin typeface="Cambria" charset="0"/>
            <a:ea typeface="Cambria" charset="0"/>
            <a:cs typeface="Cambria" charset="0"/>
          </a:endParaRPr>
        </a:p>
      </dgm:t>
    </dgm:pt>
    <dgm:pt modelId="{CB032639-EE55-ED43-B5F4-23A67B1B15D1}" type="sibTrans" cxnId="{F19C5651-36DE-AA46-99C4-719F9E50A0F4}">
      <dgm:prSet/>
      <dgm:spPr/>
      <dgm:t>
        <a:bodyPr/>
        <a:lstStyle/>
        <a:p>
          <a:endParaRPr lang="en-US" sz="2800">
            <a:latin typeface="Cambria" charset="0"/>
            <a:ea typeface="Cambria" charset="0"/>
            <a:cs typeface="Cambria" charset="0"/>
          </a:endParaRPr>
        </a:p>
      </dgm:t>
    </dgm:pt>
    <dgm:pt modelId="{DA0F299C-4E74-5E48-9CE9-9FB7A4937CE7}" type="pres">
      <dgm:prSet presAssocID="{94B1E0AB-3FAE-2B4F-B07E-F566E0448E40}" presName="hierChild1" presStyleCnt="0">
        <dgm:presLayoutVars>
          <dgm:chPref val="1"/>
          <dgm:dir val="rev"/>
          <dgm:animOne val="branch"/>
          <dgm:animLvl val="lvl"/>
          <dgm:resizeHandles/>
        </dgm:presLayoutVars>
      </dgm:prSet>
      <dgm:spPr/>
      <dgm:t>
        <a:bodyPr/>
        <a:lstStyle/>
        <a:p>
          <a:endParaRPr lang="en-US"/>
        </a:p>
      </dgm:t>
    </dgm:pt>
    <dgm:pt modelId="{D7450D88-B38C-344F-9C0A-9A9BFBBF2E40}" type="pres">
      <dgm:prSet presAssocID="{59C30BD7-6950-804D-8B10-3A933F7AC79F}" presName="hierRoot1" presStyleCnt="0"/>
      <dgm:spPr/>
    </dgm:pt>
    <dgm:pt modelId="{3962887A-B241-E245-86EC-6138DDE59A5D}" type="pres">
      <dgm:prSet presAssocID="{59C30BD7-6950-804D-8B10-3A933F7AC79F}" presName="composite" presStyleCnt="0"/>
      <dgm:spPr/>
    </dgm:pt>
    <dgm:pt modelId="{A7DBAEA2-6075-D64D-B8C7-E7AC5D1A1822}" type="pres">
      <dgm:prSet presAssocID="{59C30BD7-6950-804D-8B10-3A933F7AC79F}" presName="background" presStyleLbl="node0" presStyleIdx="0" presStyleCnt="1"/>
      <dgm:spPr/>
    </dgm:pt>
    <dgm:pt modelId="{C79FB9FF-94D1-3C43-96EC-20ACB42E7073}" type="pres">
      <dgm:prSet presAssocID="{59C30BD7-6950-804D-8B10-3A933F7AC79F}" presName="text" presStyleLbl="fgAcc0" presStyleIdx="0" presStyleCnt="1" custScaleX="497811">
        <dgm:presLayoutVars>
          <dgm:chPref val="3"/>
        </dgm:presLayoutVars>
      </dgm:prSet>
      <dgm:spPr/>
      <dgm:t>
        <a:bodyPr/>
        <a:lstStyle/>
        <a:p>
          <a:endParaRPr lang="en-US"/>
        </a:p>
      </dgm:t>
    </dgm:pt>
    <dgm:pt modelId="{5B23B6B0-AD70-864A-9699-2E57827668C0}" type="pres">
      <dgm:prSet presAssocID="{59C30BD7-6950-804D-8B10-3A933F7AC79F}" presName="hierChild2" presStyleCnt="0"/>
      <dgm:spPr/>
    </dgm:pt>
    <dgm:pt modelId="{24B2ECA1-F5CB-6848-88A5-626A50DEB0F7}" type="pres">
      <dgm:prSet presAssocID="{3F1F4B29-318C-D14E-AAB6-5433345F7893}" presName="Name10" presStyleLbl="parChTrans1D2" presStyleIdx="0" presStyleCnt="2"/>
      <dgm:spPr/>
      <dgm:t>
        <a:bodyPr/>
        <a:lstStyle/>
        <a:p>
          <a:endParaRPr lang="en-US"/>
        </a:p>
      </dgm:t>
    </dgm:pt>
    <dgm:pt modelId="{9F422FCF-83A3-6548-8B3D-7517B12B9C6E}" type="pres">
      <dgm:prSet presAssocID="{C2182E85-DF2A-CB46-AFCE-D17F0BCEF35D}" presName="hierRoot2" presStyleCnt="0"/>
      <dgm:spPr/>
    </dgm:pt>
    <dgm:pt modelId="{001D88F3-CA96-6449-B880-EF62E0C8D1B2}" type="pres">
      <dgm:prSet presAssocID="{C2182E85-DF2A-CB46-AFCE-D17F0BCEF35D}" presName="composite2" presStyleCnt="0"/>
      <dgm:spPr/>
    </dgm:pt>
    <dgm:pt modelId="{DC60023A-0ECB-DF42-90F8-6D42E2B0D189}" type="pres">
      <dgm:prSet presAssocID="{C2182E85-DF2A-CB46-AFCE-D17F0BCEF35D}" presName="background2" presStyleLbl="asst1" presStyleIdx="0" presStyleCnt="4"/>
      <dgm:spPr/>
    </dgm:pt>
    <dgm:pt modelId="{B41CB453-5C2F-9446-8DAF-E6AAD0434079}" type="pres">
      <dgm:prSet presAssocID="{C2182E85-DF2A-CB46-AFCE-D17F0BCEF35D}" presName="text2" presStyleLbl="fgAcc2" presStyleIdx="0" presStyleCnt="2" custScaleX="294637">
        <dgm:presLayoutVars>
          <dgm:chPref val="3"/>
        </dgm:presLayoutVars>
      </dgm:prSet>
      <dgm:spPr/>
      <dgm:t>
        <a:bodyPr/>
        <a:lstStyle/>
        <a:p>
          <a:endParaRPr lang="en-US"/>
        </a:p>
      </dgm:t>
    </dgm:pt>
    <dgm:pt modelId="{49D3831B-1169-864D-9301-E74AE5D6BB47}" type="pres">
      <dgm:prSet presAssocID="{C2182E85-DF2A-CB46-AFCE-D17F0BCEF35D}" presName="hierChild3" presStyleCnt="0"/>
      <dgm:spPr/>
    </dgm:pt>
    <dgm:pt modelId="{01FF6570-0F23-E84A-AADB-05C985F909C2}" type="pres">
      <dgm:prSet presAssocID="{46CAF7B6-A978-8F4C-95B7-921CD275A5BE}" presName="Name17" presStyleLbl="parChTrans1D3" presStyleIdx="0" presStyleCnt="4"/>
      <dgm:spPr/>
      <dgm:t>
        <a:bodyPr/>
        <a:lstStyle/>
        <a:p>
          <a:endParaRPr lang="en-US"/>
        </a:p>
      </dgm:t>
    </dgm:pt>
    <dgm:pt modelId="{3EEA70C8-969F-5640-B633-2313CF72911F}" type="pres">
      <dgm:prSet presAssocID="{3EEB6F2B-4166-904D-A6E0-8BB694CE6E38}" presName="hierRoot3" presStyleCnt="0"/>
      <dgm:spPr/>
    </dgm:pt>
    <dgm:pt modelId="{127B53AA-C916-B44A-B3D5-466F995AA97A}" type="pres">
      <dgm:prSet presAssocID="{3EEB6F2B-4166-904D-A6E0-8BB694CE6E38}" presName="composite3" presStyleCnt="0"/>
      <dgm:spPr/>
    </dgm:pt>
    <dgm:pt modelId="{D47F50F8-BB45-5B43-9849-DB6EBC4FF56A}" type="pres">
      <dgm:prSet presAssocID="{3EEB6F2B-4166-904D-A6E0-8BB694CE6E38}" presName="background3" presStyleLbl="asst1" presStyleIdx="1" presStyleCnt="4"/>
      <dgm:spPr/>
    </dgm:pt>
    <dgm:pt modelId="{006E25CF-FC13-4047-A935-01E9A3DA827C}" type="pres">
      <dgm:prSet presAssocID="{3EEB6F2B-4166-904D-A6E0-8BB694CE6E38}" presName="text3" presStyleLbl="fgAcc3" presStyleIdx="0" presStyleCnt="4" custScaleX="128925">
        <dgm:presLayoutVars>
          <dgm:chPref val="3"/>
        </dgm:presLayoutVars>
      </dgm:prSet>
      <dgm:spPr/>
      <dgm:t>
        <a:bodyPr/>
        <a:lstStyle/>
        <a:p>
          <a:endParaRPr lang="en-US"/>
        </a:p>
      </dgm:t>
    </dgm:pt>
    <dgm:pt modelId="{7D06323E-A8FD-BB43-973B-68F8FBA666B9}" type="pres">
      <dgm:prSet presAssocID="{3EEB6F2B-4166-904D-A6E0-8BB694CE6E38}" presName="hierChild4" presStyleCnt="0"/>
      <dgm:spPr/>
    </dgm:pt>
    <dgm:pt modelId="{D2236F65-F80C-A34E-A4BB-E3F2BAA1AFDF}" type="pres">
      <dgm:prSet presAssocID="{84B100DD-6769-7F40-8CE5-07F429CDBA0C}" presName="Name17" presStyleLbl="parChTrans1D3" presStyleIdx="1" presStyleCnt="4"/>
      <dgm:spPr/>
      <dgm:t>
        <a:bodyPr/>
        <a:lstStyle/>
        <a:p>
          <a:endParaRPr lang="en-US"/>
        </a:p>
      </dgm:t>
    </dgm:pt>
    <dgm:pt modelId="{B2118C46-1457-B547-828F-D43CC0EA9090}" type="pres">
      <dgm:prSet presAssocID="{09E91A16-DBAE-4244-940D-DF85FA67EC4C}" presName="hierRoot3" presStyleCnt="0"/>
      <dgm:spPr/>
    </dgm:pt>
    <dgm:pt modelId="{15923802-9930-9348-94C2-9DBEF1D8C012}" type="pres">
      <dgm:prSet presAssocID="{09E91A16-DBAE-4244-940D-DF85FA67EC4C}" presName="composite3" presStyleCnt="0"/>
      <dgm:spPr/>
    </dgm:pt>
    <dgm:pt modelId="{EA4F328C-2831-3E4E-94D7-D54DE1D990E4}" type="pres">
      <dgm:prSet presAssocID="{09E91A16-DBAE-4244-940D-DF85FA67EC4C}" presName="background3" presStyleLbl="asst1" presStyleIdx="2" presStyleCnt="4"/>
      <dgm:spPr/>
    </dgm:pt>
    <dgm:pt modelId="{9DD503FD-674B-1545-884F-3087FDC8C493}" type="pres">
      <dgm:prSet presAssocID="{09E91A16-DBAE-4244-940D-DF85FA67EC4C}" presName="text3" presStyleLbl="fgAcc3" presStyleIdx="1" presStyleCnt="4" custScaleX="114004">
        <dgm:presLayoutVars>
          <dgm:chPref val="3"/>
        </dgm:presLayoutVars>
      </dgm:prSet>
      <dgm:spPr/>
      <dgm:t>
        <a:bodyPr/>
        <a:lstStyle/>
        <a:p>
          <a:endParaRPr lang="en-US"/>
        </a:p>
      </dgm:t>
    </dgm:pt>
    <dgm:pt modelId="{63D9F28B-A6D7-6840-9C73-C052A4135E87}" type="pres">
      <dgm:prSet presAssocID="{09E91A16-DBAE-4244-940D-DF85FA67EC4C}" presName="hierChild4" presStyleCnt="0"/>
      <dgm:spPr/>
    </dgm:pt>
    <dgm:pt modelId="{D0AC2310-7774-5A4B-8C4B-DEEFD1C15868}" type="pres">
      <dgm:prSet presAssocID="{49CE7A5D-2A2B-1F46-89E9-53BB0AD6B689}" presName="Name10" presStyleLbl="parChTrans1D2" presStyleIdx="1" presStyleCnt="2"/>
      <dgm:spPr/>
      <dgm:t>
        <a:bodyPr/>
        <a:lstStyle/>
        <a:p>
          <a:endParaRPr lang="en-US"/>
        </a:p>
      </dgm:t>
    </dgm:pt>
    <dgm:pt modelId="{AE44AC05-4604-704E-8A91-FF1BF504A6E9}" type="pres">
      <dgm:prSet presAssocID="{78D16092-D79D-2743-83A2-8D254B1D5BAC}" presName="hierRoot2" presStyleCnt="0"/>
      <dgm:spPr/>
    </dgm:pt>
    <dgm:pt modelId="{2431A130-7005-274B-A69C-401C9600549F}" type="pres">
      <dgm:prSet presAssocID="{78D16092-D79D-2743-83A2-8D254B1D5BAC}" presName="composite2" presStyleCnt="0"/>
      <dgm:spPr/>
    </dgm:pt>
    <dgm:pt modelId="{AACAC62E-84A0-1B49-9EA2-078C3669742B}" type="pres">
      <dgm:prSet presAssocID="{78D16092-D79D-2743-83A2-8D254B1D5BAC}" presName="background2" presStyleLbl="asst1" presStyleIdx="3" presStyleCnt="4"/>
      <dgm:spPr/>
    </dgm:pt>
    <dgm:pt modelId="{6DF34210-0151-BC43-83D1-9FCB2C7364EE}" type="pres">
      <dgm:prSet presAssocID="{78D16092-D79D-2743-83A2-8D254B1D5BAC}" presName="text2" presStyleLbl="fgAcc2" presStyleIdx="1" presStyleCnt="2" custScaleX="286063">
        <dgm:presLayoutVars>
          <dgm:chPref val="3"/>
        </dgm:presLayoutVars>
      </dgm:prSet>
      <dgm:spPr/>
      <dgm:t>
        <a:bodyPr/>
        <a:lstStyle/>
        <a:p>
          <a:endParaRPr lang="en-US"/>
        </a:p>
      </dgm:t>
    </dgm:pt>
    <dgm:pt modelId="{BC77870B-6438-A84D-9C3F-6DBD2869FAC3}" type="pres">
      <dgm:prSet presAssocID="{78D16092-D79D-2743-83A2-8D254B1D5BAC}" presName="hierChild3" presStyleCnt="0"/>
      <dgm:spPr/>
    </dgm:pt>
    <dgm:pt modelId="{7513E6F7-90C6-5C47-9118-35413EA305DD}" type="pres">
      <dgm:prSet presAssocID="{5267CFFC-E776-F142-8EE2-260A83DC3C5C}" presName="Name17" presStyleLbl="parChTrans1D3" presStyleIdx="2" presStyleCnt="4"/>
      <dgm:spPr/>
      <dgm:t>
        <a:bodyPr/>
        <a:lstStyle/>
        <a:p>
          <a:endParaRPr lang="en-US"/>
        </a:p>
      </dgm:t>
    </dgm:pt>
    <dgm:pt modelId="{62667CA8-F9E6-F44F-A986-8FA251266348}" type="pres">
      <dgm:prSet presAssocID="{7EE8F836-CC43-7746-97FC-D00B70869098}" presName="hierRoot3" presStyleCnt="0"/>
      <dgm:spPr/>
    </dgm:pt>
    <dgm:pt modelId="{48315D59-210B-144D-902B-BA84B10E9EED}" type="pres">
      <dgm:prSet presAssocID="{7EE8F836-CC43-7746-97FC-D00B70869098}" presName="composite3" presStyleCnt="0"/>
      <dgm:spPr/>
    </dgm:pt>
    <dgm:pt modelId="{CDE2AF0D-77E1-DA49-9D79-67F157BADBCD}" type="pres">
      <dgm:prSet presAssocID="{7EE8F836-CC43-7746-97FC-D00B70869098}" presName="background3" presStyleLbl="node3" presStyleIdx="0" presStyleCnt="2"/>
      <dgm:spPr/>
    </dgm:pt>
    <dgm:pt modelId="{651D44C3-8AA0-8A42-8A12-660CFD3EBAFA}" type="pres">
      <dgm:prSet presAssocID="{7EE8F836-CC43-7746-97FC-D00B70869098}" presName="text3" presStyleLbl="fgAcc3" presStyleIdx="2" presStyleCnt="4">
        <dgm:presLayoutVars>
          <dgm:chPref val="3"/>
        </dgm:presLayoutVars>
      </dgm:prSet>
      <dgm:spPr/>
      <dgm:t>
        <a:bodyPr/>
        <a:lstStyle/>
        <a:p>
          <a:endParaRPr lang="en-US"/>
        </a:p>
      </dgm:t>
    </dgm:pt>
    <dgm:pt modelId="{ED631529-2532-4F41-A0C6-F8E818BF2971}" type="pres">
      <dgm:prSet presAssocID="{7EE8F836-CC43-7746-97FC-D00B70869098}" presName="hierChild4" presStyleCnt="0"/>
      <dgm:spPr/>
    </dgm:pt>
    <dgm:pt modelId="{CDAFD65D-F09B-E748-AF9A-23770512419D}" type="pres">
      <dgm:prSet presAssocID="{499F0D38-8114-F643-A6E8-09962304B117}" presName="Name17" presStyleLbl="parChTrans1D3" presStyleIdx="3" presStyleCnt="4"/>
      <dgm:spPr/>
      <dgm:t>
        <a:bodyPr/>
        <a:lstStyle/>
        <a:p>
          <a:endParaRPr lang="en-US"/>
        </a:p>
      </dgm:t>
    </dgm:pt>
    <dgm:pt modelId="{4253AAF3-79E7-5043-9243-DDCA259F0185}" type="pres">
      <dgm:prSet presAssocID="{EA1134ED-4662-AC49-8805-C114DF3A5582}" presName="hierRoot3" presStyleCnt="0"/>
      <dgm:spPr/>
    </dgm:pt>
    <dgm:pt modelId="{E528BB7F-C242-2843-9377-E966D810C7E6}" type="pres">
      <dgm:prSet presAssocID="{EA1134ED-4662-AC49-8805-C114DF3A5582}" presName="composite3" presStyleCnt="0"/>
      <dgm:spPr/>
    </dgm:pt>
    <dgm:pt modelId="{89A4544C-A593-F94F-B46F-DE5EAE6908A4}" type="pres">
      <dgm:prSet presAssocID="{EA1134ED-4662-AC49-8805-C114DF3A5582}" presName="background3" presStyleLbl="node3" presStyleIdx="1" presStyleCnt="2"/>
      <dgm:spPr/>
    </dgm:pt>
    <dgm:pt modelId="{4F33A37A-FBB1-7C40-BCEE-8D070B9AC62B}" type="pres">
      <dgm:prSet presAssocID="{EA1134ED-4662-AC49-8805-C114DF3A5582}" presName="text3" presStyleLbl="fgAcc3" presStyleIdx="3" presStyleCnt="4">
        <dgm:presLayoutVars>
          <dgm:chPref val="3"/>
        </dgm:presLayoutVars>
      </dgm:prSet>
      <dgm:spPr/>
      <dgm:t>
        <a:bodyPr/>
        <a:lstStyle/>
        <a:p>
          <a:endParaRPr lang="en-US"/>
        </a:p>
      </dgm:t>
    </dgm:pt>
    <dgm:pt modelId="{D0D2D712-3BA0-AB4A-8A22-65252B2DE0EA}" type="pres">
      <dgm:prSet presAssocID="{EA1134ED-4662-AC49-8805-C114DF3A5582}" presName="hierChild4" presStyleCnt="0"/>
      <dgm:spPr/>
    </dgm:pt>
  </dgm:ptLst>
  <dgm:cxnLst>
    <dgm:cxn modelId="{C0E452E1-62D3-3C42-8F68-BB1E2E31005A}" type="presOf" srcId="{59C30BD7-6950-804D-8B10-3A933F7AC79F}" destId="{C79FB9FF-94D1-3C43-96EC-20ACB42E7073}" srcOrd="0" destOrd="0" presId="urn:microsoft.com/office/officeart/2005/8/layout/hierarchy1"/>
    <dgm:cxn modelId="{2E4F1E03-C5F1-8B48-8AF2-B87447A9E06C}" type="presOf" srcId="{09E91A16-DBAE-4244-940D-DF85FA67EC4C}" destId="{9DD503FD-674B-1545-884F-3087FDC8C493}" srcOrd="0" destOrd="0" presId="urn:microsoft.com/office/officeart/2005/8/layout/hierarchy1"/>
    <dgm:cxn modelId="{817D8C9F-5DD0-0B4D-887E-6B7E93DF100D}" srcId="{59C30BD7-6950-804D-8B10-3A933F7AC79F}" destId="{C2182E85-DF2A-CB46-AFCE-D17F0BCEF35D}" srcOrd="0" destOrd="0" parTransId="{3F1F4B29-318C-D14E-AAB6-5433345F7893}" sibTransId="{E8BC4030-1C54-4E4B-890D-9572A1F697CF}"/>
    <dgm:cxn modelId="{58B813EB-E731-044B-B1D7-9155170F8702}" type="presOf" srcId="{94B1E0AB-3FAE-2B4F-B07E-F566E0448E40}" destId="{DA0F299C-4E74-5E48-9CE9-9FB7A4937CE7}" srcOrd="0" destOrd="0" presId="urn:microsoft.com/office/officeart/2005/8/layout/hierarchy1"/>
    <dgm:cxn modelId="{49C26952-AB9F-8745-8BA8-0D8D4FD4F5FB}" type="presOf" srcId="{EA1134ED-4662-AC49-8805-C114DF3A5582}" destId="{4F33A37A-FBB1-7C40-BCEE-8D070B9AC62B}" srcOrd="0" destOrd="0" presId="urn:microsoft.com/office/officeart/2005/8/layout/hierarchy1"/>
    <dgm:cxn modelId="{ED419AC5-B625-5A49-9E19-9D0338EBB861}" type="presOf" srcId="{3F1F4B29-318C-D14E-AAB6-5433345F7893}" destId="{24B2ECA1-F5CB-6848-88A5-626A50DEB0F7}" srcOrd="0" destOrd="0" presId="urn:microsoft.com/office/officeart/2005/8/layout/hierarchy1"/>
    <dgm:cxn modelId="{8A99F7F7-4106-F24B-AAA1-91357894919A}" type="presOf" srcId="{7EE8F836-CC43-7746-97FC-D00B70869098}" destId="{651D44C3-8AA0-8A42-8A12-660CFD3EBAFA}" srcOrd="0" destOrd="0" presId="urn:microsoft.com/office/officeart/2005/8/layout/hierarchy1"/>
    <dgm:cxn modelId="{F19C5651-36DE-AA46-99C4-719F9E50A0F4}" srcId="{C2182E85-DF2A-CB46-AFCE-D17F0BCEF35D}" destId="{09E91A16-DBAE-4244-940D-DF85FA67EC4C}" srcOrd="1" destOrd="0" parTransId="{84B100DD-6769-7F40-8CE5-07F429CDBA0C}" sibTransId="{CB032639-EE55-ED43-B5F4-23A67B1B15D1}"/>
    <dgm:cxn modelId="{1375BF5B-943D-8549-8880-8635182D3234}" srcId="{78D16092-D79D-2743-83A2-8D254B1D5BAC}" destId="{EA1134ED-4662-AC49-8805-C114DF3A5582}" srcOrd="1" destOrd="0" parTransId="{499F0D38-8114-F643-A6E8-09962304B117}" sibTransId="{04E1B69C-51B9-1641-9ADD-FB0B3ED98E9D}"/>
    <dgm:cxn modelId="{7DD20442-0E3A-9644-9554-6F1706462B60}" type="presOf" srcId="{78D16092-D79D-2743-83A2-8D254B1D5BAC}" destId="{6DF34210-0151-BC43-83D1-9FCB2C7364EE}" srcOrd="0" destOrd="0" presId="urn:microsoft.com/office/officeart/2005/8/layout/hierarchy1"/>
    <dgm:cxn modelId="{73D8317B-D335-0147-A8CA-D6C8C41D1560}" srcId="{94B1E0AB-3FAE-2B4F-B07E-F566E0448E40}" destId="{59C30BD7-6950-804D-8B10-3A933F7AC79F}" srcOrd="0" destOrd="0" parTransId="{7D15D951-9BC4-774F-8680-28D279DC4AA6}" sibTransId="{91502FDC-6B6B-F343-8753-B7130A29B3BA}"/>
    <dgm:cxn modelId="{47F3E4CB-86BD-3547-A483-0082EA9C5AE6}" srcId="{59C30BD7-6950-804D-8B10-3A933F7AC79F}" destId="{78D16092-D79D-2743-83A2-8D254B1D5BAC}" srcOrd="1" destOrd="0" parTransId="{49CE7A5D-2A2B-1F46-89E9-53BB0AD6B689}" sibTransId="{D9DC4115-8F98-C04D-8314-301EA4178BE9}"/>
    <dgm:cxn modelId="{C46307EE-7647-DA43-9E76-DFE7164DA4F0}" type="presOf" srcId="{84B100DD-6769-7F40-8CE5-07F429CDBA0C}" destId="{D2236F65-F80C-A34E-A4BB-E3F2BAA1AFDF}" srcOrd="0" destOrd="0" presId="urn:microsoft.com/office/officeart/2005/8/layout/hierarchy1"/>
    <dgm:cxn modelId="{FD5960B8-E4E0-924B-984A-701F698DF1A2}" type="presOf" srcId="{5267CFFC-E776-F142-8EE2-260A83DC3C5C}" destId="{7513E6F7-90C6-5C47-9118-35413EA305DD}" srcOrd="0" destOrd="0" presId="urn:microsoft.com/office/officeart/2005/8/layout/hierarchy1"/>
    <dgm:cxn modelId="{9B25596F-8CE2-954B-B7BB-90228AFEC8CB}" type="presOf" srcId="{3EEB6F2B-4166-904D-A6E0-8BB694CE6E38}" destId="{006E25CF-FC13-4047-A935-01E9A3DA827C}" srcOrd="0" destOrd="0" presId="urn:microsoft.com/office/officeart/2005/8/layout/hierarchy1"/>
    <dgm:cxn modelId="{A6BE7079-D071-0449-8519-8F6FD1B9D2FA}" type="presOf" srcId="{49CE7A5D-2A2B-1F46-89E9-53BB0AD6B689}" destId="{D0AC2310-7774-5A4B-8C4B-DEEFD1C15868}" srcOrd="0" destOrd="0" presId="urn:microsoft.com/office/officeart/2005/8/layout/hierarchy1"/>
    <dgm:cxn modelId="{79350D77-6BE9-2D49-AE16-36FD0CD8EE11}" type="presOf" srcId="{499F0D38-8114-F643-A6E8-09962304B117}" destId="{CDAFD65D-F09B-E748-AF9A-23770512419D}" srcOrd="0" destOrd="0" presId="urn:microsoft.com/office/officeart/2005/8/layout/hierarchy1"/>
    <dgm:cxn modelId="{455B9336-8F13-3C49-96C0-DA930E61A3E0}" srcId="{C2182E85-DF2A-CB46-AFCE-D17F0BCEF35D}" destId="{3EEB6F2B-4166-904D-A6E0-8BB694CE6E38}" srcOrd="0" destOrd="0" parTransId="{46CAF7B6-A978-8F4C-95B7-921CD275A5BE}" sibTransId="{642C0375-FC0D-7349-BE65-9176DB0C9ACA}"/>
    <dgm:cxn modelId="{B3E5E010-9C59-D34F-B1E6-DBF42D46A308}" type="presOf" srcId="{46CAF7B6-A978-8F4C-95B7-921CD275A5BE}" destId="{01FF6570-0F23-E84A-AADB-05C985F909C2}" srcOrd="0" destOrd="0" presId="urn:microsoft.com/office/officeart/2005/8/layout/hierarchy1"/>
    <dgm:cxn modelId="{97B08792-1443-684F-9648-58906A162B6F}" srcId="{78D16092-D79D-2743-83A2-8D254B1D5BAC}" destId="{7EE8F836-CC43-7746-97FC-D00B70869098}" srcOrd="0" destOrd="0" parTransId="{5267CFFC-E776-F142-8EE2-260A83DC3C5C}" sibTransId="{D46D4F4A-246C-FA41-990A-8D7A520929FE}"/>
    <dgm:cxn modelId="{E6F32C6F-4227-1C44-AEA3-86429DE439F4}" type="presOf" srcId="{C2182E85-DF2A-CB46-AFCE-D17F0BCEF35D}" destId="{B41CB453-5C2F-9446-8DAF-E6AAD0434079}" srcOrd="0" destOrd="0" presId="urn:microsoft.com/office/officeart/2005/8/layout/hierarchy1"/>
    <dgm:cxn modelId="{CD14A36F-59C7-5740-AF7D-EF75F9B24E05}" type="presParOf" srcId="{DA0F299C-4E74-5E48-9CE9-9FB7A4937CE7}" destId="{D7450D88-B38C-344F-9C0A-9A9BFBBF2E40}" srcOrd="0" destOrd="0" presId="urn:microsoft.com/office/officeart/2005/8/layout/hierarchy1"/>
    <dgm:cxn modelId="{F2B190CD-3E90-174D-9444-101FC6BFB3F2}" type="presParOf" srcId="{D7450D88-B38C-344F-9C0A-9A9BFBBF2E40}" destId="{3962887A-B241-E245-86EC-6138DDE59A5D}" srcOrd="0" destOrd="0" presId="urn:microsoft.com/office/officeart/2005/8/layout/hierarchy1"/>
    <dgm:cxn modelId="{4B1AACCA-778D-BE4B-B6EC-DCA764A3B679}" type="presParOf" srcId="{3962887A-B241-E245-86EC-6138DDE59A5D}" destId="{A7DBAEA2-6075-D64D-B8C7-E7AC5D1A1822}" srcOrd="0" destOrd="0" presId="urn:microsoft.com/office/officeart/2005/8/layout/hierarchy1"/>
    <dgm:cxn modelId="{BDF96F06-2FBC-A24D-AF16-789A9B9AE6B0}" type="presParOf" srcId="{3962887A-B241-E245-86EC-6138DDE59A5D}" destId="{C79FB9FF-94D1-3C43-96EC-20ACB42E7073}" srcOrd="1" destOrd="0" presId="urn:microsoft.com/office/officeart/2005/8/layout/hierarchy1"/>
    <dgm:cxn modelId="{02BE90A3-1A5D-DE43-A233-60748DD09246}" type="presParOf" srcId="{D7450D88-B38C-344F-9C0A-9A9BFBBF2E40}" destId="{5B23B6B0-AD70-864A-9699-2E57827668C0}" srcOrd="1" destOrd="0" presId="urn:microsoft.com/office/officeart/2005/8/layout/hierarchy1"/>
    <dgm:cxn modelId="{99173D82-4801-CA4A-B916-12AC51BBF085}" type="presParOf" srcId="{5B23B6B0-AD70-864A-9699-2E57827668C0}" destId="{24B2ECA1-F5CB-6848-88A5-626A50DEB0F7}" srcOrd="0" destOrd="0" presId="urn:microsoft.com/office/officeart/2005/8/layout/hierarchy1"/>
    <dgm:cxn modelId="{9CE9DA03-104E-1545-A460-379585CFE7C4}" type="presParOf" srcId="{5B23B6B0-AD70-864A-9699-2E57827668C0}" destId="{9F422FCF-83A3-6548-8B3D-7517B12B9C6E}" srcOrd="1" destOrd="0" presId="urn:microsoft.com/office/officeart/2005/8/layout/hierarchy1"/>
    <dgm:cxn modelId="{25C9153F-2FCC-5642-9A70-F18B3104248C}" type="presParOf" srcId="{9F422FCF-83A3-6548-8B3D-7517B12B9C6E}" destId="{001D88F3-CA96-6449-B880-EF62E0C8D1B2}" srcOrd="0" destOrd="0" presId="urn:microsoft.com/office/officeart/2005/8/layout/hierarchy1"/>
    <dgm:cxn modelId="{6958B627-664B-3C48-8BD0-DE6E337A0A41}" type="presParOf" srcId="{001D88F3-CA96-6449-B880-EF62E0C8D1B2}" destId="{DC60023A-0ECB-DF42-90F8-6D42E2B0D189}" srcOrd="0" destOrd="0" presId="urn:microsoft.com/office/officeart/2005/8/layout/hierarchy1"/>
    <dgm:cxn modelId="{3FA9E1B0-CA69-1546-B9B9-F5275102B161}" type="presParOf" srcId="{001D88F3-CA96-6449-B880-EF62E0C8D1B2}" destId="{B41CB453-5C2F-9446-8DAF-E6AAD0434079}" srcOrd="1" destOrd="0" presId="urn:microsoft.com/office/officeart/2005/8/layout/hierarchy1"/>
    <dgm:cxn modelId="{1E720D18-5AD6-9F45-846D-04FD7A735F71}" type="presParOf" srcId="{9F422FCF-83A3-6548-8B3D-7517B12B9C6E}" destId="{49D3831B-1169-864D-9301-E74AE5D6BB47}" srcOrd="1" destOrd="0" presId="urn:microsoft.com/office/officeart/2005/8/layout/hierarchy1"/>
    <dgm:cxn modelId="{87767D8C-CE6E-4D4C-9733-320BCF64B990}" type="presParOf" srcId="{49D3831B-1169-864D-9301-E74AE5D6BB47}" destId="{01FF6570-0F23-E84A-AADB-05C985F909C2}" srcOrd="0" destOrd="0" presId="urn:microsoft.com/office/officeart/2005/8/layout/hierarchy1"/>
    <dgm:cxn modelId="{31595572-BDBE-CD49-A9AF-59310CF75641}" type="presParOf" srcId="{49D3831B-1169-864D-9301-E74AE5D6BB47}" destId="{3EEA70C8-969F-5640-B633-2313CF72911F}" srcOrd="1" destOrd="0" presId="urn:microsoft.com/office/officeart/2005/8/layout/hierarchy1"/>
    <dgm:cxn modelId="{9F1FA4AD-685C-AC4E-91BA-F009F0AE108D}" type="presParOf" srcId="{3EEA70C8-969F-5640-B633-2313CF72911F}" destId="{127B53AA-C916-B44A-B3D5-466F995AA97A}" srcOrd="0" destOrd="0" presId="urn:microsoft.com/office/officeart/2005/8/layout/hierarchy1"/>
    <dgm:cxn modelId="{172E2DB6-5440-7E47-BEFA-68B19CCDAA4A}" type="presParOf" srcId="{127B53AA-C916-B44A-B3D5-466F995AA97A}" destId="{D47F50F8-BB45-5B43-9849-DB6EBC4FF56A}" srcOrd="0" destOrd="0" presId="urn:microsoft.com/office/officeart/2005/8/layout/hierarchy1"/>
    <dgm:cxn modelId="{4CFDE83A-928D-B646-AAEE-C5EDA2EAD29E}" type="presParOf" srcId="{127B53AA-C916-B44A-B3D5-466F995AA97A}" destId="{006E25CF-FC13-4047-A935-01E9A3DA827C}" srcOrd="1" destOrd="0" presId="urn:microsoft.com/office/officeart/2005/8/layout/hierarchy1"/>
    <dgm:cxn modelId="{AC5BA52D-6B11-EF4A-AC29-833C7F56AC84}" type="presParOf" srcId="{3EEA70C8-969F-5640-B633-2313CF72911F}" destId="{7D06323E-A8FD-BB43-973B-68F8FBA666B9}" srcOrd="1" destOrd="0" presId="urn:microsoft.com/office/officeart/2005/8/layout/hierarchy1"/>
    <dgm:cxn modelId="{E248FD3C-2D49-FB44-96CE-C6C1A0B6409C}" type="presParOf" srcId="{49D3831B-1169-864D-9301-E74AE5D6BB47}" destId="{D2236F65-F80C-A34E-A4BB-E3F2BAA1AFDF}" srcOrd="2" destOrd="0" presId="urn:microsoft.com/office/officeart/2005/8/layout/hierarchy1"/>
    <dgm:cxn modelId="{28CF9EA4-472F-2342-87B8-54165FBE24E6}" type="presParOf" srcId="{49D3831B-1169-864D-9301-E74AE5D6BB47}" destId="{B2118C46-1457-B547-828F-D43CC0EA9090}" srcOrd="3" destOrd="0" presId="urn:microsoft.com/office/officeart/2005/8/layout/hierarchy1"/>
    <dgm:cxn modelId="{C1DC8DA5-8216-9345-A129-04A448E3C562}" type="presParOf" srcId="{B2118C46-1457-B547-828F-D43CC0EA9090}" destId="{15923802-9930-9348-94C2-9DBEF1D8C012}" srcOrd="0" destOrd="0" presId="urn:microsoft.com/office/officeart/2005/8/layout/hierarchy1"/>
    <dgm:cxn modelId="{C7B04A6D-B270-574F-9738-2A61C0FECCEB}" type="presParOf" srcId="{15923802-9930-9348-94C2-9DBEF1D8C012}" destId="{EA4F328C-2831-3E4E-94D7-D54DE1D990E4}" srcOrd="0" destOrd="0" presId="urn:microsoft.com/office/officeart/2005/8/layout/hierarchy1"/>
    <dgm:cxn modelId="{CD20B395-A1C0-7946-A341-1AA4B2157912}" type="presParOf" srcId="{15923802-9930-9348-94C2-9DBEF1D8C012}" destId="{9DD503FD-674B-1545-884F-3087FDC8C493}" srcOrd="1" destOrd="0" presId="urn:microsoft.com/office/officeart/2005/8/layout/hierarchy1"/>
    <dgm:cxn modelId="{D0D214F5-FDF7-9444-A09F-B9C38F746F48}" type="presParOf" srcId="{B2118C46-1457-B547-828F-D43CC0EA9090}" destId="{63D9F28B-A6D7-6840-9C73-C052A4135E87}" srcOrd="1" destOrd="0" presId="urn:microsoft.com/office/officeart/2005/8/layout/hierarchy1"/>
    <dgm:cxn modelId="{8A27CDBA-51FD-D948-9F79-3EDCF26A341B}" type="presParOf" srcId="{5B23B6B0-AD70-864A-9699-2E57827668C0}" destId="{D0AC2310-7774-5A4B-8C4B-DEEFD1C15868}" srcOrd="2" destOrd="0" presId="urn:microsoft.com/office/officeart/2005/8/layout/hierarchy1"/>
    <dgm:cxn modelId="{4AA05C34-FA39-764C-BDEA-23038FB91103}" type="presParOf" srcId="{5B23B6B0-AD70-864A-9699-2E57827668C0}" destId="{AE44AC05-4604-704E-8A91-FF1BF504A6E9}" srcOrd="3" destOrd="0" presId="urn:microsoft.com/office/officeart/2005/8/layout/hierarchy1"/>
    <dgm:cxn modelId="{0EF88DD4-3792-454D-8F8E-0B0620529030}" type="presParOf" srcId="{AE44AC05-4604-704E-8A91-FF1BF504A6E9}" destId="{2431A130-7005-274B-A69C-401C9600549F}" srcOrd="0" destOrd="0" presId="urn:microsoft.com/office/officeart/2005/8/layout/hierarchy1"/>
    <dgm:cxn modelId="{0A55A47E-01C4-E048-9D9B-A6EAEE16BA26}" type="presParOf" srcId="{2431A130-7005-274B-A69C-401C9600549F}" destId="{AACAC62E-84A0-1B49-9EA2-078C3669742B}" srcOrd="0" destOrd="0" presId="urn:microsoft.com/office/officeart/2005/8/layout/hierarchy1"/>
    <dgm:cxn modelId="{AADB5D95-D275-E945-9893-E8D0DD8A239D}" type="presParOf" srcId="{2431A130-7005-274B-A69C-401C9600549F}" destId="{6DF34210-0151-BC43-83D1-9FCB2C7364EE}" srcOrd="1" destOrd="0" presId="urn:microsoft.com/office/officeart/2005/8/layout/hierarchy1"/>
    <dgm:cxn modelId="{FAAB86F2-561F-5547-9B87-55748F657C6B}" type="presParOf" srcId="{AE44AC05-4604-704E-8A91-FF1BF504A6E9}" destId="{BC77870B-6438-A84D-9C3F-6DBD2869FAC3}" srcOrd="1" destOrd="0" presId="urn:microsoft.com/office/officeart/2005/8/layout/hierarchy1"/>
    <dgm:cxn modelId="{0560CD29-2FA7-B64E-8C04-51E30ADAE98A}" type="presParOf" srcId="{BC77870B-6438-A84D-9C3F-6DBD2869FAC3}" destId="{7513E6F7-90C6-5C47-9118-35413EA305DD}" srcOrd="0" destOrd="0" presId="urn:microsoft.com/office/officeart/2005/8/layout/hierarchy1"/>
    <dgm:cxn modelId="{8BBE8D61-8742-E74F-A3DE-08DCFB3DA839}" type="presParOf" srcId="{BC77870B-6438-A84D-9C3F-6DBD2869FAC3}" destId="{62667CA8-F9E6-F44F-A986-8FA251266348}" srcOrd="1" destOrd="0" presId="urn:microsoft.com/office/officeart/2005/8/layout/hierarchy1"/>
    <dgm:cxn modelId="{475BEF6B-6E2B-7747-A94E-3B39FABA2BF4}" type="presParOf" srcId="{62667CA8-F9E6-F44F-A986-8FA251266348}" destId="{48315D59-210B-144D-902B-BA84B10E9EED}" srcOrd="0" destOrd="0" presId="urn:microsoft.com/office/officeart/2005/8/layout/hierarchy1"/>
    <dgm:cxn modelId="{FF3BF45C-014A-8B48-9BC5-AEC9EF36947F}" type="presParOf" srcId="{48315D59-210B-144D-902B-BA84B10E9EED}" destId="{CDE2AF0D-77E1-DA49-9D79-67F157BADBCD}" srcOrd="0" destOrd="0" presId="urn:microsoft.com/office/officeart/2005/8/layout/hierarchy1"/>
    <dgm:cxn modelId="{5E3BE97B-DDD7-654A-85E5-9E743E6CA309}" type="presParOf" srcId="{48315D59-210B-144D-902B-BA84B10E9EED}" destId="{651D44C3-8AA0-8A42-8A12-660CFD3EBAFA}" srcOrd="1" destOrd="0" presId="urn:microsoft.com/office/officeart/2005/8/layout/hierarchy1"/>
    <dgm:cxn modelId="{40EB0139-A0E2-A842-BCBE-41C5F0780025}" type="presParOf" srcId="{62667CA8-F9E6-F44F-A986-8FA251266348}" destId="{ED631529-2532-4F41-A0C6-F8E818BF2971}" srcOrd="1" destOrd="0" presId="urn:microsoft.com/office/officeart/2005/8/layout/hierarchy1"/>
    <dgm:cxn modelId="{30A36AC0-3EAA-FC45-9403-E39020700ABC}" type="presParOf" srcId="{BC77870B-6438-A84D-9C3F-6DBD2869FAC3}" destId="{CDAFD65D-F09B-E748-AF9A-23770512419D}" srcOrd="2" destOrd="0" presId="urn:microsoft.com/office/officeart/2005/8/layout/hierarchy1"/>
    <dgm:cxn modelId="{B9046971-6174-7B45-8D3B-870812F712E8}" type="presParOf" srcId="{BC77870B-6438-A84D-9C3F-6DBD2869FAC3}" destId="{4253AAF3-79E7-5043-9243-DDCA259F0185}" srcOrd="3" destOrd="0" presId="urn:microsoft.com/office/officeart/2005/8/layout/hierarchy1"/>
    <dgm:cxn modelId="{F3F3D8B5-75F2-E441-AFCD-A4B4A50919A3}" type="presParOf" srcId="{4253AAF3-79E7-5043-9243-DDCA259F0185}" destId="{E528BB7F-C242-2843-9377-E966D810C7E6}" srcOrd="0" destOrd="0" presId="urn:microsoft.com/office/officeart/2005/8/layout/hierarchy1"/>
    <dgm:cxn modelId="{A6DF93EA-031C-704A-BDC6-C33E97DAA91C}" type="presParOf" srcId="{E528BB7F-C242-2843-9377-E966D810C7E6}" destId="{89A4544C-A593-F94F-B46F-DE5EAE6908A4}" srcOrd="0" destOrd="0" presId="urn:microsoft.com/office/officeart/2005/8/layout/hierarchy1"/>
    <dgm:cxn modelId="{9EE3C96C-D887-0842-A104-F9181421BA3D}" type="presParOf" srcId="{E528BB7F-C242-2843-9377-E966D810C7E6}" destId="{4F33A37A-FBB1-7C40-BCEE-8D070B9AC62B}" srcOrd="1" destOrd="0" presId="urn:microsoft.com/office/officeart/2005/8/layout/hierarchy1"/>
    <dgm:cxn modelId="{BCE4243C-0132-3941-8AA5-C510B1B0D010}" type="presParOf" srcId="{4253AAF3-79E7-5043-9243-DDCA259F0185}" destId="{D0D2D712-3BA0-AB4A-8A22-65252B2DE0EA}"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2E93154-2090-4836-8F67-B449C7AE118E}" type="doc">
      <dgm:prSet loTypeId="urn:microsoft.com/office/officeart/2005/8/layout/cycle2" loCatId="cycle" qsTypeId="urn:microsoft.com/office/officeart/2005/8/quickstyle/simple5" qsCatId="simple" csTypeId="urn:microsoft.com/office/officeart/2005/8/colors/accent1_2" csCatId="accent1" phldr="1"/>
      <dgm:spPr/>
      <dgm:t>
        <a:bodyPr/>
        <a:lstStyle/>
        <a:p>
          <a:endParaRPr lang="en-US"/>
        </a:p>
      </dgm:t>
    </dgm:pt>
    <dgm:pt modelId="{0954AA2E-4440-4BF8-8355-EB8E5E04D977}">
      <dgm:prSet phldrT="[Text]"/>
      <dgm:spPr/>
      <dgm:t>
        <a:bodyPr/>
        <a:lstStyle/>
        <a:p>
          <a:r>
            <a:rPr lang="en-US" b="1" dirty="0" err="1">
              <a:solidFill>
                <a:schemeClr val="tx1"/>
              </a:solidFill>
              <a:effectLst/>
              <a:latin typeface="+mn-lt"/>
              <a:ea typeface="+mn-ea"/>
              <a:cs typeface="+mn-cs"/>
            </a:rPr>
            <a:t>Mức</a:t>
          </a:r>
          <a:r>
            <a:rPr lang="en-US" b="1" dirty="0">
              <a:solidFill>
                <a:schemeClr val="tx1"/>
              </a:solidFill>
              <a:effectLst/>
              <a:latin typeface="+mn-lt"/>
              <a:ea typeface="+mn-ea"/>
              <a:cs typeface="+mn-cs"/>
            </a:rPr>
            <a:t> 1</a:t>
          </a:r>
        </a:p>
        <a:p>
          <a:r>
            <a:rPr lang="en-US" b="1" dirty="0">
              <a:solidFill>
                <a:schemeClr val="tx1"/>
              </a:solidFill>
              <a:effectLst/>
              <a:latin typeface="+mn-lt"/>
              <a:ea typeface="+mn-ea"/>
              <a:cs typeface="+mn-cs"/>
            </a:rPr>
            <a:t>(</a:t>
          </a:r>
          <a:r>
            <a:rPr lang="en-US" b="1" dirty="0" err="1">
              <a:solidFill>
                <a:schemeClr val="tx1"/>
              </a:solidFill>
              <a:effectLst/>
              <a:latin typeface="+mn-lt"/>
              <a:ea typeface="+mn-ea"/>
              <a:cs typeface="+mn-cs"/>
            </a:rPr>
            <a:t>khoảng</a:t>
          </a:r>
          <a:r>
            <a:rPr lang="en-US" b="1" dirty="0">
              <a:solidFill>
                <a:schemeClr val="tx1"/>
              </a:solidFill>
              <a:effectLst/>
              <a:latin typeface="+mn-lt"/>
              <a:ea typeface="+mn-ea"/>
              <a:cs typeface="+mn-cs"/>
            </a:rPr>
            <a:t> </a:t>
          </a:r>
        </a:p>
        <a:p>
          <a:r>
            <a:rPr lang="en-US" b="1" dirty="0">
              <a:solidFill>
                <a:schemeClr val="tx1"/>
              </a:solidFill>
              <a:effectLst/>
              <a:latin typeface="+mn-lt"/>
              <a:ea typeface="+mn-ea"/>
              <a:cs typeface="+mn-cs"/>
            </a:rPr>
            <a:t>40 - 50%)</a:t>
          </a:r>
          <a:endParaRPr lang="en-US" dirty="0"/>
        </a:p>
      </dgm:t>
    </dgm:pt>
    <dgm:pt modelId="{8FB7D557-756A-4381-8929-F378335F0E39}" type="parTrans" cxnId="{56BC7981-C5A0-4DA1-A57C-77C0D4790B3D}">
      <dgm:prSet/>
      <dgm:spPr/>
      <dgm:t>
        <a:bodyPr/>
        <a:lstStyle/>
        <a:p>
          <a:endParaRPr lang="en-US"/>
        </a:p>
      </dgm:t>
    </dgm:pt>
    <dgm:pt modelId="{06EA2DB1-F6BE-430F-8C3E-B9D88DE46E34}" type="sibTrans" cxnId="{56BC7981-C5A0-4DA1-A57C-77C0D4790B3D}">
      <dgm:prSet/>
      <dgm:spPr/>
      <dgm:t>
        <a:bodyPr/>
        <a:lstStyle/>
        <a:p>
          <a:endParaRPr lang="en-US"/>
        </a:p>
      </dgm:t>
    </dgm:pt>
    <dgm:pt modelId="{BA08B00E-066A-46A9-8D5F-64E59B27A881}">
      <dgm:prSet phldrT="[Text]"/>
      <dgm:spPr/>
      <dgm:t>
        <a:bodyPr/>
        <a:lstStyle/>
        <a:p>
          <a:r>
            <a:rPr lang="en-US" b="1" dirty="0" err="1">
              <a:solidFill>
                <a:schemeClr val="tx1"/>
              </a:solidFill>
              <a:effectLst/>
              <a:latin typeface="+mn-lt"/>
              <a:ea typeface="+mn-ea"/>
              <a:cs typeface="+mn-cs"/>
            </a:rPr>
            <a:t>Mức</a:t>
          </a:r>
          <a:r>
            <a:rPr lang="en-US" b="1" dirty="0">
              <a:solidFill>
                <a:schemeClr val="tx1"/>
              </a:solidFill>
              <a:effectLst/>
              <a:latin typeface="+mn-lt"/>
              <a:ea typeface="+mn-ea"/>
              <a:cs typeface="+mn-cs"/>
            </a:rPr>
            <a:t> 3</a:t>
          </a:r>
        </a:p>
        <a:p>
          <a:r>
            <a:rPr lang="en-US" b="1" dirty="0">
              <a:solidFill>
                <a:schemeClr val="tx1"/>
              </a:solidFill>
              <a:effectLst/>
              <a:latin typeface="+mn-lt"/>
              <a:ea typeface="+mn-ea"/>
              <a:cs typeface="+mn-cs"/>
            </a:rPr>
            <a:t>(</a:t>
          </a:r>
          <a:r>
            <a:rPr lang="en-US" b="1" dirty="0" err="1">
              <a:solidFill>
                <a:schemeClr val="tx1"/>
              </a:solidFill>
              <a:effectLst/>
              <a:latin typeface="+mn-lt"/>
              <a:ea typeface="+mn-ea"/>
              <a:cs typeface="+mn-cs"/>
            </a:rPr>
            <a:t>khoảng</a:t>
          </a:r>
          <a:endParaRPr lang="en-US" b="1" dirty="0">
            <a:solidFill>
              <a:schemeClr val="tx1"/>
            </a:solidFill>
            <a:effectLst/>
            <a:latin typeface="+mn-lt"/>
            <a:ea typeface="+mn-ea"/>
            <a:cs typeface="+mn-cs"/>
          </a:endParaRPr>
        </a:p>
        <a:p>
          <a:r>
            <a:rPr lang="en-US" b="1" dirty="0">
              <a:solidFill>
                <a:schemeClr val="tx1"/>
              </a:solidFill>
              <a:effectLst/>
              <a:latin typeface="+mn-lt"/>
              <a:ea typeface="+mn-ea"/>
              <a:cs typeface="+mn-cs"/>
            </a:rPr>
            <a:t>20 – 30%) </a:t>
          </a:r>
          <a:endParaRPr lang="en-US" dirty="0"/>
        </a:p>
      </dgm:t>
    </dgm:pt>
    <dgm:pt modelId="{ACD9CDB3-82EE-4F16-B3F5-2BA5E461565B}" type="parTrans" cxnId="{E734C205-4B23-4306-9E05-2EFBBE551C71}">
      <dgm:prSet/>
      <dgm:spPr/>
      <dgm:t>
        <a:bodyPr/>
        <a:lstStyle/>
        <a:p>
          <a:endParaRPr lang="en-US"/>
        </a:p>
      </dgm:t>
    </dgm:pt>
    <dgm:pt modelId="{7796A817-0A93-4A5E-931A-ED7AC884B994}" type="sibTrans" cxnId="{E734C205-4B23-4306-9E05-2EFBBE551C71}">
      <dgm:prSet/>
      <dgm:spPr/>
      <dgm:t>
        <a:bodyPr/>
        <a:lstStyle/>
        <a:p>
          <a:endParaRPr lang="en-US"/>
        </a:p>
      </dgm:t>
    </dgm:pt>
    <dgm:pt modelId="{457D0B1B-7229-438C-ADE3-C1AE890131A4}">
      <dgm:prSet phldrT="[Text]"/>
      <dgm:spPr/>
      <dgm:t>
        <a:bodyPr/>
        <a:lstStyle/>
        <a:p>
          <a:r>
            <a:rPr lang="en-US" b="1" dirty="0" err="1">
              <a:solidFill>
                <a:schemeClr val="tx1"/>
              </a:solidFill>
              <a:effectLst/>
              <a:latin typeface="+mn-lt"/>
              <a:ea typeface="+mn-ea"/>
              <a:cs typeface="+mn-cs"/>
            </a:rPr>
            <a:t>Mức</a:t>
          </a:r>
          <a:r>
            <a:rPr lang="en-US" b="1" dirty="0">
              <a:solidFill>
                <a:schemeClr val="tx1"/>
              </a:solidFill>
              <a:effectLst/>
              <a:latin typeface="+mn-lt"/>
              <a:ea typeface="+mn-ea"/>
              <a:cs typeface="+mn-cs"/>
            </a:rPr>
            <a:t> 2</a:t>
          </a:r>
        </a:p>
        <a:p>
          <a:r>
            <a:rPr lang="en-US" b="1" dirty="0">
              <a:solidFill>
                <a:schemeClr val="tx1"/>
              </a:solidFill>
              <a:effectLst/>
              <a:latin typeface="+mn-lt"/>
              <a:ea typeface="+mn-ea"/>
              <a:cs typeface="+mn-cs"/>
            </a:rPr>
            <a:t>(</a:t>
          </a:r>
          <a:r>
            <a:rPr lang="en-US" b="1" dirty="0" err="1">
              <a:solidFill>
                <a:schemeClr val="tx1"/>
              </a:solidFill>
              <a:effectLst/>
              <a:latin typeface="+mn-lt"/>
              <a:ea typeface="+mn-ea"/>
              <a:cs typeface="+mn-cs"/>
            </a:rPr>
            <a:t>khoảng</a:t>
          </a:r>
          <a:r>
            <a:rPr lang="en-US" b="1" dirty="0">
              <a:solidFill>
                <a:schemeClr val="tx1"/>
              </a:solidFill>
              <a:effectLst/>
              <a:latin typeface="+mn-lt"/>
              <a:ea typeface="+mn-ea"/>
              <a:cs typeface="+mn-cs"/>
            </a:rPr>
            <a:t> </a:t>
          </a:r>
        </a:p>
        <a:p>
          <a:r>
            <a:rPr lang="en-US" b="1" dirty="0">
              <a:solidFill>
                <a:schemeClr val="tx1"/>
              </a:solidFill>
              <a:effectLst/>
              <a:latin typeface="+mn-lt"/>
              <a:ea typeface="+mn-ea"/>
              <a:cs typeface="+mn-cs"/>
            </a:rPr>
            <a:t>30 - 40%)</a:t>
          </a:r>
          <a:endParaRPr lang="en-US" dirty="0"/>
        </a:p>
      </dgm:t>
    </dgm:pt>
    <dgm:pt modelId="{49CB6D06-CB8C-4E7B-B21D-4B813BE2E3DC}" type="parTrans" cxnId="{38E8B9CD-F657-4790-8FF1-64D10AA41F86}">
      <dgm:prSet/>
      <dgm:spPr/>
      <dgm:t>
        <a:bodyPr/>
        <a:lstStyle/>
        <a:p>
          <a:endParaRPr lang="en-US"/>
        </a:p>
      </dgm:t>
    </dgm:pt>
    <dgm:pt modelId="{3CDCF0F6-10FF-4B18-A3F7-97FE45D4EB8B}" type="sibTrans" cxnId="{38E8B9CD-F657-4790-8FF1-64D10AA41F86}">
      <dgm:prSet/>
      <dgm:spPr/>
      <dgm:t>
        <a:bodyPr/>
        <a:lstStyle/>
        <a:p>
          <a:endParaRPr lang="en-US"/>
        </a:p>
      </dgm:t>
    </dgm:pt>
    <dgm:pt modelId="{F341EE80-9AE8-48DA-A749-F6EA96DDA1D1}" type="pres">
      <dgm:prSet presAssocID="{62E93154-2090-4836-8F67-B449C7AE118E}" presName="cycle" presStyleCnt="0">
        <dgm:presLayoutVars>
          <dgm:dir/>
          <dgm:resizeHandles val="exact"/>
        </dgm:presLayoutVars>
      </dgm:prSet>
      <dgm:spPr/>
      <dgm:t>
        <a:bodyPr/>
        <a:lstStyle/>
        <a:p>
          <a:endParaRPr lang="en-US"/>
        </a:p>
      </dgm:t>
    </dgm:pt>
    <dgm:pt modelId="{11071539-49A8-4393-BA6D-5C19AC6611B8}" type="pres">
      <dgm:prSet presAssocID="{0954AA2E-4440-4BF8-8355-EB8E5E04D977}" presName="node" presStyleLbl="node1" presStyleIdx="0" presStyleCnt="3" custScaleX="163283">
        <dgm:presLayoutVars>
          <dgm:bulletEnabled val="1"/>
        </dgm:presLayoutVars>
      </dgm:prSet>
      <dgm:spPr/>
      <dgm:t>
        <a:bodyPr/>
        <a:lstStyle/>
        <a:p>
          <a:endParaRPr lang="en-US"/>
        </a:p>
      </dgm:t>
    </dgm:pt>
    <dgm:pt modelId="{B7124CD1-F716-44E7-9B1B-E4CD7B8B2AC5}" type="pres">
      <dgm:prSet presAssocID="{06EA2DB1-F6BE-430F-8C3E-B9D88DE46E34}" presName="sibTrans" presStyleLbl="sibTrans2D1" presStyleIdx="0" presStyleCnt="3"/>
      <dgm:spPr/>
      <dgm:t>
        <a:bodyPr/>
        <a:lstStyle/>
        <a:p>
          <a:endParaRPr lang="en-US"/>
        </a:p>
      </dgm:t>
    </dgm:pt>
    <dgm:pt modelId="{AC714741-6F42-49E8-ADE1-F43D4DC2F9A7}" type="pres">
      <dgm:prSet presAssocID="{06EA2DB1-F6BE-430F-8C3E-B9D88DE46E34}" presName="connectorText" presStyleLbl="sibTrans2D1" presStyleIdx="0" presStyleCnt="3"/>
      <dgm:spPr/>
      <dgm:t>
        <a:bodyPr/>
        <a:lstStyle/>
        <a:p>
          <a:endParaRPr lang="en-US"/>
        </a:p>
      </dgm:t>
    </dgm:pt>
    <dgm:pt modelId="{C38A35DB-39E1-402F-9129-A9CC560E3A76}" type="pres">
      <dgm:prSet presAssocID="{BA08B00E-066A-46A9-8D5F-64E59B27A881}" presName="node" presStyleLbl="node1" presStyleIdx="1" presStyleCnt="3" custScaleX="122542">
        <dgm:presLayoutVars>
          <dgm:bulletEnabled val="1"/>
        </dgm:presLayoutVars>
      </dgm:prSet>
      <dgm:spPr/>
      <dgm:t>
        <a:bodyPr/>
        <a:lstStyle/>
        <a:p>
          <a:endParaRPr lang="en-US"/>
        </a:p>
      </dgm:t>
    </dgm:pt>
    <dgm:pt modelId="{78734E54-5AAA-4264-B664-014F5253C341}" type="pres">
      <dgm:prSet presAssocID="{7796A817-0A93-4A5E-931A-ED7AC884B994}" presName="sibTrans" presStyleLbl="sibTrans2D1" presStyleIdx="1" presStyleCnt="3"/>
      <dgm:spPr/>
      <dgm:t>
        <a:bodyPr/>
        <a:lstStyle/>
        <a:p>
          <a:endParaRPr lang="en-US"/>
        </a:p>
      </dgm:t>
    </dgm:pt>
    <dgm:pt modelId="{B60A426D-4EA1-40FA-98D5-E8047A9E1800}" type="pres">
      <dgm:prSet presAssocID="{7796A817-0A93-4A5E-931A-ED7AC884B994}" presName="connectorText" presStyleLbl="sibTrans2D1" presStyleIdx="1" presStyleCnt="3"/>
      <dgm:spPr/>
      <dgm:t>
        <a:bodyPr/>
        <a:lstStyle/>
        <a:p>
          <a:endParaRPr lang="en-US"/>
        </a:p>
      </dgm:t>
    </dgm:pt>
    <dgm:pt modelId="{1EE4C976-4626-417B-A54B-57DD6B50356E}" type="pres">
      <dgm:prSet presAssocID="{457D0B1B-7229-438C-ADE3-C1AE890131A4}" presName="node" presStyleLbl="node1" presStyleIdx="2" presStyleCnt="3" custScaleX="109690">
        <dgm:presLayoutVars>
          <dgm:bulletEnabled val="1"/>
        </dgm:presLayoutVars>
      </dgm:prSet>
      <dgm:spPr/>
      <dgm:t>
        <a:bodyPr/>
        <a:lstStyle/>
        <a:p>
          <a:endParaRPr lang="en-US"/>
        </a:p>
      </dgm:t>
    </dgm:pt>
    <dgm:pt modelId="{5ADC26F4-E851-4E53-8123-80A463621CBD}" type="pres">
      <dgm:prSet presAssocID="{3CDCF0F6-10FF-4B18-A3F7-97FE45D4EB8B}" presName="sibTrans" presStyleLbl="sibTrans2D1" presStyleIdx="2" presStyleCnt="3"/>
      <dgm:spPr/>
      <dgm:t>
        <a:bodyPr/>
        <a:lstStyle/>
        <a:p>
          <a:endParaRPr lang="en-US"/>
        </a:p>
      </dgm:t>
    </dgm:pt>
    <dgm:pt modelId="{D8EFA1FF-E3F3-4EF5-AFEA-1951BC90CFB5}" type="pres">
      <dgm:prSet presAssocID="{3CDCF0F6-10FF-4B18-A3F7-97FE45D4EB8B}" presName="connectorText" presStyleLbl="sibTrans2D1" presStyleIdx="2" presStyleCnt="3"/>
      <dgm:spPr/>
      <dgm:t>
        <a:bodyPr/>
        <a:lstStyle/>
        <a:p>
          <a:endParaRPr lang="en-US"/>
        </a:p>
      </dgm:t>
    </dgm:pt>
  </dgm:ptLst>
  <dgm:cxnLst>
    <dgm:cxn modelId="{56AB6727-C062-4DBE-BCFA-9E0818F78B64}" type="presOf" srcId="{7796A817-0A93-4A5E-931A-ED7AC884B994}" destId="{78734E54-5AAA-4264-B664-014F5253C341}" srcOrd="0" destOrd="0" presId="urn:microsoft.com/office/officeart/2005/8/layout/cycle2"/>
    <dgm:cxn modelId="{4ECD047E-125F-40ED-A705-918FE2F9CF9D}" type="presOf" srcId="{457D0B1B-7229-438C-ADE3-C1AE890131A4}" destId="{1EE4C976-4626-417B-A54B-57DD6B50356E}" srcOrd="0" destOrd="0" presId="urn:microsoft.com/office/officeart/2005/8/layout/cycle2"/>
    <dgm:cxn modelId="{38E8B9CD-F657-4790-8FF1-64D10AA41F86}" srcId="{62E93154-2090-4836-8F67-B449C7AE118E}" destId="{457D0B1B-7229-438C-ADE3-C1AE890131A4}" srcOrd="2" destOrd="0" parTransId="{49CB6D06-CB8C-4E7B-B21D-4B813BE2E3DC}" sibTransId="{3CDCF0F6-10FF-4B18-A3F7-97FE45D4EB8B}"/>
    <dgm:cxn modelId="{D9CFFB87-D3F2-45EE-A063-E758A3FBADC6}" type="presOf" srcId="{06EA2DB1-F6BE-430F-8C3E-B9D88DE46E34}" destId="{AC714741-6F42-49E8-ADE1-F43D4DC2F9A7}" srcOrd="1" destOrd="0" presId="urn:microsoft.com/office/officeart/2005/8/layout/cycle2"/>
    <dgm:cxn modelId="{13DDD7BD-EAFF-4503-94AA-4B05E0556015}" type="presOf" srcId="{3CDCF0F6-10FF-4B18-A3F7-97FE45D4EB8B}" destId="{5ADC26F4-E851-4E53-8123-80A463621CBD}" srcOrd="0" destOrd="0" presId="urn:microsoft.com/office/officeart/2005/8/layout/cycle2"/>
    <dgm:cxn modelId="{91234CCB-0F66-42A7-B00B-2BDACC70DD8B}" type="presOf" srcId="{7796A817-0A93-4A5E-931A-ED7AC884B994}" destId="{B60A426D-4EA1-40FA-98D5-E8047A9E1800}" srcOrd="1" destOrd="0" presId="urn:microsoft.com/office/officeart/2005/8/layout/cycle2"/>
    <dgm:cxn modelId="{7DAF2563-4207-42F3-A6E3-94917E7D3E18}" type="presOf" srcId="{3CDCF0F6-10FF-4B18-A3F7-97FE45D4EB8B}" destId="{D8EFA1FF-E3F3-4EF5-AFEA-1951BC90CFB5}" srcOrd="1" destOrd="0" presId="urn:microsoft.com/office/officeart/2005/8/layout/cycle2"/>
    <dgm:cxn modelId="{586E52C8-9562-4732-9A0B-12C54F157EFD}" type="presOf" srcId="{06EA2DB1-F6BE-430F-8C3E-B9D88DE46E34}" destId="{B7124CD1-F716-44E7-9B1B-E4CD7B8B2AC5}" srcOrd="0" destOrd="0" presId="urn:microsoft.com/office/officeart/2005/8/layout/cycle2"/>
    <dgm:cxn modelId="{7AF39097-A96B-4F60-9F70-88EBFD7FF48D}" type="presOf" srcId="{BA08B00E-066A-46A9-8D5F-64E59B27A881}" destId="{C38A35DB-39E1-402F-9129-A9CC560E3A76}" srcOrd="0" destOrd="0" presId="urn:microsoft.com/office/officeart/2005/8/layout/cycle2"/>
    <dgm:cxn modelId="{38D5FBB0-3508-460D-AC58-31AC28912F33}" type="presOf" srcId="{0954AA2E-4440-4BF8-8355-EB8E5E04D977}" destId="{11071539-49A8-4393-BA6D-5C19AC6611B8}" srcOrd="0" destOrd="0" presId="urn:microsoft.com/office/officeart/2005/8/layout/cycle2"/>
    <dgm:cxn modelId="{FDA73FB9-8829-4177-A552-DEC15D3D0801}" type="presOf" srcId="{62E93154-2090-4836-8F67-B449C7AE118E}" destId="{F341EE80-9AE8-48DA-A749-F6EA96DDA1D1}" srcOrd="0" destOrd="0" presId="urn:microsoft.com/office/officeart/2005/8/layout/cycle2"/>
    <dgm:cxn modelId="{56BC7981-C5A0-4DA1-A57C-77C0D4790B3D}" srcId="{62E93154-2090-4836-8F67-B449C7AE118E}" destId="{0954AA2E-4440-4BF8-8355-EB8E5E04D977}" srcOrd="0" destOrd="0" parTransId="{8FB7D557-756A-4381-8929-F378335F0E39}" sibTransId="{06EA2DB1-F6BE-430F-8C3E-B9D88DE46E34}"/>
    <dgm:cxn modelId="{E734C205-4B23-4306-9E05-2EFBBE551C71}" srcId="{62E93154-2090-4836-8F67-B449C7AE118E}" destId="{BA08B00E-066A-46A9-8D5F-64E59B27A881}" srcOrd="1" destOrd="0" parTransId="{ACD9CDB3-82EE-4F16-B3F5-2BA5E461565B}" sibTransId="{7796A817-0A93-4A5E-931A-ED7AC884B994}"/>
    <dgm:cxn modelId="{6CD5B86A-8744-49E9-A786-7B042AD751DC}" type="presParOf" srcId="{F341EE80-9AE8-48DA-A749-F6EA96DDA1D1}" destId="{11071539-49A8-4393-BA6D-5C19AC6611B8}" srcOrd="0" destOrd="0" presId="urn:microsoft.com/office/officeart/2005/8/layout/cycle2"/>
    <dgm:cxn modelId="{D7D94737-6FAA-41C4-B9A5-CDF4B402F635}" type="presParOf" srcId="{F341EE80-9AE8-48DA-A749-F6EA96DDA1D1}" destId="{B7124CD1-F716-44E7-9B1B-E4CD7B8B2AC5}" srcOrd="1" destOrd="0" presId="urn:microsoft.com/office/officeart/2005/8/layout/cycle2"/>
    <dgm:cxn modelId="{04FD8A49-B0E6-4340-9608-67FF8EA86CD0}" type="presParOf" srcId="{B7124CD1-F716-44E7-9B1B-E4CD7B8B2AC5}" destId="{AC714741-6F42-49E8-ADE1-F43D4DC2F9A7}" srcOrd="0" destOrd="0" presId="urn:microsoft.com/office/officeart/2005/8/layout/cycle2"/>
    <dgm:cxn modelId="{3177C220-C7EC-4285-938A-1AA953AFE880}" type="presParOf" srcId="{F341EE80-9AE8-48DA-A749-F6EA96DDA1D1}" destId="{C38A35DB-39E1-402F-9129-A9CC560E3A76}" srcOrd="2" destOrd="0" presId="urn:microsoft.com/office/officeart/2005/8/layout/cycle2"/>
    <dgm:cxn modelId="{00BDF350-709D-4CD8-88B5-2DC84AEB21A1}" type="presParOf" srcId="{F341EE80-9AE8-48DA-A749-F6EA96DDA1D1}" destId="{78734E54-5AAA-4264-B664-014F5253C341}" srcOrd="3" destOrd="0" presId="urn:microsoft.com/office/officeart/2005/8/layout/cycle2"/>
    <dgm:cxn modelId="{DB224FA6-0F52-40E5-97E6-A0093B3128D5}" type="presParOf" srcId="{78734E54-5AAA-4264-B664-014F5253C341}" destId="{B60A426D-4EA1-40FA-98D5-E8047A9E1800}" srcOrd="0" destOrd="0" presId="urn:microsoft.com/office/officeart/2005/8/layout/cycle2"/>
    <dgm:cxn modelId="{66E297E4-4B1C-4A1B-9C3B-7774A69B4546}" type="presParOf" srcId="{F341EE80-9AE8-48DA-A749-F6EA96DDA1D1}" destId="{1EE4C976-4626-417B-A54B-57DD6B50356E}" srcOrd="4" destOrd="0" presId="urn:microsoft.com/office/officeart/2005/8/layout/cycle2"/>
    <dgm:cxn modelId="{DBD7F8FF-2FA5-4EBF-BCE7-AC2D543D3710}" type="presParOf" srcId="{F341EE80-9AE8-48DA-A749-F6EA96DDA1D1}" destId="{5ADC26F4-E851-4E53-8123-80A463621CBD}" srcOrd="5" destOrd="0" presId="urn:microsoft.com/office/officeart/2005/8/layout/cycle2"/>
    <dgm:cxn modelId="{88FB8907-C902-4363-BD54-156996C84D79}" type="presParOf" srcId="{5ADC26F4-E851-4E53-8123-80A463621CBD}" destId="{D8EFA1FF-E3F3-4EF5-AFEA-1951BC90CFB5}"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4F2035-2C54-4CFE-9EF5-ACB5D06EA9BB}">
      <dsp:nvSpPr>
        <dsp:cNvPr id="0" name=""/>
        <dsp:cNvSpPr/>
      </dsp:nvSpPr>
      <dsp:spPr>
        <a:xfrm rot="5400000">
          <a:off x="-316706" y="435567"/>
          <a:ext cx="2111375" cy="1477962"/>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lvl="0" algn="ctr" defTabSz="1822450">
            <a:lnSpc>
              <a:spcPct val="90000"/>
            </a:lnSpc>
            <a:spcBef>
              <a:spcPct val="0"/>
            </a:spcBef>
            <a:spcAft>
              <a:spcPct val="35000"/>
            </a:spcAft>
          </a:pPr>
          <a:r>
            <a:rPr lang="en-US" sz="4100" b="1" kern="1200" dirty="0">
              <a:solidFill>
                <a:schemeClr val="tx1"/>
              </a:solidFill>
            </a:rPr>
            <a:t>1</a:t>
          </a:r>
        </a:p>
      </dsp:txBody>
      <dsp:txXfrm rot="-5400000">
        <a:off x="1" y="857841"/>
        <a:ext cx="1477962" cy="633413"/>
      </dsp:txXfrm>
    </dsp:sp>
    <dsp:sp modelId="{FFA70C57-1C31-4218-B842-E1DE0A9C61EC}">
      <dsp:nvSpPr>
        <dsp:cNvPr id="0" name=""/>
        <dsp:cNvSpPr/>
      </dsp:nvSpPr>
      <dsp:spPr>
        <a:xfrm rot="5400000">
          <a:off x="3840606" y="-2361952"/>
          <a:ext cx="1608733" cy="6334021"/>
        </a:xfrm>
        <a:prstGeom prst="round2SameRect">
          <a:avLst/>
        </a:prstGeom>
        <a:solidFill>
          <a:srgbClr val="E9E8B6">
            <a:alpha val="90000"/>
          </a:srgb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6032" tIns="22860" rIns="22860" bIns="22860" numCol="1" spcCol="1270" anchor="ctr" anchorCtr="0">
          <a:noAutofit/>
        </a:bodyPr>
        <a:lstStyle/>
        <a:p>
          <a:pPr marL="285750" lvl="1" indent="-285750" algn="just" defTabSz="1600200">
            <a:lnSpc>
              <a:spcPct val="90000"/>
            </a:lnSpc>
            <a:spcBef>
              <a:spcPct val="0"/>
            </a:spcBef>
            <a:spcAft>
              <a:spcPct val="15000"/>
            </a:spcAft>
            <a:buChar char="••"/>
          </a:pPr>
          <a:r>
            <a:rPr lang="en-US" sz="3600" b="1" kern="1200" dirty="0"/>
            <a:t>ĐÁNH GIÁ ĐỊNH KÌ HỌC KÌ I</a:t>
          </a:r>
        </a:p>
      </dsp:txBody>
      <dsp:txXfrm rot="-5400000">
        <a:off x="1477962" y="79224"/>
        <a:ext cx="6255489" cy="1451669"/>
      </dsp:txXfrm>
    </dsp:sp>
    <dsp:sp modelId="{66253BA3-1892-4FD0-B280-FA760415FEF0}">
      <dsp:nvSpPr>
        <dsp:cNvPr id="0" name=""/>
        <dsp:cNvSpPr/>
      </dsp:nvSpPr>
      <dsp:spPr>
        <a:xfrm rot="5400000">
          <a:off x="-316706" y="2268639"/>
          <a:ext cx="2111375" cy="1477962"/>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lvl="0" algn="ctr" defTabSz="1822450">
            <a:lnSpc>
              <a:spcPct val="90000"/>
            </a:lnSpc>
            <a:spcBef>
              <a:spcPct val="0"/>
            </a:spcBef>
            <a:spcAft>
              <a:spcPct val="35000"/>
            </a:spcAft>
          </a:pPr>
          <a:r>
            <a:rPr lang="en-US" sz="4100" b="1" kern="1200" dirty="0">
              <a:solidFill>
                <a:schemeClr val="tx1"/>
              </a:solidFill>
            </a:rPr>
            <a:t>2</a:t>
          </a:r>
        </a:p>
      </dsp:txBody>
      <dsp:txXfrm rot="-5400000">
        <a:off x="1" y="2690913"/>
        <a:ext cx="1477962" cy="633413"/>
      </dsp:txXfrm>
    </dsp:sp>
    <dsp:sp modelId="{AFF6EE13-C7FD-4D19-AC38-138C8F10B232}">
      <dsp:nvSpPr>
        <dsp:cNvPr id="0" name=""/>
        <dsp:cNvSpPr/>
      </dsp:nvSpPr>
      <dsp:spPr>
        <a:xfrm rot="5400000">
          <a:off x="3958776" y="-528880"/>
          <a:ext cx="1372393" cy="6334021"/>
        </a:xfrm>
        <a:prstGeom prst="round2SameRect">
          <a:avLst/>
        </a:prstGeom>
        <a:solidFill>
          <a:srgbClr val="F5B5F2">
            <a:alpha val="90000"/>
          </a:srgb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6032" tIns="22860" rIns="22860" bIns="22860" numCol="1" spcCol="1270" anchor="ctr" anchorCtr="0">
          <a:noAutofit/>
        </a:bodyPr>
        <a:lstStyle/>
        <a:p>
          <a:pPr marL="285750" lvl="1" indent="-285750" algn="just" defTabSz="1600200">
            <a:lnSpc>
              <a:spcPct val="90000"/>
            </a:lnSpc>
            <a:spcBef>
              <a:spcPct val="0"/>
            </a:spcBef>
            <a:spcAft>
              <a:spcPct val="15000"/>
            </a:spcAft>
            <a:buChar char="••"/>
          </a:pPr>
          <a:r>
            <a:rPr lang="en-US" sz="3600" b="1" kern="1200" dirty="0"/>
            <a:t>ĐÁNH GIÁ ĐỊNH KÌ HỌC KÌ II</a:t>
          </a:r>
        </a:p>
      </dsp:txBody>
      <dsp:txXfrm rot="-5400000">
        <a:off x="1477963" y="2018928"/>
        <a:ext cx="6267026" cy="12384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4F2035-2C54-4CFE-9EF5-ACB5D06EA9BB}">
      <dsp:nvSpPr>
        <dsp:cNvPr id="0" name=""/>
        <dsp:cNvSpPr/>
      </dsp:nvSpPr>
      <dsp:spPr>
        <a:xfrm rot="5400000">
          <a:off x="-316706" y="435567"/>
          <a:ext cx="2111375" cy="1477962"/>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lvl="0" algn="ctr" defTabSz="1822450">
            <a:lnSpc>
              <a:spcPct val="90000"/>
            </a:lnSpc>
            <a:spcBef>
              <a:spcPct val="0"/>
            </a:spcBef>
            <a:spcAft>
              <a:spcPct val="35000"/>
            </a:spcAft>
          </a:pPr>
          <a:r>
            <a:rPr lang="en-US" sz="4100" b="1" kern="1200" dirty="0">
              <a:solidFill>
                <a:schemeClr val="tx1"/>
              </a:solidFill>
            </a:rPr>
            <a:t>1</a:t>
          </a:r>
        </a:p>
      </dsp:txBody>
      <dsp:txXfrm rot="-5400000">
        <a:off x="1" y="857841"/>
        <a:ext cx="1477962" cy="633413"/>
      </dsp:txXfrm>
    </dsp:sp>
    <dsp:sp modelId="{FFA70C57-1C31-4218-B842-E1DE0A9C61EC}">
      <dsp:nvSpPr>
        <dsp:cNvPr id="0" name=""/>
        <dsp:cNvSpPr/>
      </dsp:nvSpPr>
      <dsp:spPr>
        <a:xfrm rot="5400000">
          <a:off x="3840606" y="-2361952"/>
          <a:ext cx="1608733" cy="6334021"/>
        </a:xfrm>
        <a:prstGeom prst="round2SameRect">
          <a:avLst/>
        </a:prstGeom>
        <a:solidFill>
          <a:srgbClr val="E9E8B6">
            <a:alpha val="90000"/>
          </a:srgb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6032" tIns="22860" rIns="22860" bIns="22860" numCol="1" spcCol="1270" anchor="ctr" anchorCtr="0">
          <a:noAutofit/>
        </a:bodyPr>
        <a:lstStyle/>
        <a:p>
          <a:pPr marL="285750" lvl="1" indent="-285750" algn="just" defTabSz="1600200">
            <a:lnSpc>
              <a:spcPct val="90000"/>
            </a:lnSpc>
            <a:spcBef>
              <a:spcPct val="0"/>
            </a:spcBef>
            <a:spcAft>
              <a:spcPct val="15000"/>
            </a:spcAft>
            <a:buChar char="••"/>
          </a:pPr>
          <a:r>
            <a:rPr lang="en-US" sz="3600" b="1" kern="1200" dirty="0"/>
            <a:t>KIỂM TRA ĐỌC</a:t>
          </a:r>
        </a:p>
      </dsp:txBody>
      <dsp:txXfrm rot="-5400000">
        <a:off x="1477962" y="79224"/>
        <a:ext cx="6255489" cy="1451669"/>
      </dsp:txXfrm>
    </dsp:sp>
    <dsp:sp modelId="{66253BA3-1892-4FD0-B280-FA760415FEF0}">
      <dsp:nvSpPr>
        <dsp:cNvPr id="0" name=""/>
        <dsp:cNvSpPr/>
      </dsp:nvSpPr>
      <dsp:spPr>
        <a:xfrm rot="5400000">
          <a:off x="-316706" y="2268639"/>
          <a:ext cx="2111375" cy="1477962"/>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lvl="0" algn="ctr" defTabSz="1822450">
            <a:lnSpc>
              <a:spcPct val="90000"/>
            </a:lnSpc>
            <a:spcBef>
              <a:spcPct val="0"/>
            </a:spcBef>
            <a:spcAft>
              <a:spcPct val="35000"/>
            </a:spcAft>
          </a:pPr>
          <a:r>
            <a:rPr lang="en-US" sz="4100" b="1" kern="1200" dirty="0">
              <a:solidFill>
                <a:schemeClr val="tx1"/>
              </a:solidFill>
            </a:rPr>
            <a:t>2</a:t>
          </a:r>
        </a:p>
      </dsp:txBody>
      <dsp:txXfrm rot="-5400000">
        <a:off x="1" y="2690913"/>
        <a:ext cx="1477962" cy="633413"/>
      </dsp:txXfrm>
    </dsp:sp>
    <dsp:sp modelId="{AFF6EE13-C7FD-4D19-AC38-138C8F10B232}">
      <dsp:nvSpPr>
        <dsp:cNvPr id="0" name=""/>
        <dsp:cNvSpPr/>
      </dsp:nvSpPr>
      <dsp:spPr>
        <a:xfrm rot="5400000">
          <a:off x="3958776" y="-528880"/>
          <a:ext cx="1372393" cy="6334021"/>
        </a:xfrm>
        <a:prstGeom prst="round2SameRect">
          <a:avLst/>
        </a:prstGeom>
        <a:solidFill>
          <a:srgbClr val="F5B5F2">
            <a:alpha val="90000"/>
          </a:srgb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6032" tIns="22860" rIns="22860" bIns="22860" numCol="1" spcCol="1270" anchor="ctr" anchorCtr="0">
          <a:noAutofit/>
        </a:bodyPr>
        <a:lstStyle/>
        <a:p>
          <a:pPr marL="285750" lvl="1" indent="-285750" algn="just" defTabSz="1600200">
            <a:lnSpc>
              <a:spcPct val="90000"/>
            </a:lnSpc>
            <a:spcBef>
              <a:spcPct val="0"/>
            </a:spcBef>
            <a:spcAft>
              <a:spcPct val="15000"/>
            </a:spcAft>
            <a:buChar char="••"/>
          </a:pPr>
          <a:r>
            <a:rPr lang="en-US" sz="3600" b="1" kern="1200" dirty="0"/>
            <a:t>KIỂM TRA VIẾT</a:t>
          </a:r>
        </a:p>
      </dsp:txBody>
      <dsp:txXfrm rot="-5400000">
        <a:off x="1477963" y="2018928"/>
        <a:ext cx="6267026" cy="12384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AFD65D-F09B-E748-AF9A-23770512419D}">
      <dsp:nvSpPr>
        <dsp:cNvPr id="0" name=""/>
        <dsp:cNvSpPr/>
      </dsp:nvSpPr>
      <dsp:spPr>
        <a:xfrm>
          <a:off x="1627682" y="3362825"/>
          <a:ext cx="1213098" cy="577324"/>
        </a:xfrm>
        <a:custGeom>
          <a:avLst/>
          <a:gdLst/>
          <a:ahLst/>
          <a:cxnLst/>
          <a:rect l="0" t="0" r="0" b="0"/>
          <a:pathLst>
            <a:path>
              <a:moveTo>
                <a:pt x="1213098" y="0"/>
              </a:moveTo>
              <a:lnTo>
                <a:pt x="1213098" y="393429"/>
              </a:lnTo>
              <a:lnTo>
                <a:pt x="0" y="393429"/>
              </a:lnTo>
              <a:lnTo>
                <a:pt x="0" y="577324"/>
              </a:lnTo>
            </a:path>
          </a:pathLst>
        </a:custGeom>
        <a:noFill/>
        <a:ln w="15875" cap="flat"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13E6F7-90C6-5C47-9118-35413EA305DD}">
      <dsp:nvSpPr>
        <dsp:cNvPr id="0" name=""/>
        <dsp:cNvSpPr/>
      </dsp:nvSpPr>
      <dsp:spPr>
        <a:xfrm>
          <a:off x="2840780" y="3362825"/>
          <a:ext cx="1213098" cy="577324"/>
        </a:xfrm>
        <a:custGeom>
          <a:avLst/>
          <a:gdLst/>
          <a:ahLst/>
          <a:cxnLst/>
          <a:rect l="0" t="0" r="0" b="0"/>
          <a:pathLst>
            <a:path>
              <a:moveTo>
                <a:pt x="0" y="0"/>
              </a:moveTo>
              <a:lnTo>
                <a:pt x="0" y="393429"/>
              </a:lnTo>
              <a:lnTo>
                <a:pt x="1213098" y="393429"/>
              </a:lnTo>
              <a:lnTo>
                <a:pt x="1213098" y="577324"/>
              </a:lnTo>
            </a:path>
          </a:pathLst>
        </a:custGeom>
        <a:noFill/>
        <a:ln w="15875" cap="flat"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AC2310-7774-5A4B-8C4B-DEEFD1C15868}">
      <dsp:nvSpPr>
        <dsp:cNvPr id="0" name=""/>
        <dsp:cNvSpPr/>
      </dsp:nvSpPr>
      <dsp:spPr>
        <a:xfrm>
          <a:off x="2840780" y="1524981"/>
          <a:ext cx="3144937" cy="577324"/>
        </a:xfrm>
        <a:custGeom>
          <a:avLst/>
          <a:gdLst/>
          <a:ahLst/>
          <a:cxnLst/>
          <a:rect l="0" t="0" r="0" b="0"/>
          <a:pathLst>
            <a:path>
              <a:moveTo>
                <a:pt x="3144937" y="0"/>
              </a:moveTo>
              <a:lnTo>
                <a:pt x="3144937" y="393429"/>
              </a:lnTo>
              <a:lnTo>
                <a:pt x="0" y="393429"/>
              </a:lnTo>
              <a:lnTo>
                <a:pt x="0" y="577324"/>
              </a:lnTo>
            </a:path>
          </a:pathLst>
        </a:custGeom>
        <a:noFill/>
        <a:ln w="15875"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236F65-F80C-A34E-A4BB-E3F2BAA1AFDF}">
      <dsp:nvSpPr>
        <dsp:cNvPr id="0" name=""/>
        <dsp:cNvSpPr/>
      </dsp:nvSpPr>
      <dsp:spPr>
        <a:xfrm>
          <a:off x="7545367" y="3362825"/>
          <a:ext cx="1500188" cy="577324"/>
        </a:xfrm>
        <a:custGeom>
          <a:avLst/>
          <a:gdLst/>
          <a:ahLst/>
          <a:cxnLst/>
          <a:rect l="0" t="0" r="0" b="0"/>
          <a:pathLst>
            <a:path>
              <a:moveTo>
                <a:pt x="1500188" y="0"/>
              </a:moveTo>
              <a:lnTo>
                <a:pt x="1500188" y="393429"/>
              </a:lnTo>
              <a:lnTo>
                <a:pt x="0" y="393429"/>
              </a:lnTo>
              <a:lnTo>
                <a:pt x="0" y="577324"/>
              </a:lnTo>
            </a:path>
          </a:pathLst>
        </a:custGeom>
        <a:noFill/>
        <a:ln w="15875" cap="flat"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FF6570-0F23-E84A-AADB-05C985F909C2}">
      <dsp:nvSpPr>
        <dsp:cNvPr id="0" name=""/>
        <dsp:cNvSpPr/>
      </dsp:nvSpPr>
      <dsp:spPr>
        <a:xfrm>
          <a:off x="9045556" y="3362825"/>
          <a:ext cx="1352092" cy="577324"/>
        </a:xfrm>
        <a:custGeom>
          <a:avLst/>
          <a:gdLst/>
          <a:ahLst/>
          <a:cxnLst/>
          <a:rect l="0" t="0" r="0" b="0"/>
          <a:pathLst>
            <a:path>
              <a:moveTo>
                <a:pt x="0" y="0"/>
              </a:moveTo>
              <a:lnTo>
                <a:pt x="0" y="393429"/>
              </a:lnTo>
              <a:lnTo>
                <a:pt x="1352092" y="393429"/>
              </a:lnTo>
              <a:lnTo>
                <a:pt x="1352092" y="577324"/>
              </a:lnTo>
            </a:path>
          </a:pathLst>
        </a:custGeom>
        <a:noFill/>
        <a:ln w="15875" cap="flat"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B2ECA1-F5CB-6848-88A5-626A50DEB0F7}">
      <dsp:nvSpPr>
        <dsp:cNvPr id="0" name=""/>
        <dsp:cNvSpPr/>
      </dsp:nvSpPr>
      <dsp:spPr>
        <a:xfrm>
          <a:off x="5985718" y="1524981"/>
          <a:ext cx="3059838" cy="577324"/>
        </a:xfrm>
        <a:custGeom>
          <a:avLst/>
          <a:gdLst/>
          <a:ahLst/>
          <a:cxnLst/>
          <a:rect l="0" t="0" r="0" b="0"/>
          <a:pathLst>
            <a:path>
              <a:moveTo>
                <a:pt x="0" y="0"/>
              </a:moveTo>
              <a:lnTo>
                <a:pt x="0" y="393429"/>
              </a:lnTo>
              <a:lnTo>
                <a:pt x="3059838" y="393429"/>
              </a:lnTo>
              <a:lnTo>
                <a:pt x="3059838" y="577324"/>
              </a:lnTo>
            </a:path>
          </a:pathLst>
        </a:custGeom>
        <a:noFill/>
        <a:ln w="15875"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DBAEA2-6075-D64D-B8C7-E7AC5D1A1822}">
      <dsp:nvSpPr>
        <dsp:cNvPr id="0" name=""/>
        <dsp:cNvSpPr/>
      </dsp:nvSpPr>
      <dsp:spPr>
        <a:xfrm>
          <a:off x="1044771" y="264462"/>
          <a:ext cx="9881894" cy="1260519"/>
        </a:xfrm>
        <a:prstGeom prst="roundRect">
          <a:avLst>
            <a:gd name="adj" fmla="val 10000"/>
          </a:avLst>
        </a:prstGeom>
        <a:gradFill rotWithShape="0">
          <a:gsLst>
            <a:gs pos="0">
              <a:schemeClr val="accent2">
                <a:shade val="60000"/>
                <a:hueOff val="0"/>
                <a:satOff val="0"/>
                <a:lumOff val="0"/>
                <a:alphaOff val="0"/>
                <a:tint val="65000"/>
                <a:shade val="92000"/>
                <a:satMod val="130000"/>
              </a:schemeClr>
            </a:gs>
            <a:gs pos="45000">
              <a:schemeClr val="accent2">
                <a:shade val="60000"/>
                <a:hueOff val="0"/>
                <a:satOff val="0"/>
                <a:lumOff val="0"/>
                <a:alphaOff val="0"/>
                <a:tint val="60000"/>
                <a:shade val="99000"/>
                <a:satMod val="120000"/>
              </a:schemeClr>
            </a:gs>
            <a:gs pos="100000">
              <a:schemeClr val="accent2">
                <a:shade val="60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79FB9FF-94D1-3C43-96EC-20ACB42E7073}">
      <dsp:nvSpPr>
        <dsp:cNvPr id="0" name=""/>
        <dsp:cNvSpPr/>
      </dsp:nvSpPr>
      <dsp:spPr>
        <a:xfrm>
          <a:off x="1265334" y="473997"/>
          <a:ext cx="9881894" cy="1260519"/>
        </a:xfrm>
        <a:prstGeom prst="roundRect">
          <a:avLst>
            <a:gd name="adj" fmla="val 10000"/>
          </a:avLst>
        </a:prstGeom>
        <a:solidFill>
          <a:schemeClr val="lt1">
            <a:alpha val="90000"/>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latin typeface="Cambria" charset="0"/>
              <a:ea typeface="Cambria" charset="0"/>
              <a:cs typeface="Cambria" charset="0"/>
            </a:rPr>
            <a:t>ĐỀ KIỂM TRA ĐỊNH KÌ MÔN TIẾNG VIỆT 2, 3</a:t>
          </a:r>
          <a:r>
            <a:rPr lang="vi-VN" sz="2800" b="1" kern="1200" dirty="0">
              <a:latin typeface="Cambria" charset="0"/>
              <a:ea typeface="Cambria" charset="0"/>
              <a:cs typeface="Cambria" charset="0"/>
            </a:rPr>
            <a:t> </a:t>
          </a:r>
          <a:endParaRPr lang="en-US" sz="2800" b="1" kern="1200" dirty="0">
            <a:latin typeface="Cambria" charset="0"/>
            <a:ea typeface="Cambria" charset="0"/>
            <a:cs typeface="Cambria" charset="0"/>
          </a:endParaRPr>
        </a:p>
      </dsp:txBody>
      <dsp:txXfrm>
        <a:off x="1302253" y="510916"/>
        <a:ext cx="9808056" cy="1186681"/>
      </dsp:txXfrm>
    </dsp:sp>
    <dsp:sp modelId="{DC60023A-0ECB-DF42-90F8-6D42E2B0D189}">
      <dsp:nvSpPr>
        <dsp:cNvPr id="0" name=""/>
        <dsp:cNvSpPr/>
      </dsp:nvSpPr>
      <dsp:spPr>
        <a:xfrm>
          <a:off x="6121181" y="2102306"/>
          <a:ext cx="5848749" cy="1260519"/>
        </a:xfrm>
        <a:prstGeom prst="roundRect">
          <a:avLst>
            <a:gd name="adj" fmla="val 10000"/>
          </a:avLst>
        </a:prstGeom>
        <a:gradFill rotWithShape="0">
          <a:gsLst>
            <a:gs pos="0">
              <a:schemeClr val="accent2">
                <a:shade val="80000"/>
                <a:hueOff val="0"/>
                <a:satOff val="0"/>
                <a:lumOff val="0"/>
                <a:alphaOff val="0"/>
                <a:tint val="65000"/>
                <a:shade val="92000"/>
                <a:satMod val="130000"/>
              </a:schemeClr>
            </a:gs>
            <a:gs pos="45000">
              <a:schemeClr val="accent2">
                <a:shade val="80000"/>
                <a:hueOff val="0"/>
                <a:satOff val="0"/>
                <a:lumOff val="0"/>
                <a:alphaOff val="0"/>
                <a:tint val="60000"/>
                <a:shade val="99000"/>
                <a:satMod val="120000"/>
              </a:schemeClr>
            </a:gs>
            <a:gs pos="100000">
              <a:schemeClr val="accent2">
                <a:shade val="80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41CB453-5C2F-9446-8DAF-E6AAD0434079}">
      <dsp:nvSpPr>
        <dsp:cNvPr id="0" name=""/>
        <dsp:cNvSpPr/>
      </dsp:nvSpPr>
      <dsp:spPr>
        <a:xfrm>
          <a:off x="6341744" y="2311841"/>
          <a:ext cx="5848749" cy="1260519"/>
        </a:xfrm>
        <a:prstGeom prst="roundRect">
          <a:avLst>
            <a:gd name="adj" fmla="val 10000"/>
          </a:avLst>
        </a:prstGeom>
        <a:solidFill>
          <a:schemeClr val="lt1">
            <a:alpha val="90000"/>
            <a:hueOff val="0"/>
            <a:satOff val="0"/>
            <a:lumOff val="0"/>
            <a:alphaOff val="0"/>
          </a:schemeClr>
        </a:solidFill>
        <a:ln w="12700" cap="flat" cmpd="sng" algn="ctr">
          <a:solidFill>
            <a:schemeClr val="accent2">
              <a:tint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solidFill>
                <a:srgbClr val="FF0000"/>
              </a:solidFill>
              <a:latin typeface="Cambria" charset="0"/>
              <a:ea typeface="Cambria" charset="0"/>
              <a:cs typeface="Cambria" charset="0"/>
            </a:rPr>
            <a:t>KIỂM TRA VIẾT (10 </a:t>
          </a:r>
          <a:r>
            <a:rPr lang="en-US" sz="2800" b="1" kern="1200" dirty="0" err="1">
              <a:solidFill>
                <a:srgbClr val="FF0000"/>
              </a:solidFill>
              <a:latin typeface="Cambria" charset="0"/>
              <a:ea typeface="Cambria" charset="0"/>
              <a:cs typeface="Cambria" charset="0"/>
            </a:rPr>
            <a:t>điểm</a:t>
          </a:r>
          <a:r>
            <a:rPr lang="en-US" sz="2800" b="1" kern="1200" dirty="0">
              <a:solidFill>
                <a:srgbClr val="FF0000"/>
              </a:solidFill>
              <a:latin typeface="Cambria" charset="0"/>
              <a:ea typeface="Cambria" charset="0"/>
              <a:cs typeface="Cambria" charset="0"/>
            </a:rPr>
            <a:t>)</a:t>
          </a:r>
        </a:p>
      </dsp:txBody>
      <dsp:txXfrm>
        <a:off x="6378663" y="2348760"/>
        <a:ext cx="5774911" cy="1186681"/>
      </dsp:txXfrm>
    </dsp:sp>
    <dsp:sp modelId="{D47F50F8-BB45-5B43-9849-DB6EBC4FF56A}">
      <dsp:nvSpPr>
        <dsp:cNvPr id="0" name=""/>
        <dsp:cNvSpPr/>
      </dsp:nvSpPr>
      <dsp:spPr>
        <a:xfrm>
          <a:off x="9118023" y="3940149"/>
          <a:ext cx="2559250" cy="1260519"/>
        </a:xfrm>
        <a:prstGeom prst="roundRect">
          <a:avLst>
            <a:gd name="adj" fmla="val 10000"/>
          </a:avLst>
        </a:prstGeom>
        <a:gradFill rotWithShape="0">
          <a:gsLst>
            <a:gs pos="0">
              <a:schemeClr val="accent2">
                <a:shade val="80000"/>
                <a:hueOff val="0"/>
                <a:satOff val="0"/>
                <a:lumOff val="0"/>
                <a:alphaOff val="0"/>
                <a:tint val="65000"/>
                <a:shade val="92000"/>
                <a:satMod val="130000"/>
              </a:schemeClr>
            </a:gs>
            <a:gs pos="45000">
              <a:schemeClr val="accent2">
                <a:shade val="80000"/>
                <a:hueOff val="0"/>
                <a:satOff val="0"/>
                <a:lumOff val="0"/>
                <a:alphaOff val="0"/>
                <a:tint val="60000"/>
                <a:shade val="99000"/>
                <a:satMod val="120000"/>
              </a:schemeClr>
            </a:gs>
            <a:gs pos="100000">
              <a:schemeClr val="accent2">
                <a:shade val="80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06E25CF-FC13-4047-A935-01E9A3DA827C}">
      <dsp:nvSpPr>
        <dsp:cNvPr id="0" name=""/>
        <dsp:cNvSpPr/>
      </dsp:nvSpPr>
      <dsp:spPr>
        <a:xfrm>
          <a:off x="9338586" y="4149685"/>
          <a:ext cx="2559250" cy="1260519"/>
        </a:xfrm>
        <a:prstGeom prst="roundRect">
          <a:avLst>
            <a:gd name="adj" fmla="val 10000"/>
          </a:avLst>
        </a:prstGeom>
        <a:solidFill>
          <a:schemeClr val="lt1">
            <a:alpha val="90000"/>
            <a:hueOff val="0"/>
            <a:satOff val="0"/>
            <a:lumOff val="0"/>
            <a:alphaOff val="0"/>
          </a:schemeClr>
        </a:solidFill>
        <a:ln w="12700" cap="flat" cmpd="sng" algn="ctr">
          <a:solidFill>
            <a:schemeClr val="accent2">
              <a:tint val="7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err="1">
              <a:latin typeface="Cambria" charset="0"/>
              <a:ea typeface="Cambria" charset="0"/>
              <a:cs typeface="Cambria" charset="0"/>
            </a:rPr>
            <a:t>Viết</a:t>
          </a:r>
          <a:r>
            <a:rPr lang="en-US" sz="2400" b="1" kern="1200" dirty="0">
              <a:latin typeface="Cambria" charset="0"/>
              <a:ea typeface="Cambria" charset="0"/>
              <a:cs typeface="Cambria" charset="0"/>
            </a:rPr>
            <a:t> </a:t>
          </a:r>
          <a:r>
            <a:rPr lang="en-US" sz="2400" b="1" kern="1200" dirty="0" err="1">
              <a:latin typeface="Cambria" charset="0"/>
              <a:ea typeface="Cambria" charset="0"/>
              <a:cs typeface="Cambria" charset="0"/>
            </a:rPr>
            <a:t>đoạn</a:t>
          </a:r>
          <a:r>
            <a:rPr lang="en-US" sz="2400" b="1" kern="1200" dirty="0">
              <a:latin typeface="Cambria" charset="0"/>
              <a:ea typeface="Cambria" charset="0"/>
              <a:cs typeface="Cambria" charset="0"/>
            </a:rPr>
            <a:t>/</a:t>
          </a:r>
          <a:r>
            <a:rPr lang="en-US" sz="2400" b="1" kern="1200" dirty="0" err="1">
              <a:latin typeface="Cambria" charset="0"/>
              <a:ea typeface="Cambria" charset="0"/>
              <a:cs typeface="Cambria" charset="0"/>
            </a:rPr>
            <a:t>bài</a:t>
          </a:r>
          <a:endParaRPr lang="en-US" sz="2400" b="1" kern="1200" dirty="0">
            <a:latin typeface="Cambria" charset="0"/>
            <a:ea typeface="Cambria" charset="0"/>
            <a:cs typeface="Cambria" charset="0"/>
          </a:endParaRPr>
        </a:p>
        <a:p>
          <a:pPr lvl="0" algn="ctr" defTabSz="1066800">
            <a:lnSpc>
              <a:spcPct val="90000"/>
            </a:lnSpc>
            <a:spcBef>
              <a:spcPct val="0"/>
            </a:spcBef>
            <a:spcAft>
              <a:spcPct val="35000"/>
            </a:spcAft>
          </a:pPr>
          <a:r>
            <a:rPr lang="en-US" sz="2400" b="1" kern="1200" dirty="0">
              <a:latin typeface="Cambria" charset="0"/>
              <a:ea typeface="Cambria" charset="0"/>
              <a:cs typeface="Cambria" charset="0"/>
            </a:rPr>
            <a:t>(6 </a:t>
          </a:r>
          <a:r>
            <a:rPr lang="en-US" sz="2400" b="1" kern="1200" dirty="0" err="1">
              <a:latin typeface="Cambria" charset="0"/>
              <a:ea typeface="Cambria" charset="0"/>
              <a:cs typeface="Cambria" charset="0"/>
            </a:rPr>
            <a:t>điểm</a:t>
          </a:r>
          <a:r>
            <a:rPr lang="en-US" sz="2400" b="1" kern="1200" dirty="0">
              <a:latin typeface="Cambria" charset="0"/>
              <a:ea typeface="Cambria" charset="0"/>
              <a:cs typeface="Cambria" charset="0"/>
            </a:rPr>
            <a:t>)</a:t>
          </a:r>
        </a:p>
        <a:p>
          <a:pPr lvl="0" algn="ctr" defTabSz="1066800">
            <a:lnSpc>
              <a:spcPct val="90000"/>
            </a:lnSpc>
            <a:spcBef>
              <a:spcPct val="0"/>
            </a:spcBef>
            <a:spcAft>
              <a:spcPct val="35000"/>
            </a:spcAft>
          </a:pPr>
          <a:endParaRPr lang="en-US" sz="2400" b="1" kern="1200" dirty="0">
            <a:latin typeface="Cambria" charset="0"/>
            <a:ea typeface="Cambria" charset="0"/>
            <a:cs typeface="Cambria" charset="0"/>
          </a:endParaRPr>
        </a:p>
      </dsp:txBody>
      <dsp:txXfrm>
        <a:off x="9375505" y="4186604"/>
        <a:ext cx="2485412" cy="1186681"/>
      </dsp:txXfrm>
    </dsp:sp>
    <dsp:sp modelId="{EA4F328C-2831-3E4E-94D7-D54DE1D990E4}">
      <dsp:nvSpPr>
        <dsp:cNvPr id="0" name=""/>
        <dsp:cNvSpPr/>
      </dsp:nvSpPr>
      <dsp:spPr>
        <a:xfrm>
          <a:off x="6413838" y="3940149"/>
          <a:ext cx="2263058" cy="1260519"/>
        </a:xfrm>
        <a:prstGeom prst="roundRect">
          <a:avLst>
            <a:gd name="adj" fmla="val 10000"/>
          </a:avLst>
        </a:prstGeom>
        <a:gradFill rotWithShape="0">
          <a:gsLst>
            <a:gs pos="0">
              <a:schemeClr val="accent2">
                <a:shade val="80000"/>
                <a:hueOff val="0"/>
                <a:satOff val="0"/>
                <a:lumOff val="0"/>
                <a:alphaOff val="0"/>
                <a:tint val="65000"/>
                <a:shade val="92000"/>
                <a:satMod val="130000"/>
              </a:schemeClr>
            </a:gs>
            <a:gs pos="45000">
              <a:schemeClr val="accent2">
                <a:shade val="80000"/>
                <a:hueOff val="0"/>
                <a:satOff val="0"/>
                <a:lumOff val="0"/>
                <a:alphaOff val="0"/>
                <a:tint val="60000"/>
                <a:shade val="99000"/>
                <a:satMod val="120000"/>
              </a:schemeClr>
            </a:gs>
            <a:gs pos="100000">
              <a:schemeClr val="accent2">
                <a:shade val="80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9DD503FD-674B-1545-884F-3087FDC8C493}">
      <dsp:nvSpPr>
        <dsp:cNvPr id="0" name=""/>
        <dsp:cNvSpPr/>
      </dsp:nvSpPr>
      <dsp:spPr>
        <a:xfrm>
          <a:off x="6634401" y="4149685"/>
          <a:ext cx="2263058" cy="1260519"/>
        </a:xfrm>
        <a:prstGeom prst="roundRect">
          <a:avLst>
            <a:gd name="adj" fmla="val 10000"/>
          </a:avLst>
        </a:prstGeom>
        <a:solidFill>
          <a:schemeClr val="lt1">
            <a:alpha val="90000"/>
            <a:hueOff val="0"/>
            <a:satOff val="0"/>
            <a:lumOff val="0"/>
            <a:alphaOff val="0"/>
          </a:schemeClr>
        </a:solidFill>
        <a:ln w="12700" cap="flat" cmpd="sng" algn="ctr">
          <a:solidFill>
            <a:schemeClr val="accent2">
              <a:tint val="7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100000"/>
            </a:lnSpc>
            <a:spcBef>
              <a:spcPct val="0"/>
            </a:spcBef>
            <a:spcAft>
              <a:spcPts val="0"/>
            </a:spcAft>
          </a:pPr>
          <a:r>
            <a:rPr lang="en-US" sz="2400" b="1" kern="1200" dirty="0">
              <a:latin typeface="Cambria" charset="0"/>
              <a:ea typeface="Cambria" charset="0"/>
              <a:cs typeface="Cambria" charset="0"/>
            </a:rPr>
            <a:t> </a:t>
          </a:r>
          <a:r>
            <a:rPr lang="en-US" sz="2400" b="1" kern="1200" dirty="0" err="1">
              <a:latin typeface="Cambria" charset="0"/>
              <a:ea typeface="Cambria" charset="0"/>
              <a:cs typeface="Cambria" charset="0"/>
            </a:rPr>
            <a:t>Viết</a:t>
          </a:r>
          <a:r>
            <a:rPr lang="en-US" sz="2400" b="1" kern="1200" dirty="0">
              <a:latin typeface="Cambria" charset="0"/>
              <a:ea typeface="Cambria" charset="0"/>
              <a:cs typeface="Cambria" charset="0"/>
            </a:rPr>
            <a:t> </a:t>
          </a:r>
          <a:r>
            <a:rPr lang="en-US" sz="2400" b="1" kern="1200" dirty="0" err="1">
              <a:latin typeface="Cambria" charset="0"/>
              <a:ea typeface="Cambria" charset="0"/>
              <a:cs typeface="Cambria" charset="0"/>
            </a:rPr>
            <a:t>chính</a:t>
          </a:r>
          <a:r>
            <a:rPr lang="en-US" sz="2400" b="1" kern="1200" dirty="0">
              <a:latin typeface="Cambria" charset="0"/>
              <a:ea typeface="Cambria" charset="0"/>
              <a:cs typeface="Cambria" charset="0"/>
            </a:rPr>
            <a:t> </a:t>
          </a:r>
          <a:r>
            <a:rPr lang="en-US" sz="2400" b="1" kern="1200" dirty="0" err="1">
              <a:latin typeface="Cambria" charset="0"/>
              <a:ea typeface="Cambria" charset="0"/>
              <a:cs typeface="Cambria" charset="0"/>
            </a:rPr>
            <a:t>tả</a:t>
          </a:r>
          <a:endParaRPr lang="en-US" sz="2400" b="1" kern="1200" dirty="0">
            <a:latin typeface="Cambria" charset="0"/>
            <a:ea typeface="Cambria" charset="0"/>
            <a:cs typeface="Cambria" charset="0"/>
          </a:endParaRPr>
        </a:p>
        <a:p>
          <a:pPr lvl="0" algn="ctr" defTabSz="1066800">
            <a:lnSpc>
              <a:spcPct val="100000"/>
            </a:lnSpc>
            <a:spcBef>
              <a:spcPct val="0"/>
            </a:spcBef>
            <a:spcAft>
              <a:spcPts val="0"/>
            </a:spcAft>
          </a:pPr>
          <a:r>
            <a:rPr lang="en-US" sz="2400" b="1" kern="1200" dirty="0">
              <a:latin typeface="Cambria" charset="0"/>
              <a:ea typeface="Cambria" charset="0"/>
              <a:cs typeface="Cambria" charset="0"/>
            </a:rPr>
            <a:t>(4 </a:t>
          </a:r>
          <a:r>
            <a:rPr lang="en-US" sz="2400" b="1" kern="1200" dirty="0" err="1">
              <a:latin typeface="Cambria" charset="0"/>
              <a:ea typeface="Cambria" charset="0"/>
              <a:cs typeface="Cambria" charset="0"/>
            </a:rPr>
            <a:t>điểm</a:t>
          </a:r>
          <a:r>
            <a:rPr lang="en-US" sz="2400" b="1" kern="1200" dirty="0">
              <a:latin typeface="Cambria" charset="0"/>
              <a:ea typeface="Cambria" charset="0"/>
              <a:cs typeface="Cambria" charset="0"/>
            </a:rPr>
            <a:t>)</a:t>
          </a:r>
        </a:p>
        <a:p>
          <a:pPr lvl="0" algn="ctr" defTabSz="1066800">
            <a:lnSpc>
              <a:spcPct val="100000"/>
            </a:lnSpc>
            <a:spcBef>
              <a:spcPct val="0"/>
            </a:spcBef>
            <a:spcAft>
              <a:spcPts val="0"/>
            </a:spcAft>
          </a:pPr>
          <a:endParaRPr lang="en-US" sz="2400" b="1" kern="1200" dirty="0">
            <a:latin typeface="Cambria" charset="0"/>
            <a:ea typeface="Cambria" charset="0"/>
            <a:cs typeface="Cambria" charset="0"/>
          </a:endParaRPr>
        </a:p>
      </dsp:txBody>
      <dsp:txXfrm>
        <a:off x="6671320" y="4186604"/>
        <a:ext cx="2189220" cy="1186681"/>
      </dsp:txXfrm>
    </dsp:sp>
    <dsp:sp modelId="{AACAC62E-84A0-1B49-9EA2-078C3669742B}">
      <dsp:nvSpPr>
        <dsp:cNvPr id="0" name=""/>
        <dsp:cNvSpPr/>
      </dsp:nvSpPr>
      <dsp:spPr>
        <a:xfrm>
          <a:off x="1505" y="2102306"/>
          <a:ext cx="5678549" cy="1260519"/>
        </a:xfrm>
        <a:prstGeom prst="roundRect">
          <a:avLst>
            <a:gd name="adj" fmla="val 10000"/>
          </a:avLst>
        </a:prstGeom>
        <a:gradFill rotWithShape="0">
          <a:gsLst>
            <a:gs pos="0">
              <a:schemeClr val="accent2">
                <a:shade val="80000"/>
                <a:hueOff val="0"/>
                <a:satOff val="0"/>
                <a:lumOff val="0"/>
                <a:alphaOff val="0"/>
                <a:tint val="65000"/>
                <a:shade val="92000"/>
                <a:satMod val="130000"/>
              </a:schemeClr>
            </a:gs>
            <a:gs pos="45000">
              <a:schemeClr val="accent2">
                <a:shade val="80000"/>
                <a:hueOff val="0"/>
                <a:satOff val="0"/>
                <a:lumOff val="0"/>
                <a:alphaOff val="0"/>
                <a:tint val="60000"/>
                <a:shade val="99000"/>
                <a:satMod val="120000"/>
              </a:schemeClr>
            </a:gs>
            <a:gs pos="100000">
              <a:schemeClr val="accent2">
                <a:shade val="80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DF34210-0151-BC43-83D1-9FCB2C7364EE}">
      <dsp:nvSpPr>
        <dsp:cNvPr id="0" name=""/>
        <dsp:cNvSpPr/>
      </dsp:nvSpPr>
      <dsp:spPr>
        <a:xfrm>
          <a:off x="222068" y="2311841"/>
          <a:ext cx="5678549" cy="1260519"/>
        </a:xfrm>
        <a:prstGeom prst="roundRect">
          <a:avLst>
            <a:gd name="adj" fmla="val 10000"/>
          </a:avLst>
        </a:prstGeom>
        <a:solidFill>
          <a:schemeClr val="lt1">
            <a:alpha val="90000"/>
            <a:hueOff val="0"/>
            <a:satOff val="0"/>
            <a:lumOff val="0"/>
            <a:alphaOff val="0"/>
          </a:schemeClr>
        </a:solidFill>
        <a:ln w="12700" cap="flat" cmpd="sng" algn="ctr">
          <a:solidFill>
            <a:schemeClr val="accent2">
              <a:tint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solidFill>
                <a:srgbClr val="FF0000"/>
              </a:solidFill>
              <a:latin typeface="Cambria" charset="0"/>
              <a:ea typeface="Cambria" charset="0"/>
              <a:cs typeface="Cambria" charset="0"/>
            </a:rPr>
            <a:t>KIỂM TRA ĐỌC (10 </a:t>
          </a:r>
          <a:r>
            <a:rPr lang="en-US" sz="2800" b="1" kern="1200" dirty="0" err="1">
              <a:solidFill>
                <a:srgbClr val="FF0000"/>
              </a:solidFill>
              <a:latin typeface="Cambria" charset="0"/>
              <a:ea typeface="Cambria" charset="0"/>
              <a:cs typeface="Cambria" charset="0"/>
            </a:rPr>
            <a:t>điểm</a:t>
          </a:r>
          <a:r>
            <a:rPr lang="en-US" sz="2800" b="1" kern="1200" dirty="0">
              <a:solidFill>
                <a:srgbClr val="FF0000"/>
              </a:solidFill>
              <a:latin typeface="Cambria" charset="0"/>
              <a:ea typeface="Cambria" charset="0"/>
              <a:cs typeface="Cambria" charset="0"/>
            </a:rPr>
            <a:t>)</a:t>
          </a:r>
        </a:p>
      </dsp:txBody>
      <dsp:txXfrm>
        <a:off x="258987" y="2348760"/>
        <a:ext cx="5604711" cy="1186681"/>
      </dsp:txXfrm>
    </dsp:sp>
    <dsp:sp modelId="{CDE2AF0D-77E1-DA49-9D79-67F157BADBCD}">
      <dsp:nvSpPr>
        <dsp:cNvPr id="0" name=""/>
        <dsp:cNvSpPr/>
      </dsp:nvSpPr>
      <dsp:spPr>
        <a:xfrm>
          <a:off x="3061343" y="3940149"/>
          <a:ext cx="1985069" cy="1260519"/>
        </a:xfrm>
        <a:prstGeom prst="roundRect">
          <a:avLst>
            <a:gd name="adj" fmla="val 10000"/>
          </a:avLst>
        </a:prstGeom>
        <a:gradFill rotWithShape="0">
          <a:gsLst>
            <a:gs pos="0">
              <a:schemeClr val="accent2">
                <a:tint val="99000"/>
                <a:hueOff val="0"/>
                <a:satOff val="0"/>
                <a:lumOff val="0"/>
                <a:alphaOff val="0"/>
                <a:tint val="65000"/>
                <a:shade val="92000"/>
                <a:satMod val="130000"/>
              </a:schemeClr>
            </a:gs>
            <a:gs pos="45000">
              <a:schemeClr val="accent2">
                <a:tint val="99000"/>
                <a:hueOff val="0"/>
                <a:satOff val="0"/>
                <a:lumOff val="0"/>
                <a:alphaOff val="0"/>
                <a:tint val="60000"/>
                <a:shade val="99000"/>
                <a:satMod val="120000"/>
              </a:schemeClr>
            </a:gs>
            <a:gs pos="100000">
              <a:schemeClr val="accent2">
                <a:tint val="99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51D44C3-8AA0-8A42-8A12-660CFD3EBAFA}">
      <dsp:nvSpPr>
        <dsp:cNvPr id="0" name=""/>
        <dsp:cNvSpPr/>
      </dsp:nvSpPr>
      <dsp:spPr>
        <a:xfrm>
          <a:off x="3281906" y="4149685"/>
          <a:ext cx="1985069" cy="1260519"/>
        </a:xfrm>
        <a:prstGeom prst="roundRect">
          <a:avLst>
            <a:gd name="adj" fmla="val 10000"/>
          </a:avLst>
        </a:prstGeom>
        <a:solidFill>
          <a:schemeClr val="lt1">
            <a:alpha val="90000"/>
            <a:hueOff val="0"/>
            <a:satOff val="0"/>
            <a:lumOff val="0"/>
            <a:alphaOff val="0"/>
          </a:schemeClr>
        </a:solidFill>
        <a:ln w="12700" cap="flat" cmpd="sng" algn="ctr">
          <a:solidFill>
            <a:schemeClr val="accent2">
              <a:tint val="7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err="1">
              <a:latin typeface="Cambria" charset="0"/>
              <a:ea typeface="Cambria" charset="0"/>
              <a:cs typeface="Cambria" charset="0"/>
            </a:rPr>
            <a:t>Đọc</a:t>
          </a:r>
          <a:r>
            <a:rPr lang="en-US" sz="2400" b="1" kern="1200" dirty="0">
              <a:latin typeface="Cambria" charset="0"/>
              <a:ea typeface="Cambria" charset="0"/>
              <a:cs typeface="Cambria" charset="0"/>
            </a:rPr>
            <a:t> </a:t>
          </a:r>
          <a:r>
            <a:rPr lang="en-US" sz="2400" b="1" kern="1200" dirty="0" err="1">
              <a:latin typeface="Cambria" charset="0"/>
              <a:ea typeface="Cambria" charset="0"/>
              <a:cs typeface="Cambria" charset="0"/>
            </a:rPr>
            <a:t>hiểu</a:t>
          </a:r>
          <a:endParaRPr lang="en-US" sz="2400" b="1" kern="1200" dirty="0">
            <a:latin typeface="Cambria" charset="0"/>
            <a:ea typeface="Cambria" charset="0"/>
            <a:cs typeface="Cambria" charset="0"/>
          </a:endParaRPr>
        </a:p>
        <a:p>
          <a:pPr lvl="0" algn="ctr" defTabSz="1066800">
            <a:lnSpc>
              <a:spcPct val="90000"/>
            </a:lnSpc>
            <a:spcBef>
              <a:spcPct val="0"/>
            </a:spcBef>
            <a:spcAft>
              <a:spcPct val="35000"/>
            </a:spcAft>
          </a:pPr>
          <a:r>
            <a:rPr lang="en-US" sz="2400" b="1" kern="1200" dirty="0">
              <a:latin typeface="Cambria" charset="0"/>
              <a:ea typeface="Cambria" charset="0"/>
              <a:cs typeface="Cambria" charset="0"/>
            </a:rPr>
            <a:t>(6 </a:t>
          </a:r>
          <a:r>
            <a:rPr lang="en-US" sz="2400" b="1" kern="1200" dirty="0" err="1">
              <a:latin typeface="Cambria" charset="0"/>
              <a:ea typeface="Cambria" charset="0"/>
              <a:cs typeface="Cambria" charset="0"/>
            </a:rPr>
            <a:t>điểm</a:t>
          </a:r>
          <a:r>
            <a:rPr lang="en-US" sz="2400" b="1" kern="1200" dirty="0">
              <a:latin typeface="Cambria" charset="0"/>
              <a:ea typeface="Cambria" charset="0"/>
              <a:cs typeface="Cambria" charset="0"/>
            </a:rPr>
            <a:t>)</a:t>
          </a:r>
        </a:p>
        <a:p>
          <a:pPr lvl="0" algn="ctr" defTabSz="1066800">
            <a:lnSpc>
              <a:spcPct val="90000"/>
            </a:lnSpc>
            <a:spcBef>
              <a:spcPct val="0"/>
            </a:spcBef>
            <a:spcAft>
              <a:spcPct val="35000"/>
            </a:spcAft>
          </a:pPr>
          <a:endParaRPr lang="en-US" sz="2400" b="1" kern="1200" dirty="0">
            <a:latin typeface="Cambria" charset="0"/>
            <a:ea typeface="Cambria" charset="0"/>
            <a:cs typeface="Cambria" charset="0"/>
          </a:endParaRPr>
        </a:p>
      </dsp:txBody>
      <dsp:txXfrm>
        <a:off x="3318825" y="4186604"/>
        <a:ext cx="1911231" cy="1186681"/>
      </dsp:txXfrm>
    </dsp:sp>
    <dsp:sp modelId="{89A4544C-A593-F94F-B46F-DE5EAE6908A4}">
      <dsp:nvSpPr>
        <dsp:cNvPr id="0" name=""/>
        <dsp:cNvSpPr/>
      </dsp:nvSpPr>
      <dsp:spPr>
        <a:xfrm>
          <a:off x="635147" y="3940149"/>
          <a:ext cx="1985069" cy="1260519"/>
        </a:xfrm>
        <a:prstGeom prst="roundRect">
          <a:avLst>
            <a:gd name="adj" fmla="val 10000"/>
          </a:avLst>
        </a:prstGeom>
        <a:gradFill rotWithShape="0">
          <a:gsLst>
            <a:gs pos="0">
              <a:schemeClr val="accent2">
                <a:tint val="99000"/>
                <a:hueOff val="0"/>
                <a:satOff val="0"/>
                <a:lumOff val="0"/>
                <a:alphaOff val="0"/>
                <a:tint val="65000"/>
                <a:shade val="92000"/>
                <a:satMod val="130000"/>
              </a:schemeClr>
            </a:gs>
            <a:gs pos="45000">
              <a:schemeClr val="accent2">
                <a:tint val="99000"/>
                <a:hueOff val="0"/>
                <a:satOff val="0"/>
                <a:lumOff val="0"/>
                <a:alphaOff val="0"/>
                <a:tint val="60000"/>
                <a:shade val="99000"/>
                <a:satMod val="120000"/>
              </a:schemeClr>
            </a:gs>
            <a:gs pos="100000">
              <a:schemeClr val="accent2">
                <a:tint val="99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F33A37A-FBB1-7C40-BCEE-8D070B9AC62B}">
      <dsp:nvSpPr>
        <dsp:cNvPr id="0" name=""/>
        <dsp:cNvSpPr/>
      </dsp:nvSpPr>
      <dsp:spPr>
        <a:xfrm>
          <a:off x="855710" y="4149685"/>
          <a:ext cx="1985069" cy="1260519"/>
        </a:xfrm>
        <a:prstGeom prst="roundRect">
          <a:avLst>
            <a:gd name="adj" fmla="val 10000"/>
          </a:avLst>
        </a:prstGeom>
        <a:solidFill>
          <a:schemeClr val="lt1">
            <a:alpha val="90000"/>
            <a:hueOff val="0"/>
            <a:satOff val="0"/>
            <a:lumOff val="0"/>
            <a:alphaOff val="0"/>
          </a:schemeClr>
        </a:solidFill>
        <a:ln w="12700" cap="flat" cmpd="sng" algn="ctr">
          <a:solidFill>
            <a:schemeClr val="accent2">
              <a:tint val="7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err="1">
              <a:latin typeface="Cambria" charset="0"/>
              <a:ea typeface="Cambria" charset="0"/>
              <a:cs typeface="Cambria" charset="0"/>
            </a:rPr>
            <a:t>Đọc</a:t>
          </a:r>
          <a:r>
            <a:rPr lang="en-US" sz="2400" b="1" kern="1200" dirty="0">
              <a:latin typeface="Cambria" charset="0"/>
              <a:ea typeface="Cambria" charset="0"/>
              <a:cs typeface="Cambria" charset="0"/>
            </a:rPr>
            <a:t> </a:t>
          </a:r>
          <a:r>
            <a:rPr lang="en-US" sz="2400" b="1" kern="1200" dirty="0" err="1">
              <a:latin typeface="Cambria" charset="0"/>
              <a:ea typeface="Cambria" charset="0"/>
              <a:cs typeface="Cambria" charset="0"/>
            </a:rPr>
            <a:t>thành</a:t>
          </a:r>
          <a:r>
            <a:rPr lang="en-US" sz="2400" b="1" kern="1200" dirty="0">
              <a:latin typeface="Cambria" charset="0"/>
              <a:ea typeface="Cambria" charset="0"/>
              <a:cs typeface="Cambria" charset="0"/>
            </a:rPr>
            <a:t> </a:t>
          </a:r>
          <a:r>
            <a:rPr lang="en-US" sz="2400" b="1" kern="1200" dirty="0" err="1">
              <a:latin typeface="Cambria" charset="0"/>
              <a:ea typeface="Cambria" charset="0"/>
              <a:cs typeface="Cambria" charset="0"/>
            </a:rPr>
            <a:t>tiếng</a:t>
          </a:r>
          <a:r>
            <a:rPr lang="en-US" sz="2400" b="1" kern="1200" dirty="0">
              <a:latin typeface="Cambria" charset="0"/>
              <a:ea typeface="Cambria" charset="0"/>
              <a:cs typeface="Cambria" charset="0"/>
            </a:rPr>
            <a:t> </a:t>
          </a:r>
        </a:p>
        <a:p>
          <a:pPr lvl="0" algn="ctr" defTabSz="1066800">
            <a:lnSpc>
              <a:spcPct val="90000"/>
            </a:lnSpc>
            <a:spcBef>
              <a:spcPct val="0"/>
            </a:spcBef>
            <a:spcAft>
              <a:spcPct val="35000"/>
            </a:spcAft>
          </a:pPr>
          <a:r>
            <a:rPr lang="en-US" sz="2400" b="1" kern="1200" dirty="0">
              <a:latin typeface="Cambria" charset="0"/>
              <a:ea typeface="Cambria" charset="0"/>
              <a:cs typeface="Cambria" charset="0"/>
            </a:rPr>
            <a:t>(4 </a:t>
          </a:r>
          <a:r>
            <a:rPr lang="en-US" sz="2400" b="1" kern="1200" dirty="0" err="1">
              <a:latin typeface="Cambria" charset="0"/>
              <a:ea typeface="Cambria" charset="0"/>
              <a:cs typeface="Cambria" charset="0"/>
            </a:rPr>
            <a:t>điểm</a:t>
          </a:r>
          <a:r>
            <a:rPr lang="en-US" sz="2400" b="1" kern="1200" dirty="0">
              <a:latin typeface="Cambria" charset="0"/>
              <a:ea typeface="Cambria" charset="0"/>
              <a:cs typeface="Cambria" charset="0"/>
            </a:rPr>
            <a:t>)</a:t>
          </a:r>
        </a:p>
      </dsp:txBody>
      <dsp:txXfrm>
        <a:off x="892629" y="4186604"/>
        <a:ext cx="1911231" cy="11866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071539-49A8-4393-BA6D-5C19AC6611B8}">
      <dsp:nvSpPr>
        <dsp:cNvPr id="0" name=""/>
        <dsp:cNvSpPr/>
      </dsp:nvSpPr>
      <dsp:spPr>
        <a:xfrm>
          <a:off x="3529201" y="202"/>
          <a:ext cx="2864407" cy="1754259"/>
        </a:xfrm>
        <a:prstGeom prst="ellipse">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b="1" kern="1200" dirty="0" err="1">
              <a:solidFill>
                <a:schemeClr val="tx1"/>
              </a:solidFill>
              <a:effectLst/>
              <a:latin typeface="+mn-lt"/>
              <a:ea typeface="+mn-ea"/>
              <a:cs typeface="+mn-cs"/>
            </a:rPr>
            <a:t>Mức</a:t>
          </a:r>
          <a:r>
            <a:rPr lang="en-US" sz="2200" b="1" kern="1200" dirty="0">
              <a:solidFill>
                <a:schemeClr val="tx1"/>
              </a:solidFill>
              <a:effectLst/>
              <a:latin typeface="+mn-lt"/>
              <a:ea typeface="+mn-ea"/>
              <a:cs typeface="+mn-cs"/>
            </a:rPr>
            <a:t> 1</a:t>
          </a:r>
        </a:p>
        <a:p>
          <a:pPr lvl="0" algn="ctr" defTabSz="977900">
            <a:lnSpc>
              <a:spcPct val="90000"/>
            </a:lnSpc>
            <a:spcBef>
              <a:spcPct val="0"/>
            </a:spcBef>
            <a:spcAft>
              <a:spcPct val="35000"/>
            </a:spcAft>
          </a:pPr>
          <a:r>
            <a:rPr lang="en-US" sz="2200" b="1" kern="1200" dirty="0">
              <a:solidFill>
                <a:schemeClr val="tx1"/>
              </a:solidFill>
              <a:effectLst/>
              <a:latin typeface="+mn-lt"/>
              <a:ea typeface="+mn-ea"/>
              <a:cs typeface="+mn-cs"/>
            </a:rPr>
            <a:t>(</a:t>
          </a:r>
          <a:r>
            <a:rPr lang="en-US" sz="2200" b="1" kern="1200" dirty="0" err="1">
              <a:solidFill>
                <a:schemeClr val="tx1"/>
              </a:solidFill>
              <a:effectLst/>
              <a:latin typeface="+mn-lt"/>
              <a:ea typeface="+mn-ea"/>
              <a:cs typeface="+mn-cs"/>
            </a:rPr>
            <a:t>khoảng</a:t>
          </a:r>
          <a:r>
            <a:rPr lang="en-US" sz="2200" b="1" kern="1200" dirty="0">
              <a:solidFill>
                <a:schemeClr val="tx1"/>
              </a:solidFill>
              <a:effectLst/>
              <a:latin typeface="+mn-lt"/>
              <a:ea typeface="+mn-ea"/>
              <a:cs typeface="+mn-cs"/>
            </a:rPr>
            <a:t> </a:t>
          </a:r>
        </a:p>
        <a:p>
          <a:pPr lvl="0" algn="ctr" defTabSz="977900">
            <a:lnSpc>
              <a:spcPct val="90000"/>
            </a:lnSpc>
            <a:spcBef>
              <a:spcPct val="0"/>
            </a:spcBef>
            <a:spcAft>
              <a:spcPct val="35000"/>
            </a:spcAft>
          </a:pPr>
          <a:r>
            <a:rPr lang="en-US" sz="2200" b="1" kern="1200" dirty="0">
              <a:solidFill>
                <a:schemeClr val="tx1"/>
              </a:solidFill>
              <a:effectLst/>
              <a:latin typeface="+mn-lt"/>
              <a:ea typeface="+mn-ea"/>
              <a:cs typeface="+mn-cs"/>
            </a:rPr>
            <a:t>40 - 50%)</a:t>
          </a:r>
          <a:endParaRPr lang="en-US" sz="2200" kern="1200" dirty="0"/>
        </a:p>
      </dsp:txBody>
      <dsp:txXfrm>
        <a:off x="3948684" y="257107"/>
        <a:ext cx="2025441" cy="1240449"/>
      </dsp:txXfrm>
    </dsp:sp>
    <dsp:sp modelId="{B7124CD1-F716-44E7-9B1B-E4CD7B8B2AC5}">
      <dsp:nvSpPr>
        <dsp:cNvPr id="0" name=""/>
        <dsp:cNvSpPr/>
      </dsp:nvSpPr>
      <dsp:spPr>
        <a:xfrm rot="3600000">
          <a:off x="5421709" y="1728210"/>
          <a:ext cx="403729" cy="592062"/>
        </a:xfrm>
        <a:prstGeom prst="rightArrow">
          <a:avLst>
            <a:gd name="adj1" fmla="val 60000"/>
            <a:gd name="adj2" fmla="val 50000"/>
          </a:avLst>
        </a:prstGeom>
        <a:gradFill rotWithShape="0">
          <a:gsLst>
            <a:gs pos="0">
              <a:schemeClr val="accent1">
                <a:tint val="60000"/>
                <a:hueOff val="0"/>
                <a:satOff val="0"/>
                <a:lumOff val="0"/>
                <a:alphaOff val="0"/>
                <a:shade val="85000"/>
                <a:satMod val="130000"/>
              </a:schemeClr>
            </a:gs>
            <a:gs pos="34000">
              <a:schemeClr val="accent1">
                <a:tint val="60000"/>
                <a:hueOff val="0"/>
                <a:satOff val="0"/>
                <a:lumOff val="0"/>
                <a:alphaOff val="0"/>
                <a:shade val="87000"/>
                <a:satMod val="125000"/>
              </a:schemeClr>
            </a:gs>
            <a:gs pos="70000">
              <a:schemeClr val="accent1">
                <a:tint val="60000"/>
                <a:hueOff val="0"/>
                <a:satOff val="0"/>
                <a:lumOff val="0"/>
                <a:alphaOff val="0"/>
                <a:tint val="100000"/>
                <a:shade val="90000"/>
                <a:satMod val="130000"/>
              </a:schemeClr>
            </a:gs>
            <a:gs pos="100000">
              <a:schemeClr val="accent1">
                <a:tint val="60000"/>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5451989" y="1794176"/>
        <a:ext cx="282610" cy="355238"/>
      </dsp:txXfrm>
    </dsp:sp>
    <dsp:sp modelId="{C38A35DB-39E1-402F-9129-A9CC560E3A76}">
      <dsp:nvSpPr>
        <dsp:cNvPr id="0" name=""/>
        <dsp:cNvSpPr/>
      </dsp:nvSpPr>
      <dsp:spPr>
        <a:xfrm>
          <a:off x="5202985" y="2280329"/>
          <a:ext cx="2149704" cy="1754259"/>
        </a:xfrm>
        <a:prstGeom prst="ellipse">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b="1" kern="1200" dirty="0" err="1">
              <a:solidFill>
                <a:schemeClr val="tx1"/>
              </a:solidFill>
              <a:effectLst/>
              <a:latin typeface="+mn-lt"/>
              <a:ea typeface="+mn-ea"/>
              <a:cs typeface="+mn-cs"/>
            </a:rPr>
            <a:t>Mức</a:t>
          </a:r>
          <a:r>
            <a:rPr lang="en-US" sz="2200" b="1" kern="1200" dirty="0">
              <a:solidFill>
                <a:schemeClr val="tx1"/>
              </a:solidFill>
              <a:effectLst/>
              <a:latin typeface="+mn-lt"/>
              <a:ea typeface="+mn-ea"/>
              <a:cs typeface="+mn-cs"/>
            </a:rPr>
            <a:t> 3</a:t>
          </a:r>
        </a:p>
        <a:p>
          <a:pPr lvl="0" algn="ctr" defTabSz="977900">
            <a:lnSpc>
              <a:spcPct val="90000"/>
            </a:lnSpc>
            <a:spcBef>
              <a:spcPct val="0"/>
            </a:spcBef>
            <a:spcAft>
              <a:spcPct val="35000"/>
            </a:spcAft>
          </a:pPr>
          <a:r>
            <a:rPr lang="en-US" sz="2200" b="1" kern="1200" dirty="0">
              <a:solidFill>
                <a:schemeClr val="tx1"/>
              </a:solidFill>
              <a:effectLst/>
              <a:latin typeface="+mn-lt"/>
              <a:ea typeface="+mn-ea"/>
              <a:cs typeface="+mn-cs"/>
            </a:rPr>
            <a:t>(</a:t>
          </a:r>
          <a:r>
            <a:rPr lang="en-US" sz="2200" b="1" kern="1200" dirty="0" err="1">
              <a:solidFill>
                <a:schemeClr val="tx1"/>
              </a:solidFill>
              <a:effectLst/>
              <a:latin typeface="+mn-lt"/>
              <a:ea typeface="+mn-ea"/>
              <a:cs typeface="+mn-cs"/>
            </a:rPr>
            <a:t>khoảng</a:t>
          </a:r>
          <a:endParaRPr lang="en-US" sz="2200" b="1" kern="1200" dirty="0">
            <a:solidFill>
              <a:schemeClr val="tx1"/>
            </a:solidFill>
            <a:effectLst/>
            <a:latin typeface="+mn-lt"/>
            <a:ea typeface="+mn-ea"/>
            <a:cs typeface="+mn-cs"/>
          </a:endParaRPr>
        </a:p>
        <a:p>
          <a:pPr lvl="0" algn="ctr" defTabSz="977900">
            <a:lnSpc>
              <a:spcPct val="90000"/>
            </a:lnSpc>
            <a:spcBef>
              <a:spcPct val="0"/>
            </a:spcBef>
            <a:spcAft>
              <a:spcPct val="35000"/>
            </a:spcAft>
          </a:pPr>
          <a:r>
            <a:rPr lang="en-US" sz="2200" b="1" kern="1200" dirty="0">
              <a:solidFill>
                <a:schemeClr val="tx1"/>
              </a:solidFill>
              <a:effectLst/>
              <a:latin typeface="+mn-lt"/>
              <a:ea typeface="+mn-ea"/>
              <a:cs typeface="+mn-cs"/>
            </a:rPr>
            <a:t>20 – 30%) </a:t>
          </a:r>
          <a:endParaRPr lang="en-US" sz="2200" kern="1200" dirty="0"/>
        </a:p>
      </dsp:txBody>
      <dsp:txXfrm>
        <a:off x="5517802" y="2537234"/>
        <a:ext cx="1520070" cy="1240449"/>
      </dsp:txXfrm>
    </dsp:sp>
    <dsp:sp modelId="{78734E54-5AAA-4264-B664-014F5253C341}">
      <dsp:nvSpPr>
        <dsp:cNvPr id="0" name=""/>
        <dsp:cNvSpPr/>
      </dsp:nvSpPr>
      <dsp:spPr>
        <a:xfrm rot="10800000">
          <a:off x="4756069" y="2861427"/>
          <a:ext cx="315820" cy="592062"/>
        </a:xfrm>
        <a:prstGeom prst="rightArrow">
          <a:avLst>
            <a:gd name="adj1" fmla="val 60000"/>
            <a:gd name="adj2" fmla="val 50000"/>
          </a:avLst>
        </a:prstGeom>
        <a:gradFill rotWithShape="0">
          <a:gsLst>
            <a:gs pos="0">
              <a:schemeClr val="accent1">
                <a:tint val="60000"/>
                <a:hueOff val="0"/>
                <a:satOff val="0"/>
                <a:lumOff val="0"/>
                <a:alphaOff val="0"/>
                <a:shade val="85000"/>
                <a:satMod val="130000"/>
              </a:schemeClr>
            </a:gs>
            <a:gs pos="34000">
              <a:schemeClr val="accent1">
                <a:tint val="60000"/>
                <a:hueOff val="0"/>
                <a:satOff val="0"/>
                <a:lumOff val="0"/>
                <a:alphaOff val="0"/>
                <a:shade val="87000"/>
                <a:satMod val="125000"/>
              </a:schemeClr>
            </a:gs>
            <a:gs pos="70000">
              <a:schemeClr val="accent1">
                <a:tint val="60000"/>
                <a:hueOff val="0"/>
                <a:satOff val="0"/>
                <a:lumOff val="0"/>
                <a:alphaOff val="0"/>
                <a:tint val="100000"/>
                <a:shade val="90000"/>
                <a:satMod val="130000"/>
              </a:schemeClr>
            </a:gs>
            <a:gs pos="100000">
              <a:schemeClr val="accent1">
                <a:tint val="60000"/>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4850815" y="2979839"/>
        <a:ext cx="221074" cy="355238"/>
      </dsp:txXfrm>
    </dsp:sp>
    <dsp:sp modelId="{1EE4C976-4626-417B-A54B-57DD6B50356E}">
      <dsp:nvSpPr>
        <dsp:cNvPr id="0" name=""/>
        <dsp:cNvSpPr/>
      </dsp:nvSpPr>
      <dsp:spPr>
        <a:xfrm>
          <a:off x="2682849" y="2280329"/>
          <a:ext cx="1924247" cy="1754259"/>
        </a:xfrm>
        <a:prstGeom prst="ellipse">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b="1" kern="1200" dirty="0" err="1">
              <a:solidFill>
                <a:schemeClr val="tx1"/>
              </a:solidFill>
              <a:effectLst/>
              <a:latin typeface="+mn-lt"/>
              <a:ea typeface="+mn-ea"/>
              <a:cs typeface="+mn-cs"/>
            </a:rPr>
            <a:t>Mức</a:t>
          </a:r>
          <a:r>
            <a:rPr lang="en-US" sz="2200" b="1" kern="1200" dirty="0">
              <a:solidFill>
                <a:schemeClr val="tx1"/>
              </a:solidFill>
              <a:effectLst/>
              <a:latin typeface="+mn-lt"/>
              <a:ea typeface="+mn-ea"/>
              <a:cs typeface="+mn-cs"/>
            </a:rPr>
            <a:t> 2</a:t>
          </a:r>
        </a:p>
        <a:p>
          <a:pPr lvl="0" algn="ctr" defTabSz="977900">
            <a:lnSpc>
              <a:spcPct val="90000"/>
            </a:lnSpc>
            <a:spcBef>
              <a:spcPct val="0"/>
            </a:spcBef>
            <a:spcAft>
              <a:spcPct val="35000"/>
            </a:spcAft>
          </a:pPr>
          <a:r>
            <a:rPr lang="en-US" sz="2200" b="1" kern="1200" dirty="0">
              <a:solidFill>
                <a:schemeClr val="tx1"/>
              </a:solidFill>
              <a:effectLst/>
              <a:latin typeface="+mn-lt"/>
              <a:ea typeface="+mn-ea"/>
              <a:cs typeface="+mn-cs"/>
            </a:rPr>
            <a:t>(</a:t>
          </a:r>
          <a:r>
            <a:rPr lang="en-US" sz="2200" b="1" kern="1200" dirty="0" err="1">
              <a:solidFill>
                <a:schemeClr val="tx1"/>
              </a:solidFill>
              <a:effectLst/>
              <a:latin typeface="+mn-lt"/>
              <a:ea typeface="+mn-ea"/>
              <a:cs typeface="+mn-cs"/>
            </a:rPr>
            <a:t>khoảng</a:t>
          </a:r>
          <a:r>
            <a:rPr lang="en-US" sz="2200" b="1" kern="1200" dirty="0">
              <a:solidFill>
                <a:schemeClr val="tx1"/>
              </a:solidFill>
              <a:effectLst/>
              <a:latin typeface="+mn-lt"/>
              <a:ea typeface="+mn-ea"/>
              <a:cs typeface="+mn-cs"/>
            </a:rPr>
            <a:t> </a:t>
          </a:r>
        </a:p>
        <a:p>
          <a:pPr lvl="0" algn="ctr" defTabSz="977900">
            <a:lnSpc>
              <a:spcPct val="90000"/>
            </a:lnSpc>
            <a:spcBef>
              <a:spcPct val="0"/>
            </a:spcBef>
            <a:spcAft>
              <a:spcPct val="35000"/>
            </a:spcAft>
          </a:pPr>
          <a:r>
            <a:rPr lang="en-US" sz="2200" b="1" kern="1200" dirty="0">
              <a:solidFill>
                <a:schemeClr val="tx1"/>
              </a:solidFill>
              <a:effectLst/>
              <a:latin typeface="+mn-lt"/>
              <a:ea typeface="+mn-ea"/>
              <a:cs typeface="+mn-cs"/>
            </a:rPr>
            <a:t>30 - 40%)</a:t>
          </a:r>
          <a:endParaRPr lang="en-US" sz="2200" kern="1200" dirty="0"/>
        </a:p>
      </dsp:txBody>
      <dsp:txXfrm>
        <a:off x="2964648" y="2537234"/>
        <a:ext cx="1360649" cy="1240449"/>
      </dsp:txXfrm>
    </dsp:sp>
    <dsp:sp modelId="{5ADC26F4-E851-4E53-8123-80A463621CBD}">
      <dsp:nvSpPr>
        <dsp:cNvPr id="0" name=""/>
        <dsp:cNvSpPr/>
      </dsp:nvSpPr>
      <dsp:spPr>
        <a:xfrm rot="18000000">
          <a:off x="4075511" y="1756908"/>
          <a:ext cx="414313" cy="592062"/>
        </a:xfrm>
        <a:prstGeom prst="rightArrow">
          <a:avLst>
            <a:gd name="adj1" fmla="val 60000"/>
            <a:gd name="adj2" fmla="val 50000"/>
          </a:avLst>
        </a:prstGeom>
        <a:gradFill rotWithShape="0">
          <a:gsLst>
            <a:gs pos="0">
              <a:schemeClr val="accent1">
                <a:tint val="60000"/>
                <a:hueOff val="0"/>
                <a:satOff val="0"/>
                <a:lumOff val="0"/>
                <a:alphaOff val="0"/>
                <a:shade val="85000"/>
                <a:satMod val="130000"/>
              </a:schemeClr>
            </a:gs>
            <a:gs pos="34000">
              <a:schemeClr val="accent1">
                <a:tint val="60000"/>
                <a:hueOff val="0"/>
                <a:satOff val="0"/>
                <a:lumOff val="0"/>
                <a:alphaOff val="0"/>
                <a:shade val="87000"/>
                <a:satMod val="125000"/>
              </a:schemeClr>
            </a:gs>
            <a:gs pos="70000">
              <a:schemeClr val="accent1">
                <a:tint val="60000"/>
                <a:hueOff val="0"/>
                <a:satOff val="0"/>
                <a:lumOff val="0"/>
                <a:alphaOff val="0"/>
                <a:tint val="100000"/>
                <a:shade val="90000"/>
                <a:satMod val="130000"/>
              </a:schemeClr>
            </a:gs>
            <a:gs pos="100000">
              <a:schemeClr val="accent1">
                <a:tint val="60000"/>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4106585" y="1929141"/>
        <a:ext cx="290019" cy="35523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497A3D3-BC1E-4ED8-980F-8C38AAF8344A}" type="datetimeFigureOut">
              <a:rPr lang="en-US" smtClean="0"/>
              <a:t>12/22/2022</a:t>
            </a:fld>
            <a:endParaRPr lang="en-US"/>
          </a:p>
        </p:txBody>
      </p:sp>
      <p:sp>
        <p:nvSpPr>
          <p:cNvPr id="4" name="Footer Placeholder 3"/>
          <p:cNvSpPr>
            <a:spLocks noGrp="1"/>
          </p:cNvSpPr>
          <p:nvPr>
            <p:ph type="ftr" sz="quarter" idx="2"/>
          </p:nvPr>
        </p:nvSpPr>
        <p:spPr>
          <a:xfrm>
            <a:off x="1" y="8685214"/>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4"/>
            <a:ext cx="2971800" cy="458787"/>
          </a:xfrm>
          <a:prstGeom prst="rect">
            <a:avLst/>
          </a:prstGeom>
        </p:spPr>
        <p:txBody>
          <a:bodyPr vert="horz" lIns="91440" tIns="45720" rIns="91440" bIns="45720" rtlCol="0" anchor="b"/>
          <a:lstStyle>
            <a:lvl1pPr algn="r">
              <a:defRPr sz="1200"/>
            </a:lvl1pPr>
          </a:lstStyle>
          <a:p>
            <a:fld id="{04DD45F0-A82A-4FC2-B47D-09E46984785F}" type="slidenum">
              <a:rPr lang="en-US" smtClean="0"/>
              <a:t>‹#›</a:t>
            </a:fld>
            <a:endParaRPr lang="en-US"/>
          </a:p>
        </p:txBody>
      </p:sp>
    </p:spTree>
    <p:extLst>
      <p:ext uri="{BB962C8B-B14F-4D97-AF65-F5344CB8AC3E}">
        <p14:creationId xmlns:p14="http://schemas.microsoft.com/office/powerpoint/2010/main" val="1158683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C43BC7-D24F-1B45-880B-3B90BA288743}" type="datetimeFigureOut">
              <a:rPr lang="en-US" smtClean="0"/>
              <a:t>12/22/2022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1" y="4400550"/>
            <a:ext cx="5486400" cy="3600450"/>
          </a:xfrm>
          <a:prstGeom prst="rect">
            <a:avLst/>
          </a:prstGeom>
        </p:spPr>
        <p:txBody>
          <a:bodyPr vert="horz" lIns="91440" tIns="45720" rIns="91440" bIns="45720" rtlCol="0"/>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lang="en-US"/>
          </a:p>
        </p:txBody>
      </p:sp>
      <p:sp>
        <p:nvSpPr>
          <p:cNvPr id="6" name="Footer Placeholder 5"/>
          <p:cNvSpPr>
            <a:spLocks noGrp="1"/>
          </p:cNvSpPr>
          <p:nvPr>
            <p:ph type="ftr" sz="quarter" idx="4"/>
          </p:nvPr>
        </p:nvSpPr>
        <p:spPr>
          <a:xfrm>
            <a:off x="1" y="8685214"/>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4"/>
            <a:ext cx="2971800" cy="458787"/>
          </a:xfrm>
          <a:prstGeom prst="rect">
            <a:avLst/>
          </a:prstGeom>
        </p:spPr>
        <p:txBody>
          <a:bodyPr vert="horz" lIns="91440" tIns="45720" rIns="91440" bIns="45720" rtlCol="0" anchor="b"/>
          <a:lstStyle>
            <a:lvl1pPr algn="r">
              <a:defRPr sz="1200"/>
            </a:lvl1pPr>
          </a:lstStyle>
          <a:p>
            <a:fld id="{AB8FDBB8-EBD9-8740-AD0F-05A8A7509CB4}" type="slidenum">
              <a:rPr lang="en-US" smtClean="0"/>
              <a:t>‹#›</a:t>
            </a:fld>
            <a:endParaRPr lang="en-US"/>
          </a:p>
        </p:txBody>
      </p:sp>
    </p:spTree>
    <p:extLst>
      <p:ext uri="{BB962C8B-B14F-4D97-AF65-F5344CB8AC3E}">
        <p14:creationId xmlns:p14="http://schemas.microsoft.com/office/powerpoint/2010/main" val="1999124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cs typeface="Arial" pitchFamily="34" charset="0"/>
            </a:endParaRPr>
          </a:p>
        </p:txBody>
      </p:sp>
      <p:sp>
        <p:nvSpPr>
          <p:cNvPr id="4" name="Slide Number Placeholder 3"/>
          <p:cNvSpPr>
            <a:spLocks noGrp="1"/>
          </p:cNvSpPr>
          <p:nvPr>
            <p:ph type="sldNum" sz="quarter" idx="10"/>
          </p:nvPr>
        </p:nvSpPr>
        <p:spPr/>
        <p:txBody>
          <a:bodyPr/>
          <a:lstStyle/>
          <a:p>
            <a:fld id="{0A3C37BE-C303-496D-B5CD-85F2937540FC}" type="slidenum">
              <a:rPr lang="en-US" smtClean="0">
                <a:solidFill>
                  <a:srgbClr val="514843"/>
                </a:solidFill>
                <a:latin typeface="Euphemia"/>
              </a:rPr>
              <a:pPr/>
              <a:t>1</a:t>
            </a:fld>
            <a:endParaRPr lang="en-US">
              <a:solidFill>
                <a:srgbClr val="514843"/>
              </a:solidFill>
              <a:latin typeface="Euphemia"/>
            </a:endParaRPr>
          </a:p>
        </p:txBody>
      </p:sp>
    </p:spTree>
    <p:extLst>
      <p:ext uri="{BB962C8B-B14F-4D97-AF65-F5344CB8AC3E}">
        <p14:creationId xmlns:p14="http://schemas.microsoft.com/office/powerpoint/2010/main" val="31761782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DEC063B5-1E6F-4F94-8802-B7555AE27B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61C13423-A6B5-4C81-9CB2-1665466C3C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364" name="Slide Number Placeholder 3">
            <a:extLst>
              <a:ext uri="{FF2B5EF4-FFF2-40B4-BE49-F238E27FC236}">
                <a16:creationId xmlns:a16="http://schemas.microsoft.com/office/drawing/2014/main" id="{E99204C5-343C-48CA-84F1-0017B2378B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fld id="{994C96BE-1E3C-405D-AFF5-67A8E75EDB23}" type="slidenum">
              <a:rPr lang="en-US" altLang="en-US" sz="1200" smtClean="0"/>
              <a:pPr/>
              <a:t>12</a:t>
            </a:fld>
            <a:endParaRPr lang="en-US" altLang="en-US" sz="1200"/>
          </a:p>
        </p:txBody>
      </p:sp>
    </p:spTree>
    <p:extLst>
      <p:ext uri="{BB962C8B-B14F-4D97-AF65-F5344CB8AC3E}">
        <p14:creationId xmlns:p14="http://schemas.microsoft.com/office/powerpoint/2010/main" val="4225797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8FDBB8-EBD9-8740-AD0F-05A8A7509CB4}" type="slidenum">
              <a:rPr lang="en-US" smtClean="0"/>
              <a:t>16</a:t>
            </a:fld>
            <a:endParaRPr lang="en-US"/>
          </a:p>
        </p:txBody>
      </p:sp>
    </p:spTree>
    <p:extLst>
      <p:ext uri="{BB962C8B-B14F-4D97-AF65-F5344CB8AC3E}">
        <p14:creationId xmlns:p14="http://schemas.microsoft.com/office/powerpoint/2010/main" val="2901286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8FDBB8-EBD9-8740-AD0F-05A8A7509CB4}" type="slidenum">
              <a:rPr lang="en-US" smtClean="0"/>
              <a:t>17</a:t>
            </a:fld>
            <a:endParaRPr lang="en-US"/>
          </a:p>
        </p:txBody>
      </p:sp>
    </p:spTree>
    <p:extLst>
      <p:ext uri="{BB962C8B-B14F-4D97-AF65-F5344CB8AC3E}">
        <p14:creationId xmlns:p14="http://schemas.microsoft.com/office/powerpoint/2010/main" val="8873865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DEC063B5-1E6F-4F94-8802-B7555AE27B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61C13423-A6B5-4C81-9CB2-1665466C3C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364" name="Slide Number Placeholder 3">
            <a:extLst>
              <a:ext uri="{FF2B5EF4-FFF2-40B4-BE49-F238E27FC236}">
                <a16:creationId xmlns:a16="http://schemas.microsoft.com/office/drawing/2014/main" id="{E99204C5-343C-48CA-84F1-0017B2378B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fld id="{994C96BE-1E3C-405D-AFF5-67A8E75EDB23}" type="slidenum">
              <a:rPr lang="en-US" altLang="en-US" sz="1200" smtClean="0"/>
              <a:pPr/>
              <a:t>18</a:t>
            </a:fld>
            <a:endParaRPr lang="en-US" altLang="en-US" sz="1200"/>
          </a:p>
        </p:txBody>
      </p:sp>
    </p:spTree>
    <p:extLst>
      <p:ext uri="{BB962C8B-B14F-4D97-AF65-F5344CB8AC3E}">
        <p14:creationId xmlns:p14="http://schemas.microsoft.com/office/powerpoint/2010/main" val="4562115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DEC063B5-1E6F-4F94-8802-B7555AE27B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61C13423-A6B5-4C81-9CB2-1665466C3C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364" name="Slide Number Placeholder 3">
            <a:extLst>
              <a:ext uri="{FF2B5EF4-FFF2-40B4-BE49-F238E27FC236}">
                <a16:creationId xmlns:a16="http://schemas.microsoft.com/office/drawing/2014/main" id="{E99204C5-343C-48CA-84F1-0017B2378B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fld id="{994C96BE-1E3C-405D-AFF5-67A8E75EDB23}" type="slidenum">
              <a:rPr lang="en-US" altLang="en-US" sz="1200" smtClean="0"/>
              <a:pPr/>
              <a:t>19</a:t>
            </a:fld>
            <a:endParaRPr lang="en-US" altLang="en-US" sz="1200"/>
          </a:p>
        </p:txBody>
      </p:sp>
    </p:spTree>
    <p:extLst>
      <p:ext uri="{BB962C8B-B14F-4D97-AF65-F5344CB8AC3E}">
        <p14:creationId xmlns:p14="http://schemas.microsoft.com/office/powerpoint/2010/main" val="16006399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DEC063B5-1E6F-4F94-8802-B7555AE27B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61C13423-A6B5-4C81-9CB2-1665466C3C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364" name="Slide Number Placeholder 3">
            <a:extLst>
              <a:ext uri="{FF2B5EF4-FFF2-40B4-BE49-F238E27FC236}">
                <a16:creationId xmlns:a16="http://schemas.microsoft.com/office/drawing/2014/main" id="{E99204C5-343C-48CA-84F1-0017B2378B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fld id="{994C96BE-1E3C-405D-AFF5-67A8E75EDB23}" type="slidenum">
              <a:rPr lang="en-US" altLang="en-US" sz="1200" smtClean="0"/>
              <a:pPr/>
              <a:t>20</a:t>
            </a:fld>
            <a:endParaRPr lang="en-US" altLang="en-US" sz="1200"/>
          </a:p>
        </p:txBody>
      </p:sp>
    </p:spTree>
    <p:extLst>
      <p:ext uri="{BB962C8B-B14F-4D97-AF65-F5344CB8AC3E}">
        <p14:creationId xmlns:p14="http://schemas.microsoft.com/office/powerpoint/2010/main" val="21146288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DEC063B5-1E6F-4F94-8802-B7555AE27B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61C13423-A6B5-4C81-9CB2-1665466C3C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364" name="Slide Number Placeholder 3">
            <a:extLst>
              <a:ext uri="{FF2B5EF4-FFF2-40B4-BE49-F238E27FC236}">
                <a16:creationId xmlns:a16="http://schemas.microsoft.com/office/drawing/2014/main" id="{E99204C5-343C-48CA-84F1-0017B2378B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fld id="{994C96BE-1E3C-405D-AFF5-67A8E75EDB23}" type="slidenum">
              <a:rPr lang="en-US" altLang="en-US" sz="1200" smtClean="0"/>
              <a:pPr/>
              <a:t>23</a:t>
            </a:fld>
            <a:endParaRPr lang="en-US" altLang="en-US" sz="1200"/>
          </a:p>
        </p:txBody>
      </p:sp>
    </p:spTree>
    <p:extLst>
      <p:ext uri="{BB962C8B-B14F-4D97-AF65-F5344CB8AC3E}">
        <p14:creationId xmlns:p14="http://schemas.microsoft.com/office/powerpoint/2010/main" val="843732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DEC063B5-1E6F-4F94-8802-B7555AE27B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61C13423-A6B5-4C81-9CB2-1665466C3C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364" name="Slide Number Placeholder 3">
            <a:extLst>
              <a:ext uri="{FF2B5EF4-FFF2-40B4-BE49-F238E27FC236}">
                <a16:creationId xmlns:a16="http://schemas.microsoft.com/office/drawing/2014/main" id="{E99204C5-343C-48CA-84F1-0017B2378B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fld id="{994C96BE-1E3C-405D-AFF5-67A8E75EDB23}" type="slidenum">
              <a:rPr lang="en-US" altLang="en-US" sz="1200" smtClean="0"/>
              <a:pPr/>
              <a:t>25</a:t>
            </a:fld>
            <a:endParaRPr lang="en-US" altLang="en-US" sz="1200"/>
          </a:p>
        </p:txBody>
      </p:sp>
    </p:spTree>
    <p:extLst>
      <p:ext uri="{BB962C8B-B14F-4D97-AF65-F5344CB8AC3E}">
        <p14:creationId xmlns:p14="http://schemas.microsoft.com/office/powerpoint/2010/main" val="32143773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DEC063B5-1E6F-4F94-8802-B7555AE27B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61C13423-A6B5-4C81-9CB2-1665466C3C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364" name="Slide Number Placeholder 3">
            <a:extLst>
              <a:ext uri="{FF2B5EF4-FFF2-40B4-BE49-F238E27FC236}">
                <a16:creationId xmlns:a16="http://schemas.microsoft.com/office/drawing/2014/main" id="{E99204C5-343C-48CA-84F1-0017B2378B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fld id="{994C96BE-1E3C-405D-AFF5-67A8E75EDB23}" type="slidenum">
              <a:rPr lang="en-US" altLang="en-US" sz="1200" smtClean="0"/>
              <a:pPr/>
              <a:t>29</a:t>
            </a:fld>
            <a:endParaRPr lang="en-US" altLang="en-US" sz="1200"/>
          </a:p>
        </p:txBody>
      </p:sp>
    </p:spTree>
    <p:extLst>
      <p:ext uri="{BB962C8B-B14F-4D97-AF65-F5344CB8AC3E}">
        <p14:creationId xmlns:p14="http://schemas.microsoft.com/office/powerpoint/2010/main" val="3380705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DEC063B5-1E6F-4F94-8802-B7555AE27B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61C13423-A6B5-4C81-9CB2-1665466C3C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364" name="Slide Number Placeholder 3">
            <a:extLst>
              <a:ext uri="{FF2B5EF4-FFF2-40B4-BE49-F238E27FC236}">
                <a16:creationId xmlns:a16="http://schemas.microsoft.com/office/drawing/2014/main" id="{E99204C5-343C-48CA-84F1-0017B2378B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fld id="{994C96BE-1E3C-405D-AFF5-67A8E75EDB23}" type="slidenum">
              <a:rPr lang="en-US" altLang="en-US" sz="1200" smtClean="0"/>
              <a:pPr/>
              <a:t>2</a:t>
            </a:fld>
            <a:endParaRPr lang="en-US" altLang="en-US" sz="1200"/>
          </a:p>
        </p:txBody>
      </p:sp>
    </p:spTree>
    <p:extLst>
      <p:ext uri="{BB962C8B-B14F-4D97-AF65-F5344CB8AC3E}">
        <p14:creationId xmlns:p14="http://schemas.microsoft.com/office/powerpoint/2010/main" val="855981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DEC063B5-1E6F-4F94-8802-B7555AE27B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61C13423-A6B5-4C81-9CB2-1665466C3C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364" name="Slide Number Placeholder 3">
            <a:extLst>
              <a:ext uri="{FF2B5EF4-FFF2-40B4-BE49-F238E27FC236}">
                <a16:creationId xmlns:a16="http://schemas.microsoft.com/office/drawing/2014/main" id="{E99204C5-343C-48CA-84F1-0017B2378B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fld id="{994C96BE-1E3C-405D-AFF5-67A8E75EDB23}" type="slidenum">
              <a:rPr lang="en-US" altLang="en-US" sz="1200" smtClean="0"/>
              <a:pPr/>
              <a:t>5</a:t>
            </a:fld>
            <a:endParaRPr lang="en-US" altLang="en-US" sz="1200"/>
          </a:p>
        </p:txBody>
      </p:sp>
    </p:spTree>
    <p:extLst>
      <p:ext uri="{BB962C8B-B14F-4D97-AF65-F5344CB8AC3E}">
        <p14:creationId xmlns:p14="http://schemas.microsoft.com/office/powerpoint/2010/main" val="1935161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DEC063B5-1E6F-4F94-8802-B7555AE27B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61C13423-A6B5-4C81-9CB2-1665466C3C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364" name="Slide Number Placeholder 3">
            <a:extLst>
              <a:ext uri="{FF2B5EF4-FFF2-40B4-BE49-F238E27FC236}">
                <a16:creationId xmlns:a16="http://schemas.microsoft.com/office/drawing/2014/main" id="{E99204C5-343C-48CA-84F1-0017B2378B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fld id="{994C96BE-1E3C-405D-AFF5-67A8E75EDB23}" type="slidenum">
              <a:rPr lang="en-US" altLang="en-US" sz="1200" smtClean="0"/>
              <a:pPr/>
              <a:t>6</a:t>
            </a:fld>
            <a:endParaRPr lang="en-US" altLang="en-US" sz="1200"/>
          </a:p>
        </p:txBody>
      </p:sp>
    </p:spTree>
    <p:extLst>
      <p:ext uri="{BB962C8B-B14F-4D97-AF65-F5344CB8AC3E}">
        <p14:creationId xmlns:p14="http://schemas.microsoft.com/office/powerpoint/2010/main" val="2330725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DEC063B5-1E6F-4F94-8802-B7555AE27B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61C13423-A6B5-4C81-9CB2-1665466C3C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364" name="Slide Number Placeholder 3">
            <a:extLst>
              <a:ext uri="{FF2B5EF4-FFF2-40B4-BE49-F238E27FC236}">
                <a16:creationId xmlns:a16="http://schemas.microsoft.com/office/drawing/2014/main" id="{E99204C5-343C-48CA-84F1-0017B2378B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fld id="{994C96BE-1E3C-405D-AFF5-67A8E75EDB23}" type="slidenum">
              <a:rPr lang="en-US" altLang="en-US" sz="1200" smtClean="0"/>
              <a:pPr/>
              <a:t>7</a:t>
            </a:fld>
            <a:endParaRPr lang="en-US" altLang="en-US" sz="1200"/>
          </a:p>
        </p:txBody>
      </p:sp>
    </p:spTree>
    <p:extLst>
      <p:ext uri="{BB962C8B-B14F-4D97-AF65-F5344CB8AC3E}">
        <p14:creationId xmlns:p14="http://schemas.microsoft.com/office/powerpoint/2010/main" val="2321323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DEC063B5-1E6F-4F94-8802-B7555AE27B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61C13423-A6B5-4C81-9CB2-1665466C3C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364" name="Slide Number Placeholder 3">
            <a:extLst>
              <a:ext uri="{FF2B5EF4-FFF2-40B4-BE49-F238E27FC236}">
                <a16:creationId xmlns:a16="http://schemas.microsoft.com/office/drawing/2014/main" id="{E99204C5-343C-48CA-84F1-0017B2378B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fld id="{994C96BE-1E3C-405D-AFF5-67A8E75EDB23}" type="slidenum">
              <a:rPr lang="en-US" altLang="en-US" sz="1200" smtClean="0"/>
              <a:pPr/>
              <a:t>8</a:t>
            </a:fld>
            <a:endParaRPr lang="en-US" altLang="en-US" sz="1200"/>
          </a:p>
        </p:txBody>
      </p:sp>
    </p:spTree>
    <p:extLst>
      <p:ext uri="{BB962C8B-B14F-4D97-AF65-F5344CB8AC3E}">
        <p14:creationId xmlns:p14="http://schemas.microsoft.com/office/powerpoint/2010/main" val="532458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DEC063B5-1E6F-4F94-8802-B7555AE27B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61C13423-A6B5-4C81-9CB2-1665466C3C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364" name="Slide Number Placeholder 3">
            <a:extLst>
              <a:ext uri="{FF2B5EF4-FFF2-40B4-BE49-F238E27FC236}">
                <a16:creationId xmlns:a16="http://schemas.microsoft.com/office/drawing/2014/main" id="{E99204C5-343C-48CA-84F1-0017B2378B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fld id="{994C96BE-1E3C-405D-AFF5-67A8E75EDB23}" type="slidenum">
              <a:rPr lang="en-US" altLang="en-US" sz="1200" smtClean="0"/>
              <a:pPr/>
              <a:t>9</a:t>
            </a:fld>
            <a:endParaRPr lang="en-US" altLang="en-US" sz="1200"/>
          </a:p>
        </p:txBody>
      </p:sp>
    </p:spTree>
    <p:extLst>
      <p:ext uri="{BB962C8B-B14F-4D97-AF65-F5344CB8AC3E}">
        <p14:creationId xmlns:p14="http://schemas.microsoft.com/office/powerpoint/2010/main" val="31922037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DEC063B5-1E6F-4F94-8802-B7555AE27B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61C13423-A6B5-4C81-9CB2-1665466C3C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364" name="Slide Number Placeholder 3">
            <a:extLst>
              <a:ext uri="{FF2B5EF4-FFF2-40B4-BE49-F238E27FC236}">
                <a16:creationId xmlns:a16="http://schemas.microsoft.com/office/drawing/2014/main" id="{E99204C5-343C-48CA-84F1-0017B2378B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fld id="{994C96BE-1E3C-405D-AFF5-67A8E75EDB23}" type="slidenum">
              <a:rPr lang="en-US" altLang="en-US" sz="1200" smtClean="0"/>
              <a:pPr/>
              <a:t>10</a:t>
            </a:fld>
            <a:endParaRPr lang="en-US" altLang="en-US" sz="1200"/>
          </a:p>
        </p:txBody>
      </p:sp>
    </p:spTree>
    <p:extLst>
      <p:ext uri="{BB962C8B-B14F-4D97-AF65-F5344CB8AC3E}">
        <p14:creationId xmlns:p14="http://schemas.microsoft.com/office/powerpoint/2010/main" val="271105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DEC063B5-1E6F-4F94-8802-B7555AE27B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61C13423-A6B5-4C81-9CB2-1665466C3C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364" name="Slide Number Placeholder 3">
            <a:extLst>
              <a:ext uri="{FF2B5EF4-FFF2-40B4-BE49-F238E27FC236}">
                <a16:creationId xmlns:a16="http://schemas.microsoft.com/office/drawing/2014/main" id="{E99204C5-343C-48CA-84F1-0017B2378B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fld id="{994C96BE-1E3C-405D-AFF5-67A8E75EDB23}" type="slidenum">
              <a:rPr lang="en-US" altLang="en-US" sz="1200" smtClean="0"/>
              <a:pPr/>
              <a:t>11</a:t>
            </a:fld>
            <a:endParaRPr lang="en-US" altLang="en-US" sz="1200"/>
          </a:p>
        </p:txBody>
      </p:sp>
    </p:spTree>
    <p:extLst>
      <p:ext uri="{BB962C8B-B14F-4D97-AF65-F5344CB8AC3E}">
        <p14:creationId xmlns:p14="http://schemas.microsoft.com/office/powerpoint/2010/main" val="638312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vi-VN"/>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vi-VN"/>
              <a:t>Click to edit Master subtitle style</a:t>
            </a:r>
            <a:endParaRPr lang="en-US" dirty="0"/>
          </a:p>
        </p:txBody>
      </p:sp>
      <p:sp>
        <p:nvSpPr>
          <p:cNvPr id="4" name="Date Placeholder 3"/>
          <p:cNvSpPr>
            <a:spLocks noGrp="1"/>
          </p:cNvSpPr>
          <p:nvPr>
            <p:ph type="dt" sz="half" idx="10"/>
          </p:nvPr>
        </p:nvSpPr>
        <p:spPr/>
        <p:txBody>
          <a:bodyPr/>
          <a:lstStyle/>
          <a:p>
            <a:fld id="{577F4308-0F09-1443-8C04-03530591D0C7}" type="datetime1">
              <a:rPr lang="en-US" smtClean="0"/>
              <a:t>12/22/2022</a:t>
            </a:fld>
            <a:endParaRPr lang="en-US" dirty="0"/>
          </a:p>
        </p:txBody>
      </p:sp>
      <p:sp>
        <p:nvSpPr>
          <p:cNvPr id="5" name="Footer Placeholder 4"/>
          <p:cNvSpPr>
            <a:spLocks noGrp="1"/>
          </p:cNvSpPr>
          <p:nvPr>
            <p:ph type="ftr" sz="quarter" idx="11"/>
          </p:nvPr>
        </p:nvSpPr>
        <p:spPr/>
        <p:txBody>
          <a:bodyPr/>
          <a:lstStyle/>
          <a:p>
            <a:r>
              <a:rPr lang="en-US"/>
              <a:t>@taphuanchuongtrinhNV2018</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2254402"/>
      </p:ext>
    </p:extLst>
  </p:cSld>
  <p:clrMapOvr>
    <a:masterClrMapping/>
  </p:clrMapOvr>
  <p:transition>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lang="en-US" dirty="0"/>
          </a:p>
        </p:txBody>
      </p:sp>
      <p:sp>
        <p:nvSpPr>
          <p:cNvPr id="4" name="Date Placeholder 3"/>
          <p:cNvSpPr>
            <a:spLocks noGrp="1"/>
          </p:cNvSpPr>
          <p:nvPr>
            <p:ph type="dt" sz="half" idx="10"/>
          </p:nvPr>
        </p:nvSpPr>
        <p:spPr/>
        <p:txBody>
          <a:bodyPr/>
          <a:lstStyle/>
          <a:p>
            <a:fld id="{A674BD4A-E5D5-7646-A701-6CD0C93D5601}" type="datetime1">
              <a:rPr lang="en-US" smtClean="0"/>
              <a:t>12/22/2022</a:t>
            </a:fld>
            <a:endParaRPr lang="en-US" dirty="0"/>
          </a:p>
        </p:txBody>
      </p:sp>
      <p:sp>
        <p:nvSpPr>
          <p:cNvPr id="5" name="Footer Placeholder 4"/>
          <p:cNvSpPr>
            <a:spLocks noGrp="1"/>
          </p:cNvSpPr>
          <p:nvPr>
            <p:ph type="ftr" sz="quarter" idx="11"/>
          </p:nvPr>
        </p:nvSpPr>
        <p:spPr/>
        <p:txBody>
          <a:bodyPr/>
          <a:lstStyle/>
          <a:p>
            <a:r>
              <a:rPr lang="en-US"/>
              <a:t>@taphuanchuongtrinhNV2018</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78742689"/>
      </p:ext>
    </p:extLst>
  </p:cSld>
  <p:clrMapOvr>
    <a:masterClrMapping/>
  </p:clrMapOvr>
  <p:transition>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vi-VN"/>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lang="en-US" dirty="0"/>
          </a:p>
        </p:txBody>
      </p:sp>
      <p:sp>
        <p:nvSpPr>
          <p:cNvPr id="4" name="Date Placeholder 3"/>
          <p:cNvSpPr>
            <a:spLocks noGrp="1"/>
          </p:cNvSpPr>
          <p:nvPr>
            <p:ph type="dt" sz="half" idx="10"/>
          </p:nvPr>
        </p:nvSpPr>
        <p:spPr/>
        <p:txBody>
          <a:bodyPr/>
          <a:lstStyle/>
          <a:p>
            <a:fld id="{2DB2D87A-104A-ED40-9CAD-15C5358E715A}" type="datetime1">
              <a:rPr lang="en-US" smtClean="0"/>
              <a:t>12/22/2022</a:t>
            </a:fld>
            <a:endParaRPr lang="en-US" dirty="0"/>
          </a:p>
        </p:txBody>
      </p:sp>
      <p:sp>
        <p:nvSpPr>
          <p:cNvPr id="5" name="Footer Placeholder 4"/>
          <p:cNvSpPr>
            <a:spLocks noGrp="1"/>
          </p:cNvSpPr>
          <p:nvPr>
            <p:ph type="ftr" sz="quarter" idx="11"/>
          </p:nvPr>
        </p:nvSpPr>
        <p:spPr/>
        <p:txBody>
          <a:bodyPr/>
          <a:lstStyle/>
          <a:p>
            <a:r>
              <a:rPr lang="en-US"/>
              <a:t>@taphuanchuongtrinhNV2018</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5241159"/>
      </p:ext>
    </p:extLst>
  </p:cSld>
  <p:clrMapOvr>
    <a:masterClrMapping/>
  </p:clrMapOvr>
  <p:transition>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Title Slide with Picture">
    <p:spTree>
      <p:nvGrpSpPr>
        <p:cNvPr id="1" name=""/>
        <p:cNvGrpSpPr/>
        <p:nvPr/>
      </p:nvGrpSpPr>
      <p:grpSpPr>
        <a:xfrm>
          <a:off x="0" y="0"/>
          <a:ext cx="0" cy="0"/>
          <a:chOff x="0" y="0"/>
          <a:chExt cx="0" cy="0"/>
        </a:xfrm>
      </p:grpSpPr>
      <p:grpSp>
        <p:nvGrpSpPr>
          <p:cNvPr id="13" name="Group 12"/>
          <p:cNvGrpSpPr/>
          <p:nvPr/>
        </p:nvGrpSpPr>
        <p:grpSpPr>
          <a:xfrm rot="10800000">
            <a:off x="0" y="5645512"/>
            <a:ext cx="12192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nvGrpSpPr>
          <p:cNvPr id="14" name="Group 13"/>
          <p:cNvGrpSpPr/>
          <p:nvPr/>
        </p:nvGrpSpPr>
        <p:grpSpPr>
          <a:xfrm>
            <a:off x="0" y="1143002"/>
            <a:ext cx="12192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sz="1350">
              <a:solidFill>
                <a:srgbClr val="FFFFFF"/>
              </a:solidFill>
            </a:endParaRPr>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sz="1350">
              <a:solidFill>
                <a:srgbClr val="FFFFFF"/>
              </a:solidFill>
            </a:endParaRPr>
          </a:p>
        </p:txBody>
      </p:sp>
      <p:sp>
        <p:nvSpPr>
          <p:cNvPr id="2" name="Title 1"/>
          <p:cNvSpPr>
            <a:spLocks noGrp="1"/>
          </p:cNvSpPr>
          <p:nvPr>
            <p:ph type="ctrTitle"/>
          </p:nvPr>
        </p:nvSpPr>
        <p:spPr>
          <a:xfrm>
            <a:off x="1104900" y="2292096"/>
            <a:ext cx="5734051" cy="2219691"/>
          </a:xfrm>
        </p:spPr>
        <p:txBody>
          <a:bodyPr anchor="ctr">
            <a:normAutofit/>
          </a:bodyPr>
          <a:lstStyle>
            <a:lvl1pPr algn="l">
              <a:defRPr sz="3300" cap="all" baseline="0"/>
            </a:lvl1pPr>
          </a:lstStyle>
          <a:p>
            <a:r>
              <a:t>Click to edit Master title style</a:t>
            </a:r>
          </a:p>
        </p:txBody>
      </p:sp>
      <p:sp>
        <p:nvSpPr>
          <p:cNvPr id="11" name="Picture Placeholder 10" title="An empty placeholder to add an image. Click on the placeholder and select the image that you wish to add"/>
          <p:cNvSpPr>
            <a:spLocks noGrp="1"/>
          </p:cNvSpPr>
          <p:nvPr>
            <p:ph type="pic" sz="quarter" idx="13"/>
          </p:nvPr>
        </p:nvSpPr>
        <p:spPr>
          <a:xfrm>
            <a:off x="6981065" y="1310656"/>
            <a:ext cx="5210937" cy="4208604"/>
          </a:xfrm>
          <a:solidFill>
            <a:schemeClr val="tx1">
              <a:lumMod val="20000"/>
              <a:lumOff val="80000"/>
            </a:schemeClr>
          </a:solidFill>
        </p:spPr>
        <p:txBody>
          <a:bodyPr tIns="1005840"/>
          <a:lstStyle>
            <a:lvl1pPr marL="0" indent="0" algn="ctr">
              <a:buNone/>
              <a:defRPr/>
            </a:lvl1pPr>
          </a:lstStyle>
          <a:p>
            <a:endParaRPr/>
          </a:p>
        </p:txBody>
      </p:sp>
      <p:sp>
        <p:nvSpPr>
          <p:cNvPr id="3" name="Subtitle 2"/>
          <p:cNvSpPr>
            <a:spLocks noGrp="1"/>
          </p:cNvSpPr>
          <p:nvPr>
            <p:ph type="subTitle" idx="1"/>
          </p:nvPr>
        </p:nvSpPr>
        <p:spPr>
          <a:xfrm>
            <a:off x="1104900" y="4511786"/>
            <a:ext cx="5734051" cy="955565"/>
          </a:xfrm>
        </p:spPr>
        <p:txBody>
          <a:bodyPr>
            <a:normAutofit/>
          </a:bodyPr>
          <a:lstStyle>
            <a:lvl1pPr marL="0" indent="0" algn="l">
              <a:spcBef>
                <a:spcPts val="0"/>
              </a:spcBef>
              <a:buNone/>
              <a:defRPr sz="135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t>Click to edit Master subtitle style</a:t>
            </a:r>
          </a:p>
        </p:txBody>
      </p:sp>
      <p:pic>
        <p:nvPicPr>
          <p:cNvPr id="10" name="Picture 9" title="Ribbon tab"/>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1" y="0"/>
            <a:ext cx="1747524" cy="2292094"/>
          </a:xfrm>
          <a:prstGeom prst="rect">
            <a:avLst/>
          </a:prstGeom>
        </p:spPr>
      </p:pic>
    </p:spTree>
    <p:extLst>
      <p:ext uri="{BB962C8B-B14F-4D97-AF65-F5344CB8AC3E}">
        <p14:creationId xmlns:p14="http://schemas.microsoft.com/office/powerpoint/2010/main" val="1844948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80345179"/>
      </p:ext>
    </p:extLst>
  </p:cSld>
  <p:clrMapOvr>
    <a:masterClrMapping/>
  </p:clrMapOvr>
  <p:transition>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Click to edit Master title style</a:t>
            </a:r>
            <a:endParaRPr lang="en-US" dirty="0"/>
          </a:p>
        </p:txBody>
      </p:sp>
      <p:sp>
        <p:nvSpPr>
          <p:cNvPr id="3" name="Content Placeholder 2"/>
          <p:cNvSpPr>
            <a:spLocks noGrp="1"/>
          </p:cNvSpPr>
          <p:nvPr>
            <p:ph idx="1"/>
          </p:nvPr>
        </p:nvSpPr>
        <p:spPr/>
        <p:txBody>
          <a:bodyPr/>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lang="en-US" dirty="0"/>
          </a:p>
        </p:txBody>
      </p:sp>
      <p:sp>
        <p:nvSpPr>
          <p:cNvPr id="4" name="Date Placeholder 3"/>
          <p:cNvSpPr>
            <a:spLocks noGrp="1"/>
          </p:cNvSpPr>
          <p:nvPr>
            <p:ph type="dt" sz="half" idx="10"/>
          </p:nvPr>
        </p:nvSpPr>
        <p:spPr/>
        <p:txBody>
          <a:bodyPr/>
          <a:lstStyle/>
          <a:p>
            <a:fld id="{22C6D8FE-99D5-804F-8A5E-5F18AA6FDBCD}" type="datetime1">
              <a:rPr lang="en-US" smtClean="0"/>
              <a:t>12/22/2022</a:t>
            </a:fld>
            <a:endParaRPr lang="en-US" dirty="0"/>
          </a:p>
        </p:txBody>
      </p:sp>
      <p:sp>
        <p:nvSpPr>
          <p:cNvPr id="5" name="Footer Placeholder 4"/>
          <p:cNvSpPr>
            <a:spLocks noGrp="1"/>
          </p:cNvSpPr>
          <p:nvPr>
            <p:ph type="ftr" sz="quarter" idx="11"/>
          </p:nvPr>
        </p:nvSpPr>
        <p:spPr/>
        <p:txBody>
          <a:bodyPr/>
          <a:lstStyle/>
          <a:p>
            <a:r>
              <a:rPr lang="en-US"/>
              <a:t>@taphuanchuongtrinhNV2018</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56222902"/>
      </p:ext>
    </p:extLst>
  </p:cSld>
  <p:clrMapOvr>
    <a:masterClrMapping/>
  </p:clrMapOvr>
  <p:transition>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vi-VN"/>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Click to edit Master text styles</a:t>
            </a:r>
          </a:p>
        </p:txBody>
      </p:sp>
      <p:sp>
        <p:nvSpPr>
          <p:cNvPr id="4" name="Date Placeholder 3"/>
          <p:cNvSpPr>
            <a:spLocks noGrp="1"/>
          </p:cNvSpPr>
          <p:nvPr>
            <p:ph type="dt" sz="half" idx="10"/>
          </p:nvPr>
        </p:nvSpPr>
        <p:spPr/>
        <p:txBody>
          <a:bodyPr/>
          <a:lstStyle/>
          <a:p>
            <a:fld id="{620C295D-D266-E54E-99EE-5E5936A83B07}" type="datetime1">
              <a:rPr lang="en-US" smtClean="0"/>
              <a:t>12/22/2022</a:t>
            </a:fld>
            <a:endParaRPr lang="en-US" dirty="0"/>
          </a:p>
        </p:txBody>
      </p:sp>
      <p:sp>
        <p:nvSpPr>
          <p:cNvPr id="5" name="Footer Placeholder 4"/>
          <p:cNvSpPr>
            <a:spLocks noGrp="1"/>
          </p:cNvSpPr>
          <p:nvPr>
            <p:ph type="ftr" sz="quarter" idx="11"/>
          </p:nvPr>
        </p:nvSpPr>
        <p:spPr/>
        <p:txBody>
          <a:bodyPr/>
          <a:lstStyle/>
          <a:p>
            <a:r>
              <a:rPr lang="en-US"/>
              <a:t>@taphuanchuongtrinhNV2018</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8487812"/>
      </p:ext>
    </p:extLst>
  </p:cSld>
  <p:clrMapOvr>
    <a:masterClrMapping/>
  </p:clrMapOvr>
  <p:transition>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vi-VN"/>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lang="en-US" dirty="0"/>
          </a:p>
        </p:txBody>
      </p:sp>
      <p:sp>
        <p:nvSpPr>
          <p:cNvPr id="5" name="Date Placeholder 4"/>
          <p:cNvSpPr>
            <a:spLocks noGrp="1"/>
          </p:cNvSpPr>
          <p:nvPr>
            <p:ph type="dt" sz="half" idx="10"/>
          </p:nvPr>
        </p:nvSpPr>
        <p:spPr/>
        <p:txBody>
          <a:bodyPr/>
          <a:lstStyle/>
          <a:p>
            <a:fld id="{1BF58CFB-E7EA-9649-99AF-45C6BE95BBC6}" type="datetime1">
              <a:rPr lang="en-US" smtClean="0"/>
              <a:t>12/22/2022</a:t>
            </a:fld>
            <a:endParaRPr lang="en-US" dirty="0"/>
          </a:p>
        </p:txBody>
      </p:sp>
      <p:sp>
        <p:nvSpPr>
          <p:cNvPr id="6" name="Footer Placeholder 5"/>
          <p:cNvSpPr>
            <a:spLocks noGrp="1"/>
          </p:cNvSpPr>
          <p:nvPr>
            <p:ph type="ftr" sz="quarter" idx="11"/>
          </p:nvPr>
        </p:nvSpPr>
        <p:spPr/>
        <p:txBody>
          <a:bodyPr/>
          <a:lstStyle/>
          <a:p>
            <a:r>
              <a:rPr lang="en-US"/>
              <a:t>@taphuanchuongtrinhNV2018</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76964670"/>
      </p:ext>
    </p:extLst>
  </p:cSld>
  <p:clrMapOvr>
    <a:masterClrMapping/>
  </p:clrMapOvr>
  <p:transition>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vi-VN"/>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lang="en-US" dirty="0"/>
          </a:p>
        </p:txBody>
      </p:sp>
      <p:sp>
        <p:nvSpPr>
          <p:cNvPr id="7" name="Date Placeholder 6"/>
          <p:cNvSpPr>
            <a:spLocks noGrp="1"/>
          </p:cNvSpPr>
          <p:nvPr>
            <p:ph type="dt" sz="half" idx="10"/>
          </p:nvPr>
        </p:nvSpPr>
        <p:spPr/>
        <p:txBody>
          <a:bodyPr/>
          <a:lstStyle/>
          <a:p>
            <a:fld id="{C6D7A299-2F6A-634C-9EAD-35B18CB57C09}" type="datetime1">
              <a:rPr lang="en-US" smtClean="0"/>
              <a:t>12/22/2022</a:t>
            </a:fld>
            <a:endParaRPr lang="en-US" dirty="0"/>
          </a:p>
        </p:txBody>
      </p:sp>
      <p:sp>
        <p:nvSpPr>
          <p:cNvPr id="8" name="Footer Placeholder 7"/>
          <p:cNvSpPr>
            <a:spLocks noGrp="1"/>
          </p:cNvSpPr>
          <p:nvPr>
            <p:ph type="ftr" sz="quarter" idx="11"/>
          </p:nvPr>
        </p:nvSpPr>
        <p:spPr/>
        <p:txBody>
          <a:bodyPr/>
          <a:lstStyle/>
          <a:p>
            <a:r>
              <a:rPr lang="en-US"/>
              <a:t>@taphuanchuongtrinhNV2018</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6846884"/>
      </p:ext>
    </p:extLst>
  </p:cSld>
  <p:clrMapOvr>
    <a:masterClrMapping/>
  </p:clrMapOvr>
  <p:transition>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Click to edit Master title style</a:t>
            </a:r>
            <a:endParaRPr lang="en-US" dirty="0"/>
          </a:p>
        </p:txBody>
      </p:sp>
      <p:sp>
        <p:nvSpPr>
          <p:cNvPr id="3" name="Date Placeholder 2"/>
          <p:cNvSpPr>
            <a:spLocks noGrp="1"/>
          </p:cNvSpPr>
          <p:nvPr>
            <p:ph type="dt" sz="half" idx="10"/>
          </p:nvPr>
        </p:nvSpPr>
        <p:spPr/>
        <p:txBody>
          <a:bodyPr/>
          <a:lstStyle/>
          <a:p>
            <a:fld id="{348416F3-3743-2844-BD35-5925FE282E6A}" type="datetime1">
              <a:rPr lang="en-US" smtClean="0"/>
              <a:t>12/22/2022</a:t>
            </a:fld>
            <a:endParaRPr lang="en-US" dirty="0"/>
          </a:p>
        </p:txBody>
      </p:sp>
      <p:sp>
        <p:nvSpPr>
          <p:cNvPr id="4" name="Footer Placeholder 3"/>
          <p:cNvSpPr>
            <a:spLocks noGrp="1"/>
          </p:cNvSpPr>
          <p:nvPr>
            <p:ph type="ftr" sz="quarter" idx="11"/>
          </p:nvPr>
        </p:nvSpPr>
        <p:spPr/>
        <p:txBody>
          <a:bodyPr/>
          <a:lstStyle/>
          <a:p>
            <a:r>
              <a:rPr lang="en-US"/>
              <a:t>@taphuanchuongtrinhNV2018</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36304385"/>
      </p:ext>
    </p:extLst>
  </p:cSld>
  <p:clrMapOvr>
    <a:masterClrMapping/>
  </p:clrMapOvr>
  <p:transition>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8F765CB-39FB-DD44-8344-AB20326B4E99}" type="datetime1">
              <a:rPr lang="en-US" smtClean="0"/>
              <a:t>12/22/2022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@taphuanchuongtrinhNV2018</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67024681"/>
      </p:ext>
    </p:extLst>
  </p:cSld>
  <p:clrMapOvr>
    <a:masterClrMapping/>
  </p:clrMapOvr>
  <p:transition>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vi-VN"/>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81FA43D-188F-2B41-8C86-B38B31E2D7E5}" type="datetime1">
              <a:rPr lang="en-US" smtClean="0"/>
              <a:t>12/22/2022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t>@taphuanchuongtrinhNV2018</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435969915"/>
      </p:ext>
    </p:extLst>
  </p:cSld>
  <p:clrMapOvr>
    <a:masterClrMapping/>
  </p:clrMapOvr>
  <p:transition>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vi-VN"/>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a:t>Drag picture to placeholder or click icon to add</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Click to edit Master text styles</a:t>
            </a:r>
          </a:p>
        </p:txBody>
      </p:sp>
      <p:sp>
        <p:nvSpPr>
          <p:cNvPr id="5" name="Date Placeholder 4"/>
          <p:cNvSpPr>
            <a:spLocks noGrp="1"/>
          </p:cNvSpPr>
          <p:nvPr>
            <p:ph type="dt" sz="half" idx="10"/>
          </p:nvPr>
        </p:nvSpPr>
        <p:spPr/>
        <p:txBody>
          <a:bodyPr/>
          <a:lstStyle/>
          <a:p>
            <a:fld id="{3D0AAF5F-FEDF-A34C-9FA5-74A5C11274CE}" type="datetime1">
              <a:rPr lang="en-US" smtClean="0"/>
              <a:t>12/22/2022</a:t>
            </a:fld>
            <a:endParaRPr lang="en-US" dirty="0"/>
          </a:p>
        </p:txBody>
      </p:sp>
      <p:sp>
        <p:nvSpPr>
          <p:cNvPr id="6" name="Footer Placeholder 5"/>
          <p:cNvSpPr>
            <a:spLocks noGrp="1"/>
          </p:cNvSpPr>
          <p:nvPr>
            <p:ph type="ftr" sz="quarter" idx="11"/>
          </p:nvPr>
        </p:nvSpPr>
        <p:spPr/>
        <p:txBody>
          <a:bodyPr/>
          <a:lstStyle/>
          <a:p>
            <a:r>
              <a:rPr lang="en-US"/>
              <a:t>@taphuanchuongtrinhNV2018</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2157841"/>
      </p:ext>
    </p:extLst>
  </p:cSld>
  <p:clrMapOvr>
    <a:masterClrMapping/>
  </p:clrMapOvr>
  <p:transition>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vi-VN"/>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C770911-E5A9-954E-8E5F-1BFEDED5B4EA}" type="datetime1">
              <a:rPr lang="en-US" smtClean="0"/>
              <a:t>12/22/2022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@taphuanchuongtrinhNV2018</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008630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9" r:id="rId12"/>
    <p:sldLayoutId id="2147483783" r:id="rId13"/>
  </p:sldLayoutIdLst>
  <p:transition>
    <p:push dir="u"/>
  </p:transition>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63296" y="2214332"/>
            <a:ext cx="7430307" cy="1826231"/>
          </a:xfrm>
        </p:spPr>
        <p:txBody>
          <a:bodyPr anchor="ctr">
            <a:normAutofit fontScale="90000"/>
          </a:bodyPr>
          <a:lstStyle/>
          <a:p>
            <a:pPr lvl="0" algn="ctr">
              <a:lnSpc>
                <a:spcPct val="100000"/>
              </a:lnSpc>
            </a:pPr>
            <a:r>
              <a:rPr lang="en-US" sz="4800" b="1" dirty="0">
                <a:solidFill>
                  <a:srgbClr val="4E8F00"/>
                </a:solidFill>
                <a:latin typeface="Arial" charset="0"/>
                <a:ea typeface="Arial" charset="0"/>
                <a:cs typeface="Arial" charset="0"/>
              </a:rPr>
              <a:t>đ</a:t>
            </a:r>
            <a:r>
              <a:rPr lang="vi-VN" sz="4800" b="1" dirty="0">
                <a:solidFill>
                  <a:srgbClr val="4E8F00"/>
                </a:solidFill>
                <a:latin typeface="Arial" charset="0"/>
                <a:ea typeface="Arial" charset="0"/>
                <a:cs typeface="Arial" charset="0"/>
              </a:rPr>
              <a:t>ÁNH GIÁ </a:t>
            </a:r>
            <a:r>
              <a:rPr lang="en-US" sz="4800" b="1" dirty="0" err="1">
                <a:solidFill>
                  <a:srgbClr val="4E8F00"/>
                </a:solidFill>
                <a:latin typeface="Arial" charset="0"/>
                <a:ea typeface="Arial" charset="0"/>
                <a:cs typeface="Arial" charset="0"/>
              </a:rPr>
              <a:t>định</a:t>
            </a:r>
            <a:r>
              <a:rPr lang="en-US" sz="4800" b="1" dirty="0">
                <a:solidFill>
                  <a:srgbClr val="4E8F00"/>
                </a:solidFill>
                <a:latin typeface="Arial" charset="0"/>
                <a:ea typeface="Arial" charset="0"/>
                <a:cs typeface="Arial" charset="0"/>
              </a:rPr>
              <a:t> </a:t>
            </a:r>
            <a:r>
              <a:rPr lang="en-US" sz="4800" b="1" dirty="0" err="1">
                <a:solidFill>
                  <a:srgbClr val="4E8F00"/>
                </a:solidFill>
                <a:latin typeface="Arial" charset="0"/>
                <a:ea typeface="Arial" charset="0"/>
                <a:cs typeface="Arial" charset="0"/>
              </a:rPr>
              <a:t>kì</a:t>
            </a:r>
            <a:r>
              <a:rPr lang="en-US" sz="4800" b="1" dirty="0">
                <a:solidFill>
                  <a:srgbClr val="4E8F00"/>
                </a:solidFill>
                <a:latin typeface="Arial" charset="0"/>
                <a:ea typeface="Arial" charset="0"/>
                <a:cs typeface="Arial" charset="0"/>
              </a:rPr>
              <a:t/>
            </a:r>
            <a:br>
              <a:rPr lang="en-US" sz="4800" b="1" dirty="0">
                <a:solidFill>
                  <a:srgbClr val="4E8F00"/>
                </a:solidFill>
                <a:latin typeface="Arial" charset="0"/>
                <a:ea typeface="Arial" charset="0"/>
                <a:cs typeface="Arial" charset="0"/>
              </a:rPr>
            </a:br>
            <a:r>
              <a:rPr lang="en-US" sz="4800" b="1" dirty="0">
                <a:solidFill>
                  <a:srgbClr val="4E8F00"/>
                </a:solidFill>
                <a:latin typeface="Arial" charset="0"/>
                <a:ea typeface="Arial" charset="0"/>
                <a:cs typeface="Arial" charset="0"/>
              </a:rPr>
              <a:t> </a:t>
            </a:r>
            <a:r>
              <a:rPr lang="vi-VN" sz="4800" b="1" dirty="0">
                <a:solidFill>
                  <a:srgbClr val="4E8F00"/>
                </a:solidFill>
                <a:latin typeface="Arial" charset="0"/>
                <a:ea typeface="Arial" charset="0"/>
                <a:cs typeface="Arial" charset="0"/>
              </a:rPr>
              <a:t>môn tiếng việt LỚP 2, 3</a:t>
            </a:r>
            <a:r>
              <a:rPr lang="en-US" sz="4800" b="1" dirty="0">
                <a:solidFill>
                  <a:srgbClr val="4E8F00"/>
                </a:solidFill>
                <a:latin typeface="Arial" charset="0"/>
                <a:ea typeface="Arial" charset="0"/>
                <a:cs typeface="Arial" charset="0"/>
              </a:rPr>
              <a:t/>
            </a:r>
            <a:br>
              <a:rPr lang="en-US" sz="4800" b="1" dirty="0">
                <a:solidFill>
                  <a:srgbClr val="4E8F00"/>
                </a:solidFill>
                <a:latin typeface="Arial" charset="0"/>
                <a:ea typeface="Arial" charset="0"/>
                <a:cs typeface="Arial" charset="0"/>
              </a:rPr>
            </a:br>
            <a:r>
              <a:rPr lang="vi-VN" sz="4800" b="1" dirty="0">
                <a:solidFill>
                  <a:srgbClr val="4E8F00"/>
                </a:solidFill>
                <a:latin typeface="Arial" charset="0"/>
                <a:ea typeface="Arial" charset="0"/>
                <a:cs typeface="Arial" charset="0"/>
              </a:rPr>
              <a:t> </a:t>
            </a:r>
            <a:endParaRPr lang="vi-VN" sz="4800" b="1" dirty="0">
              <a:solidFill>
                <a:schemeClr val="accent4">
                  <a:lumMod val="50000"/>
                </a:schemeClr>
              </a:solidFill>
              <a:latin typeface="Arial" charset="0"/>
              <a:ea typeface="Arial" charset="0"/>
              <a:cs typeface="Arial" charset="0"/>
            </a:endParaRPr>
          </a:p>
        </p:txBody>
      </p:sp>
      <p:pic>
        <p:nvPicPr>
          <p:cNvPr id="4" name="Picture Placeholder 3" title="Open book on table, blurred books in background"/>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a:stretch>
            <a:fillRect/>
          </a:stretch>
        </p:blipFill>
        <p:spPr>
          <a:xfrm>
            <a:off x="8006967" y="1691510"/>
            <a:ext cx="2457835" cy="2871877"/>
          </a:xfrm>
        </p:spPr>
      </p:pic>
      <p:sp>
        <p:nvSpPr>
          <p:cNvPr id="7" name="Subtitle 6"/>
          <p:cNvSpPr>
            <a:spLocks noGrp="1"/>
          </p:cNvSpPr>
          <p:nvPr>
            <p:ph type="subTitle" idx="1"/>
          </p:nvPr>
        </p:nvSpPr>
        <p:spPr>
          <a:xfrm>
            <a:off x="2308602" y="4265756"/>
            <a:ext cx="5094687" cy="1151905"/>
          </a:xfrm>
        </p:spPr>
        <p:txBody>
          <a:bodyPr>
            <a:noAutofit/>
          </a:bodyPr>
          <a:lstStyle/>
          <a:p>
            <a:pPr algn="ctr">
              <a:lnSpc>
                <a:spcPct val="100000"/>
              </a:lnSpc>
            </a:pPr>
            <a:endParaRPr lang="vi-VN" sz="1800" dirty="0">
              <a:latin typeface="Arial" charset="0"/>
              <a:ea typeface="Arial" charset="0"/>
              <a:cs typeface="Arial" charset="0"/>
            </a:endParaRPr>
          </a:p>
          <a:p>
            <a:pPr algn="ctr">
              <a:lnSpc>
                <a:spcPct val="100000"/>
              </a:lnSpc>
            </a:pPr>
            <a:endParaRPr lang="vi-VN" sz="1800" dirty="0">
              <a:latin typeface="Arial" charset="0"/>
              <a:ea typeface="Arial" charset="0"/>
              <a:cs typeface="Arial" charset="0"/>
            </a:endParaRPr>
          </a:p>
          <a:p>
            <a:pPr algn="ctr">
              <a:lnSpc>
                <a:spcPct val="100000"/>
              </a:lnSpc>
            </a:pPr>
            <a:r>
              <a:rPr lang="vi-VN" sz="2800" b="1" i="1" dirty="0">
                <a:solidFill>
                  <a:srgbClr val="FF0000"/>
                </a:solidFill>
                <a:latin typeface="Arial" charset="0"/>
                <a:ea typeface="Arial" charset="0"/>
                <a:cs typeface="Arial" charset="0"/>
              </a:rPr>
              <a:t>Tháng </a:t>
            </a:r>
            <a:r>
              <a:rPr lang="en-US" sz="2800" b="1" i="1" dirty="0">
                <a:solidFill>
                  <a:srgbClr val="FF0000"/>
                </a:solidFill>
                <a:latin typeface="Arial" charset="0"/>
                <a:ea typeface="Arial" charset="0"/>
                <a:cs typeface="Arial" charset="0"/>
              </a:rPr>
              <a:t>12</a:t>
            </a:r>
            <a:r>
              <a:rPr lang="vi-VN" sz="2800" b="1" i="1" dirty="0">
                <a:solidFill>
                  <a:srgbClr val="FF0000"/>
                </a:solidFill>
                <a:latin typeface="Arial" charset="0"/>
                <a:ea typeface="Arial" charset="0"/>
                <a:cs typeface="Arial" charset="0"/>
              </a:rPr>
              <a:t> – 202</a:t>
            </a:r>
            <a:r>
              <a:rPr lang="en-US" sz="2800" b="1" i="1" dirty="0">
                <a:solidFill>
                  <a:srgbClr val="FF0000"/>
                </a:solidFill>
                <a:latin typeface="Arial" charset="0"/>
                <a:ea typeface="Arial" charset="0"/>
                <a:cs typeface="Arial" charset="0"/>
              </a:rPr>
              <a:t>2</a:t>
            </a:r>
            <a:endParaRPr lang="vi-VN" sz="2800" b="1" i="1" dirty="0">
              <a:solidFill>
                <a:srgbClr val="FF0000"/>
              </a:solidFill>
              <a:latin typeface="Arial" charset="0"/>
              <a:ea typeface="Arial" charset="0"/>
              <a:cs typeface="Arial" charset="0"/>
            </a:endParaRPr>
          </a:p>
        </p:txBody>
      </p:sp>
    </p:spTree>
    <p:extLst>
      <p:ext uri="{BB962C8B-B14F-4D97-AF65-F5344CB8AC3E}">
        <p14:creationId xmlns:p14="http://schemas.microsoft.com/office/powerpoint/2010/main" val="904519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73">
            <a:extLst>
              <a:ext uri="{FF2B5EF4-FFF2-40B4-BE49-F238E27FC236}">
                <a16:creationId xmlns:a16="http://schemas.microsoft.com/office/drawing/2014/main" id="{69231905-80BA-40B4-8EB8-38BDAA03A0DC}"/>
              </a:ext>
            </a:extLst>
          </p:cNvPr>
          <p:cNvSpPr txBox="1">
            <a:spLocks noChangeArrowheads="1"/>
          </p:cNvSpPr>
          <p:nvPr/>
        </p:nvSpPr>
        <p:spPr bwMode="gray">
          <a:xfrm>
            <a:off x="2251710" y="1505102"/>
            <a:ext cx="9006840" cy="4544834"/>
          </a:xfrm>
          <a:prstGeom prst="rect">
            <a:avLst/>
          </a:prstGeom>
          <a:noFill/>
          <a:ln w="12700" algn="ctr">
            <a:solidFill>
              <a:srgbClr val="D5781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marL="0" lvl="0" indent="0" algn="just" defTabSz="914400">
              <a:defRPr/>
            </a:pPr>
            <a:endParaRPr lang="en-US" dirty="0">
              <a:solidFill>
                <a:srgbClr val="00B0F0"/>
              </a:solidFill>
            </a:endParaRPr>
          </a:p>
          <a:p>
            <a:pPr marL="0" indent="0" algn="just">
              <a:lnSpc>
                <a:spcPts val="3500"/>
              </a:lnSpc>
            </a:pPr>
            <a:r>
              <a:rPr lang="en-US" b="1" dirty="0" err="1">
                <a:solidFill>
                  <a:srgbClr val="C00000"/>
                </a:solidFill>
                <a:effectLst/>
                <a:latin typeface="Times New Roman" panose="02020603050405020304" pitchFamily="18" charset="0"/>
                <a:ea typeface="Calibri" panose="020F0502020204030204" pitchFamily="34" charset="0"/>
              </a:rPr>
              <a:t>Đưa</a:t>
            </a:r>
            <a:r>
              <a:rPr lang="en-US" b="1" dirty="0">
                <a:solidFill>
                  <a:srgbClr val="C00000"/>
                </a:solidFill>
                <a:effectLst/>
                <a:latin typeface="Times New Roman" panose="02020603050405020304" pitchFamily="18" charset="0"/>
                <a:ea typeface="Calibri" panose="020F0502020204030204" pitchFamily="34" charset="0"/>
              </a:rPr>
              <a:t> ra </a:t>
            </a:r>
            <a:r>
              <a:rPr lang="en-US" b="1" dirty="0" err="1">
                <a:solidFill>
                  <a:srgbClr val="C00000"/>
                </a:solidFill>
                <a:effectLst/>
                <a:latin typeface="Times New Roman" panose="02020603050405020304" pitchFamily="18" charset="0"/>
                <a:ea typeface="Calibri" panose="020F0502020204030204" pitchFamily="34" charset="0"/>
              </a:rPr>
              <a:t>những</a:t>
            </a:r>
            <a:r>
              <a:rPr lang="en-US" b="1" dirty="0">
                <a:solidFill>
                  <a:srgbClr val="C00000"/>
                </a:solidFill>
                <a:effectLst/>
                <a:latin typeface="Times New Roman" panose="02020603050405020304" pitchFamily="18" charset="0"/>
                <a:ea typeface="Calibri" panose="020F0502020204030204" pitchFamily="34" charset="0"/>
              </a:rPr>
              <a:t> </a:t>
            </a:r>
            <a:r>
              <a:rPr lang="en-US" b="1" dirty="0" err="1">
                <a:solidFill>
                  <a:srgbClr val="C00000"/>
                </a:solidFill>
                <a:effectLst/>
                <a:latin typeface="Times New Roman" panose="02020603050405020304" pitchFamily="18" charset="0"/>
                <a:ea typeface="Calibri" panose="020F0502020204030204" pitchFamily="34" charset="0"/>
              </a:rPr>
              <a:t>phản</a:t>
            </a:r>
            <a:r>
              <a:rPr lang="en-US" b="1" dirty="0">
                <a:solidFill>
                  <a:srgbClr val="C00000"/>
                </a:solidFill>
                <a:effectLst/>
                <a:latin typeface="Times New Roman" panose="02020603050405020304" pitchFamily="18" charset="0"/>
                <a:ea typeface="Calibri" panose="020F0502020204030204" pitchFamily="34" charset="0"/>
              </a:rPr>
              <a:t> </a:t>
            </a:r>
            <a:r>
              <a:rPr lang="en-US" b="1" dirty="0" err="1">
                <a:solidFill>
                  <a:srgbClr val="C00000"/>
                </a:solidFill>
                <a:effectLst/>
                <a:latin typeface="Times New Roman" panose="02020603050405020304" pitchFamily="18" charset="0"/>
                <a:ea typeface="Calibri" panose="020F0502020204030204" pitchFamily="34" charset="0"/>
              </a:rPr>
              <a:t>hồi</a:t>
            </a:r>
            <a:r>
              <a:rPr lang="en-US" dirty="0">
                <a:solidFill>
                  <a:srgbClr val="C00000"/>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hợp</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lý</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về</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nhân</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vật</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sự</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việc</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tình</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huống</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trong</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văn</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bản</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dựa</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trên</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trải</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nghiệm</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của</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bản</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th</a:t>
            </a:r>
            <a:r>
              <a:rPr lang="vi-VN" dirty="0">
                <a:solidFill>
                  <a:srgbClr val="0432FF"/>
                </a:solidFill>
                <a:effectLst/>
                <a:latin typeface="Times New Roman" panose="02020603050405020304" pitchFamily="18" charset="0"/>
                <a:ea typeface="Calibri" panose="020F0502020204030204" pitchFamily="34" charset="0"/>
              </a:rPr>
              <a:t>â</a:t>
            </a:r>
            <a:r>
              <a:rPr lang="en-US" dirty="0">
                <a:solidFill>
                  <a:srgbClr val="0432FF"/>
                </a:solidFill>
                <a:effectLst/>
                <a:latin typeface="Times New Roman" panose="02020603050405020304" pitchFamily="18" charset="0"/>
                <a:ea typeface="Calibri" panose="020F0502020204030204" pitchFamily="34" charset="0"/>
              </a:rPr>
              <a:t>n</a:t>
            </a:r>
            <a:r>
              <a:rPr lang="vi-VN" dirty="0">
                <a:solidFill>
                  <a:srgbClr val="0432FF"/>
                </a:solidFill>
                <a:effectLst/>
                <a:latin typeface="Times New Roman" panose="02020603050405020304" pitchFamily="18" charset="0"/>
                <a:ea typeface="Calibri" panose="020F0502020204030204" pitchFamily="34" charset="0"/>
              </a:rPr>
              <a:t>. </a:t>
            </a:r>
            <a:r>
              <a:rPr lang="en-US" dirty="0">
                <a:solidFill>
                  <a:srgbClr val="0432FF"/>
                </a:solidFill>
                <a:effectLst/>
                <a:latin typeface="Times New Roman" panose="02020603050405020304" pitchFamily="18" charset="0"/>
                <a:ea typeface="Calibri" panose="020F0502020204030204" pitchFamily="34" charset="0"/>
              </a:rPr>
              <a:t>(VD:  </a:t>
            </a:r>
            <a:r>
              <a:rPr lang="en-US" dirty="0" err="1">
                <a:solidFill>
                  <a:srgbClr val="0432FF"/>
                </a:solidFill>
                <a:effectLst/>
                <a:latin typeface="Times New Roman" panose="02020603050405020304" pitchFamily="18" charset="0"/>
                <a:ea typeface="Calibri" panose="020F0502020204030204" pitchFamily="34" charset="0"/>
              </a:rPr>
              <a:t>Lựa</a:t>
            </a:r>
            <a:r>
              <a:rPr lang="vi-VN" dirty="0">
                <a:solidFill>
                  <a:srgbClr val="0432FF"/>
                </a:solidFill>
                <a:effectLst/>
                <a:latin typeface="Times New Roman" panose="02020603050405020304" pitchFamily="18" charset="0"/>
                <a:ea typeface="Calibri" panose="020F0502020204030204" pitchFamily="34" charset="0"/>
              </a:rPr>
              <a:t> chọn một nhân vật trong tác phẩm đã đọc, đã học, nêu tình cảm và suy nghĩ về nhân vật đó</a:t>
            </a:r>
            <a:r>
              <a:rPr lang="en-US" dirty="0">
                <a:solidFill>
                  <a:srgbClr val="0432FF"/>
                </a:solidFill>
                <a:effectLst/>
                <a:latin typeface="Times New Roman" panose="02020603050405020304" pitchFamily="18" charset="0"/>
                <a:ea typeface="Calibri" panose="020F0502020204030204" pitchFamily="34" charset="0"/>
              </a:rPr>
              <a:t>,…</a:t>
            </a:r>
            <a:r>
              <a:rPr lang="vi-VN" dirty="0">
                <a:solidFill>
                  <a:srgbClr val="0432FF"/>
                </a:solidFill>
                <a:effectLst/>
                <a:latin typeface="Times New Roman" panose="02020603050405020304" pitchFamily="18" charset="0"/>
                <a:ea typeface="Calibri" panose="020F0502020204030204" pitchFamily="34" charset="0"/>
              </a:rPr>
              <a:t>)</a:t>
            </a:r>
            <a:r>
              <a:rPr lang="en-US" dirty="0">
                <a:solidFill>
                  <a:srgbClr val="0432FF"/>
                </a:solidFill>
                <a:effectLst/>
                <a:latin typeface="Times New Roman" panose="02020603050405020304" pitchFamily="18" charset="0"/>
                <a:ea typeface="Calibri" panose="020F0502020204030204" pitchFamily="34" charset="0"/>
              </a:rPr>
              <a:t>; </a:t>
            </a:r>
            <a:r>
              <a:rPr lang="en-US" b="1" dirty="0" err="1">
                <a:solidFill>
                  <a:srgbClr val="C00000"/>
                </a:solidFill>
                <a:effectLst/>
                <a:latin typeface="Times New Roman" panose="02020603050405020304" pitchFamily="18" charset="0"/>
                <a:ea typeface="Calibri" panose="020F0502020204030204" pitchFamily="34" charset="0"/>
              </a:rPr>
              <a:t>Rút</a:t>
            </a:r>
            <a:r>
              <a:rPr lang="en-US" b="1" dirty="0">
                <a:solidFill>
                  <a:srgbClr val="C00000"/>
                </a:solidFill>
                <a:effectLst/>
                <a:latin typeface="Times New Roman" panose="02020603050405020304" pitchFamily="18" charset="0"/>
                <a:ea typeface="Calibri" panose="020F0502020204030204" pitchFamily="34" charset="0"/>
              </a:rPr>
              <a:t> ra </a:t>
            </a:r>
            <a:r>
              <a:rPr lang="en-US" b="1" dirty="0" err="1">
                <a:solidFill>
                  <a:srgbClr val="C00000"/>
                </a:solidFill>
                <a:effectLst/>
                <a:latin typeface="Times New Roman" panose="02020603050405020304" pitchFamily="18" charset="0"/>
                <a:ea typeface="Calibri" panose="020F0502020204030204" pitchFamily="34" charset="0"/>
              </a:rPr>
              <a:t>bài</a:t>
            </a:r>
            <a:r>
              <a:rPr lang="en-US" b="1" dirty="0">
                <a:solidFill>
                  <a:srgbClr val="C00000"/>
                </a:solidFill>
                <a:effectLst/>
                <a:latin typeface="Times New Roman" panose="02020603050405020304" pitchFamily="18" charset="0"/>
                <a:ea typeface="Calibri" panose="020F0502020204030204" pitchFamily="34" charset="0"/>
              </a:rPr>
              <a:t> </a:t>
            </a:r>
            <a:r>
              <a:rPr lang="en-US" b="1" dirty="0" err="1">
                <a:solidFill>
                  <a:srgbClr val="C00000"/>
                </a:solidFill>
                <a:effectLst/>
                <a:latin typeface="Times New Roman" panose="02020603050405020304" pitchFamily="18" charset="0"/>
                <a:ea typeface="Calibri" panose="020F0502020204030204" pitchFamily="34" charset="0"/>
              </a:rPr>
              <a:t>học</a:t>
            </a:r>
            <a:r>
              <a:rPr lang="en-US" b="1" dirty="0">
                <a:solidFill>
                  <a:srgbClr val="C00000"/>
                </a:solidFill>
                <a:effectLst/>
                <a:latin typeface="Times New Roman" panose="02020603050405020304" pitchFamily="18" charset="0"/>
                <a:ea typeface="Calibri" panose="020F0502020204030204" pitchFamily="34" charset="0"/>
              </a:rPr>
              <a:t> </a:t>
            </a:r>
            <a:r>
              <a:rPr lang="en-US" b="1" dirty="0" err="1">
                <a:solidFill>
                  <a:srgbClr val="C00000"/>
                </a:solidFill>
                <a:effectLst/>
                <a:latin typeface="Times New Roman" panose="02020603050405020304" pitchFamily="18" charset="0"/>
                <a:ea typeface="Calibri" panose="020F0502020204030204" pitchFamily="34" charset="0"/>
              </a:rPr>
              <a:t>có</a:t>
            </a:r>
            <a:r>
              <a:rPr lang="en-US" b="1" dirty="0">
                <a:solidFill>
                  <a:srgbClr val="C00000"/>
                </a:solidFill>
                <a:effectLst/>
                <a:latin typeface="Times New Roman" panose="02020603050405020304" pitchFamily="18" charset="0"/>
                <a:ea typeface="Calibri" panose="020F0502020204030204" pitchFamily="34" charset="0"/>
              </a:rPr>
              <a:t> </a:t>
            </a:r>
            <a:r>
              <a:rPr lang="en-US" b="1" dirty="0" err="1">
                <a:solidFill>
                  <a:srgbClr val="C00000"/>
                </a:solidFill>
                <a:effectLst/>
                <a:latin typeface="Times New Roman" panose="02020603050405020304" pitchFamily="18" charset="0"/>
                <a:ea typeface="Calibri" panose="020F0502020204030204" pitchFamily="34" charset="0"/>
              </a:rPr>
              <a:t>ý</a:t>
            </a:r>
            <a:r>
              <a:rPr lang="en-US" b="1" dirty="0">
                <a:solidFill>
                  <a:srgbClr val="C00000"/>
                </a:solidFill>
                <a:effectLst/>
                <a:latin typeface="Times New Roman" panose="02020603050405020304" pitchFamily="18" charset="0"/>
                <a:ea typeface="Calibri" panose="020F0502020204030204" pitchFamily="34" charset="0"/>
              </a:rPr>
              <a:t> </a:t>
            </a:r>
            <a:r>
              <a:rPr lang="en-US" b="1" dirty="0" err="1">
                <a:solidFill>
                  <a:srgbClr val="C00000"/>
                </a:solidFill>
                <a:effectLst/>
                <a:latin typeface="Times New Roman" panose="02020603050405020304" pitchFamily="18" charset="0"/>
                <a:ea typeface="Calibri" panose="020F0502020204030204" pitchFamily="34" charset="0"/>
              </a:rPr>
              <a:t>nghĩa</a:t>
            </a:r>
            <a:r>
              <a:rPr lang="en-US" b="1" dirty="0">
                <a:solidFill>
                  <a:srgbClr val="C00000"/>
                </a:solidFill>
                <a:effectLst/>
                <a:latin typeface="Times New Roman" panose="02020603050405020304" pitchFamily="18" charset="0"/>
                <a:ea typeface="Calibri" panose="020F0502020204030204" pitchFamily="34" charset="0"/>
              </a:rPr>
              <a:t> </a:t>
            </a:r>
            <a:r>
              <a:rPr lang="en-US" b="1" dirty="0" err="1">
                <a:solidFill>
                  <a:srgbClr val="C00000"/>
                </a:solidFill>
                <a:effectLst/>
                <a:latin typeface="Times New Roman" panose="02020603050405020304" pitchFamily="18" charset="0"/>
                <a:ea typeface="Calibri" panose="020F0502020204030204" pitchFamily="34" charset="0"/>
              </a:rPr>
              <a:t>cho</a:t>
            </a:r>
            <a:r>
              <a:rPr lang="en-US" b="1" dirty="0">
                <a:solidFill>
                  <a:srgbClr val="C00000"/>
                </a:solidFill>
                <a:effectLst/>
                <a:latin typeface="Times New Roman" panose="02020603050405020304" pitchFamily="18" charset="0"/>
                <a:ea typeface="Calibri" panose="020F0502020204030204" pitchFamily="34" charset="0"/>
              </a:rPr>
              <a:t> </a:t>
            </a:r>
            <a:r>
              <a:rPr lang="en-US" b="1" dirty="0" err="1">
                <a:solidFill>
                  <a:srgbClr val="C00000"/>
                </a:solidFill>
                <a:effectLst/>
                <a:latin typeface="Times New Roman" panose="02020603050405020304" pitchFamily="18" charset="0"/>
                <a:ea typeface="Calibri" panose="020F0502020204030204" pitchFamily="34" charset="0"/>
              </a:rPr>
              <a:t>bản</a:t>
            </a:r>
            <a:r>
              <a:rPr lang="en-US" b="1" dirty="0">
                <a:solidFill>
                  <a:srgbClr val="C00000"/>
                </a:solidFill>
                <a:effectLst/>
                <a:latin typeface="Times New Roman" panose="02020603050405020304" pitchFamily="18" charset="0"/>
                <a:ea typeface="Calibri" panose="020F0502020204030204" pitchFamily="34" charset="0"/>
              </a:rPr>
              <a:t> </a:t>
            </a:r>
            <a:r>
              <a:rPr lang="en-US" b="1" dirty="0" err="1">
                <a:solidFill>
                  <a:srgbClr val="C00000"/>
                </a:solidFill>
                <a:effectLst/>
                <a:latin typeface="Times New Roman" panose="02020603050405020304" pitchFamily="18" charset="0"/>
                <a:ea typeface="Calibri" panose="020F0502020204030204" pitchFamily="34" charset="0"/>
              </a:rPr>
              <a:t>thân</a:t>
            </a:r>
            <a:r>
              <a:rPr lang="en-US" i="1" dirty="0">
                <a:solidFill>
                  <a:srgbClr val="C00000"/>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để</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giải</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quyết</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những</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vấn</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đề</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trong</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học</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tập</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hoặc</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trong</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cuộc</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sống</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phù</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hợp</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với</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lứa</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tuổi</a:t>
            </a:r>
            <a:r>
              <a:rPr lang="en-US" dirty="0">
                <a:solidFill>
                  <a:srgbClr val="0432FF"/>
                </a:solidFill>
                <a:effectLst/>
                <a:latin typeface="Times New Roman" panose="02020603050405020304" pitchFamily="18" charset="0"/>
                <a:ea typeface="Calibri" panose="020F0502020204030204" pitchFamily="34" charset="0"/>
              </a:rPr>
              <a:t>. (VD: </a:t>
            </a:r>
            <a:r>
              <a:rPr lang="vi-VN" dirty="0">
                <a:solidFill>
                  <a:srgbClr val="0432FF"/>
                </a:solidFill>
                <a:effectLst/>
                <a:latin typeface="Times New Roman" panose="02020603050405020304" pitchFamily="18" charset="0"/>
                <a:ea typeface="Calibri" panose="020F0502020204030204" pitchFamily="34" charset="0"/>
              </a:rPr>
              <a:t>Nêu những điều học được từ </a:t>
            </a:r>
            <a:r>
              <a:rPr lang="en-US" dirty="0" err="1">
                <a:solidFill>
                  <a:srgbClr val="0432FF"/>
                </a:solidFill>
                <a:effectLst/>
                <a:latin typeface="Times New Roman" panose="02020603050405020304" pitchFamily="18" charset="0"/>
                <a:ea typeface="Calibri" panose="020F0502020204030204" pitchFamily="34" charset="0"/>
              </a:rPr>
              <a:t>văn</a:t>
            </a:r>
            <a:r>
              <a:rPr lang="en-US" dirty="0">
                <a:solidFill>
                  <a:srgbClr val="0432FF"/>
                </a:solidFill>
                <a:effectLst/>
                <a:latin typeface="Times New Roman" panose="02020603050405020304" pitchFamily="18" charset="0"/>
                <a:ea typeface="Calibri" panose="020F0502020204030204" pitchFamily="34" charset="0"/>
              </a:rPr>
              <a:t> </a:t>
            </a:r>
            <a:r>
              <a:rPr lang="en-US" dirty="0" err="1">
                <a:solidFill>
                  <a:srgbClr val="0432FF"/>
                </a:solidFill>
                <a:effectLst/>
                <a:latin typeface="Times New Roman" panose="02020603050405020304" pitchFamily="18" charset="0"/>
                <a:ea typeface="Calibri" panose="020F0502020204030204" pitchFamily="34" charset="0"/>
              </a:rPr>
              <a:t>bản</a:t>
            </a:r>
            <a:r>
              <a:rPr lang="en-US" dirty="0">
                <a:solidFill>
                  <a:srgbClr val="0432FF"/>
                </a:solidFill>
                <a:effectLst/>
                <a:latin typeface="Times New Roman" panose="02020603050405020304" pitchFamily="18" charset="0"/>
                <a:ea typeface="Calibri" panose="020F0502020204030204" pitchFamily="34" charset="0"/>
              </a:rPr>
              <a:t>,…</a:t>
            </a:r>
            <a:r>
              <a:rPr lang="vi-VN" dirty="0">
                <a:solidFill>
                  <a:srgbClr val="0432FF"/>
                </a:solidFill>
                <a:effectLst/>
                <a:latin typeface="Times New Roman" panose="02020603050405020304" pitchFamily="18" charset="0"/>
                <a:ea typeface="Calibri" panose="020F0502020204030204" pitchFamily="34" charset="0"/>
              </a:rPr>
              <a:t>).</a:t>
            </a:r>
            <a:r>
              <a:rPr lang="en-VN" dirty="0">
                <a:effectLst/>
              </a:rPr>
              <a:t> </a:t>
            </a:r>
            <a:endParaRPr lang="en-US" dirty="0">
              <a:solidFill>
                <a:srgbClr val="00B0F0"/>
              </a:solidFill>
            </a:endParaRPr>
          </a:p>
          <a:p>
            <a:pPr marL="0" lvl="0" indent="0" algn="just" defTabSz="914400">
              <a:defRPr/>
            </a:pPr>
            <a:r>
              <a:rPr lang="vi-VN" dirty="0">
                <a:solidFill>
                  <a:srgbClr val="00B0F0"/>
                </a:solidFill>
              </a:rPr>
              <a:t> </a:t>
            </a:r>
            <a:endParaRPr lang="en-US" dirty="0">
              <a:solidFill>
                <a:srgbClr val="00B0F0"/>
              </a:solidFill>
            </a:endParaRPr>
          </a:p>
        </p:txBody>
      </p:sp>
      <p:sp>
        <p:nvSpPr>
          <p:cNvPr id="14342" name="Text Box 73">
            <a:extLst>
              <a:ext uri="{FF2B5EF4-FFF2-40B4-BE49-F238E27FC236}">
                <a16:creationId xmlns:a16="http://schemas.microsoft.com/office/drawing/2014/main" id="{3FC04836-3B1C-49C6-A06C-485C7F1E2888}"/>
              </a:ext>
            </a:extLst>
          </p:cNvPr>
          <p:cNvSpPr txBox="1">
            <a:spLocks noChangeArrowheads="1"/>
          </p:cNvSpPr>
          <p:nvPr/>
        </p:nvSpPr>
        <p:spPr bwMode="gray">
          <a:xfrm>
            <a:off x="474561" y="2241885"/>
            <a:ext cx="1289319" cy="1154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algn="ctr">
              <a:lnSpc>
                <a:spcPct val="130000"/>
              </a:lnSpc>
              <a:buClr>
                <a:schemeClr val="hlink"/>
              </a:buClr>
              <a:buFont typeface="Wingdings" panose="05000000000000000000" pitchFamily="2" charset="2"/>
              <a:buNone/>
            </a:pPr>
            <a:r>
              <a:rPr lang="en-US" altLang="en-US" dirty="0">
                <a:solidFill>
                  <a:schemeClr val="bg1"/>
                </a:solidFill>
                <a:cs typeface="Times New Roman" panose="02020603050405020304" pitchFamily="18" charset="0"/>
              </a:rPr>
              <a:t>MỨC 3</a:t>
            </a:r>
          </a:p>
        </p:txBody>
      </p:sp>
      <p:sp>
        <p:nvSpPr>
          <p:cNvPr id="8" name="Snip Single Corner Rectangle 7">
            <a:extLst>
              <a:ext uri="{FF2B5EF4-FFF2-40B4-BE49-F238E27FC236}">
                <a16:creationId xmlns:a16="http://schemas.microsoft.com/office/drawing/2014/main" id="{F32DA52E-37C8-476F-B569-7F381DC8E4D5}"/>
              </a:ext>
            </a:extLst>
          </p:cNvPr>
          <p:cNvSpPr/>
          <p:nvPr/>
        </p:nvSpPr>
        <p:spPr>
          <a:xfrm flipH="1">
            <a:off x="1643603" y="170531"/>
            <a:ext cx="9711161" cy="777205"/>
          </a:xfrm>
          <a:prstGeom prst="snip1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effectLst>
            <a:outerShdw blurRad="50800" dist="38100" dir="5400000" algn="t"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anchor="ctr"/>
          <a:lstStyle/>
          <a:p>
            <a:pPr algn="ctr"/>
            <a:r>
              <a:rPr lang="en-US" sz="2800" b="1" dirty="0">
                <a:latin typeface="Arial" panose="020B0604020202020204" pitchFamily="34" charset="0"/>
                <a:cs typeface="Arial" panose="020B0604020202020204" pitchFamily="34" charset="0"/>
              </a:rPr>
              <a:t>CÂU HỎI, BÀI TẬP ĐÁNH GIÁ KĨ NĂNG</a:t>
            </a:r>
            <a:r>
              <a:rPr lang="en-US" sz="2800" b="1" dirty="0">
                <a:cs typeface="Arial" panose="020B0604020202020204" pitchFamily="34" charset="0"/>
              </a:rPr>
              <a:t> </a:t>
            </a:r>
            <a:r>
              <a:rPr lang="vi-VN" sz="2800" b="1" dirty="0">
                <a:cs typeface="Arial" panose="020B0604020202020204" pitchFamily="34" charset="0"/>
              </a:rPr>
              <a:t>ĐỌ</a:t>
            </a:r>
            <a:r>
              <a:rPr lang="en-US" sz="2800" b="1" dirty="0">
                <a:latin typeface="Arial" panose="020B0604020202020204" pitchFamily="34" charset="0"/>
                <a:cs typeface="Arial" panose="020B0604020202020204" pitchFamily="34" charset="0"/>
              </a:rPr>
              <a:t>C HIỂU </a:t>
            </a:r>
          </a:p>
          <a:p>
            <a:pPr algn="ctr"/>
            <a:r>
              <a:rPr lang="en-US" sz="2800" b="1" dirty="0">
                <a:latin typeface="Arial" panose="020B0604020202020204" pitchFamily="34" charset="0"/>
                <a:cs typeface="Arial" panose="020B0604020202020204" pitchFamily="34" charset="0"/>
              </a:rPr>
              <a:t>THEO 3 MỨC (LỚP 3) </a:t>
            </a:r>
            <a:r>
              <a:rPr lang="vi-VN" sz="2800" b="1" dirty="0">
                <a:cs typeface="Arial" panose="020B0604020202020204" pitchFamily="34" charset="0"/>
              </a:rPr>
              <a:t> </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76086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73">
            <a:extLst>
              <a:ext uri="{FF2B5EF4-FFF2-40B4-BE49-F238E27FC236}">
                <a16:creationId xmlns:a16="http://schemas.microsoft.com/office/drawing/2014/main" id="{69231905-80BA-40B4-8EB8-38BDAA03A0DC}"/>
              </a:ext>
            </a:extLst>
          </p:cNvPr>
          <p:cNvSpPr txBox="1">
            <a:spLocks noChangeArrowheads="1"/>
          </p:cNvSpPr>
          <p:nvPr/>
        </p:nvSpPr>
        <p:spPr bwMode="gray">
          <a:xfrm>
            <a:off x="2251710" y="1505102"/>
            <a:ext cx="9006840" cy="4975721"/>
          </a:xfrm>
          <a:prstGeom prst="rect">
            <a:avLst/>
          </a:prstGeom>
          <a:noFill/>
          <a:ln w="12700" algn="ctr">
            <a:solidFill>
              <a:srgbClr val="D5781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marL="0" lvl="0" indent="0" algn="just" defTabSz="914400">
              <a:defRPr/>
            </a:pPr>
            <a:endParaRPr lang="en-US" dirty="0">
              <a:solidFill>
                <a:srgbClr val="00B0F0"/>
              </a:solidFill>
            </a:endParaRPr>
          </a:p>
          <a:p>
            <a:pPr marL="0" indent="0" algn="just">
              <a:lnSpc>
                <a:spcPts val="3500"/>
              </a:lnSpc>
            </a:pPr>
            <a:r>
              <a:rPr lang="vi-VN"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Mức 1</a:t>
            </a:r>
            <a:r>
              <a:rPr lang="en-US"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biết</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đơn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vị</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VN" sz="36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ts val="3500"/>
              </a:lnSpc>
            </a:pPr>
            <a:endParaRPr lang="vi-VN"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ts val="3500"/>
              </a:lnSpc>
            </a:pPr>
            <a:r>
              <a:rPr lang="vi-VN"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Mức </a:t>
            </a:r>
            <a:r>
              <a:rPr lang="en-US"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2: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Lựa</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chọn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thích</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dùng</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đơn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vị</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VN"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ts val="3500"/>
              </a:lnSpc>
            </a:pPr>
            <a:endParaRPr lang="vi-VN"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ts val="3500"/>
              </a:lnSpc>
            </a:pPr>
            <a:r>
              <a:rPr lang="vi-VN"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Mức </a:t>
            </a:r>
            <a:r>
              <a:rPr lang="en-US"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3: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Sử</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đơn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vị</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phù</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ngữ</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cảnh</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huống</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VN" sz="36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defTabSz="914400">
              <a:defRPr/>
            </a:pPr>
            <a:endParaRPr lang="en-US" dirty="0">
              <a:solidFill>
                <a:srgbClr val="00B0F0"/>
              </a:solidFill>
            </a:endParaRPr>
          </a:p>
          <a:p>
            <a:pPr marL="0" lvl="0" indent="0" algn="just" defTabSz="914400">
              <a:defRPr/>
            </a:pPr>
            <a:r>
              <a:rPr lang="vi-VN" dirty="0">
                <a:solidFill>
                  <a:srgbClr val="00B0F0"/>
                </a:solidFill>
              </a:rPr>
              <a:t> </a:t>
            </a:r>
            <a:endParaRPr lang="en-US" dirty="0">
              <a:solidFill>
                <a:srgbClr val="00B0F0"/>
              </a:solidFill>
            </a:endParaRPr>
          </a:p>
        </p:txBody>
      </p:sp>
      <p:sp>
        <p:nvSpPr>
          <p:cNvPr id="14342" name="Text Box 73">
            <a:extLst>
              <a:ext uri="{FF2B5EF4-FFF2-40B4-BE49-F238E27FC236}">
                <a16:creationId xmlns:a16="http://schemas.microsoft.com/office/drawing/2014/main" id="{3FC04836-3B1C-49C6-A06C-485C7F1E2888}"/>
              </a:ext>
            </a:extLst>
          </p:cNvPr>
          <p:cNvSpPr txBox="1">
            <a:spLocks noChangeArrowheads="1"/>
          </p:cNvSpPr>
          <p:nvPr/>
        </p:nvSpPr>
        <p:spPr bwMode="gray">
          <a:xfrm>
            <a:off x="474561" y="2241885"/>
            <a:ext cx="1289319" cy="227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a:lnSpc>
                <a:spcPct val="130000"/>
              </a:lnSpc>
              <a:buClr>
                <a:schemeClr val="hlink"/>
              </a:buClr>
              <a:buFont typeface="Wingdings" panose="05000000000000000000" pitchFamily="2" charset="2"/>
              <a:buNone/>
            </a:pPr>
            <a:r>
              <a:rPr lang="en-US" altLang="en-US" dirty="0">
                <a:solidFill>
                  <a:schemeClr val="bg1"/>
                </a:solidFill>
                <a:cs typeface="Times New Roman" panose="02020603050405020304" pitchFamily="18" charset="0"/>
              </a:rPr>
              <a:t>KIẾN THỨC TIẾNG VIỆT</a:t>
            </a:r>
          </a:p>
        </p:txBody>
      </p:sp>
      <p:sp>
        <p:nvSpPr>
          <p:cNvPr id="8" name="Snip Single Corner Rectangle 7">
            <a:extLst>
              <a:ext uri="{FF2B5EF4-FFF2-40B4-BE49-F238E27FC236}">
                <a16:creationId xmlns:a16="http://schemas.microsoft.com/office/drawing/2014/main" id="{F32DA52E-37C8-476F-B569-7F381DC8E4D5}"/>
              </a:ext>
            </a:extLst>
          </p:cNvPr>
          <p:cNvSpPr/>
          <p:nvPr/>
        </p:nvSpPr>
        <p:spPr>
          <a:xfrm flipH="1">
            <a:off x="1643603" y="170531"/>
            <a:ext cx="9711161" cy="777205"/>
          </a:xfrm>
          <a:prstGeom prst="snip1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effectLst>
            <a:outerShdw blurRad="50800" dist="38100" dir="5400000" algn="t"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anchor="ctr"/>
          <a:lstStyle/>
          <a:p>
            <a:pPr algn="ctr"/>
            <a:r>
              <a:rPr lang="en-US" sz="2800" b="1" dirty="0">
                <a:cs typeface="Arial" panose="020B0604020202020204" pitchFamily="34" charset="0"/>
              </a:rPr>
              <a:t>CÂU HỎI, BÀI TẬP ĐÁNH GIÁ KIẾN THỨC TIẾNG VIỆT LỚP 2, 3</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3225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73">
            <a:extLst>
              <a:ext uri="{FF2B5EF4-FFF2-40B4-BE49-F238E27FC236}">
                <a16:creationId xmlns:a16="http://schemas.microsoft.com/office/drawing/2014/main" id="{69231905-80BA-40B4-8EB8-38BDAA03A0DC}"/>
              </a:ext>
            </a:extLst>
          </p:cNvPr>
          <p:cNvSpPr txBox="1">
            <a:spLocks noChangeArrowheads="1"/>
          </p:cNvSpPr>
          <p:nvPr/>
        </p:nvSpPr>
        <p:spPr bwMode="gray">
          <a:xfrm>
            <a:off x="1970256" y="2168042"/>
            <a:ext cx="9288294" cy="3847207"/>
          </a:xfrm>
          <a:prstGeom prst="rect">
            <a:avLst/>
          </a:prstGeom>
          <a:noFill/>
          <a:ln w="12700" algn="ctr">
            <a:solidFill>
              <a:srgbClr val="D5781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marL="514350" indent="-514350" algn="just">
              <a:buAutoNum type="arabicPeriod"/>
            </a:pPr>
            <a:r>
              <a:rPr lang="en-US" sz="3600" b="1" i="1" dirty="0" err="1">
                <a:solidFill>
                  <a:srgbClr val="0070C0"/>
                </a:solidFill>
              </a:rPr>
              <a:t>Thầy</a:t>
            </a:r>
            <a:r>
              <a:rPr lang="en-US" sz="3600" b="1" i="1" dirty="0">
                <a:solidFill>
                  <a:srgbClr val="0070C0"/>
                </a:solidFill>
              </a:rPr>
              <a:t> </a:t>
            </a:r>
            <a:r>
              <a:rPr lang="en-US" sz="3600" b="1" i="1" dirty="0" err="1">
                <a:solidFill>
                  <a:srgbClr val="0070C0"/>
                </a:solidFill>
              </a:rPr>
              <a:t>cô</a:t>
            </a:r>
            <a:r>
              <a:rPr lang="en-US" sz="3600" b="1" i="1" dirty="0">
                <a:solidFill>
                  <a:srgbClr val="0070C0"/>
                </a:solidFill>
              </a:rPr>
              <a:t> </a:t>
            </a:r>
            <a:r>
              <a:rPr lang="en-US" sz="3600" b="1" i="1" dirty="0" err="1">
                <a:solidFill>
                  <a:srgbClr val="0070C0"/>
                </a:solidFill>
              </a:rPr>
              <a:t>hãy</a:t>
            </a:r>
            <a:r>
              <a:rPr lang="en-US" sz="3600" b="1" i="1" dirty="0">
                <a:solidFill>
                  <a:srgbClr val="0070C0"/>
                </a:solidFill>
              </a:rPr>
              <a:t> </a:t>
            </a:r>
            <a:r>
              <a:rPr lang="en-US" sz="3600" b="1" i="1" dirty="0" err="1">
                <a:solidFill>
                  <a:srgbClr val="0070C0"/>
                </a:solidFill>
              </a:rPr>
              <a:t>cho</a:t>
            </a:r>
            <a:r>
              <a:rPr lang="en-US" sz="3600" b="1" i="1" dirty="0">
                <a:solidFill>
                  <a:srgbClr val="0070C0"/>
                </a:solidFill>
              </a:rPr>
              <a:t> </a:t>
            </a:r>
            <a:r>
              <a:rPr lang="en-US" sz="3600" b="1" i="1" dirty="0" err="1">
                <a:solidFill>
                  <a:srgbClr val="0070C0"/>
                </a:solidFill>
              </a:rPr>
              <a:t>ví</a:t>
            </a:r>
            <a:r>
              <a:rPr lang="en-US" sz="3600" b="1" i="1" dirty="0">
                <a:solidFill>
                  <a:srgbClr val="0070C0"/>
                </a:solidFill>
              </a:rPr>
              <a:t> </a:t>
            </a:r>
            <a:r>
              <a:rPr lang="en-US" sz="3600" b="1" i="1" dirty="0" err="1">
                <a:solidFill>
                  <a:srgbClr val="0070C0"/>
                </a:solidFill>
              </a:rPr>
              <a:t>dụ</a:t>
            </a:r>
            <a:r>
              <a:rPr lang="en-US" sz="3600" b="1" i="1" dirty="0">
                <a:solidFill>
                  <a:srgbClr val="0070C0"/>
                </a:solidFill>
              </a:rPr>
              <a:t> </a:t>
            </a:r>
            <a:r>
              <a:rPr lang="en-US" sz="3600" b="1" i="1" dirty="0" err="1">
                <a:solidFill>
                  <a:srgbClr val="0070C0"/>
                </a:solidFill>
              </a:rPr>
              <a:t>về</a:t>
            </a:r>
            <a:r>
              <a:rPr lang="en-US" sz="3600" b="1" i="1" dirty="0">
                <a:solidFill>
                  <a:srgbClr val="0070C0"/>
                </a:solidFill>
              </a:rPr>
              <a:t> </a:t>
            </a:r>
            <a:r>
              <a:rPr lang="en-US" sz="3600" b="1" i="1" dirty="0" err="1">
                <a:solidFill>
                  <a:srgbClr val="0070C0"/>
                </a:solidFill>
              </a:rPr>
              <a:t>câu</a:t>
            </a:r>
            <a:r>
              <a:rPr lang="en-US" sz="3600" b="1" i="1" dirty="0">
                <a:solidFill>
                  <a:srgbClr val="0070C0"/>
                </a:solidFill>
              </a:rPr>
              <a:t> </a:t>
            </a:r>
            <a:r>
              <a:rPr lang="en-US" sz="3600" b="1" i="1" dirty="0" err="1">
                <a:solidFill>
                  <a:srgbClr val="0070C0"/>
                </a:solidFill>
              </a:rPr>
              <a:t>hỏi</a:t>
            </a:r>
            <a:r>
              <a:rPr lang="en-US" sz="3600" b="1" i="1" dirty="0">
                <a:solidFill>
                  <a:srgbClr val="0070C0"/>
                </a:solidFill>
              </a:rPr>
              <a:t>, </a:t>
            </a:r>
            <a:r>
              <a:rPr lang="en-US" sz="3600" b="1" i="1" dirty="0" err="1">
                <a:solidFill>
                  <a:srgbClr val="0070C0"/>
                </a:solidFill>
              </a:rPr>
              <a:t>bài</a:t>
            </a:r>
            <a:r>
              <a:rPr lang="en-US" sz="3600" b="1" i="1" dirty="0">
                <a:solidFill>
                  <a:srgbClr val="0070C0"/>
                </a:solidFill>
              </a:rPr>
              <a:t> </a:t>
            </a:r>
            <a:r>
              <a:rPr lang="en-US" sz="3600" b="1" i="1" dirty="0" err="1">
                <a:solidFill>
                  <a:srgbClr val="0070C0"/>
                </a:solidFill>
              </a:rPr>
              <a:t>tập</a:t>
            </a:r>
            <a:r>
              <a:rPr lang="en-US" sz="3600" b="1" i="1" dirty="0">
                <a:solidFill>
                  <a:srgbClr val="0070C0"/>
                </a:solidFill>
              </a:rPr>
              <a:t> </a:t>
            </a:r>
            <a:r>
              <a:rPr lang="en-US" sz="3600" b="1" i="1" dirty="0" err="1">
                <a:solidFill>
                  <a:srgbClr val="0070C0"/>
                </a:solidFill>
              </a:rPr>
              <a:t>về</a:t>
            </a:r>
            <a:r>
              <a:rPr lang="en-US" sz="3600" b="1" i="1" dirty="0">
                <a:solidFill>
                  <a:srgbClr val="0070C0"/>
                </a:solidFill>
              </a:rPr>
              <a:t> </a:t>
            </a:r>
            <a:r>
              <a:rPr lang="en-US" sz="3600" b="1" i="1" dirty="0" err="1">
                <a:solidFill>
                  <a:srgbClr val="0070C0"/>
                </a:solidFill>
              </a:rPr>
              <a:t>đọc</a:t>
            </a:r>
            <a:r>
              <a:rPr lang="en-US" sz="3600" b="1" i="1" dirty="0">
                <a:solidFill>
                  <a:srgbClr val="0070C0"/>
                </a:solidFill>
              </a:rPr>
              <a:t> </a:t>
            </a:r>
            <a:r>
              <a:rPr lang="en-US" sz="3600" b="1" i="1" dirty="0" err="1">
                <a:solidFill>
                  <a:srgbClr val="0070C0"/>
                </a:solidFill>
              </a:rPr>
              <a:t>hiểu</a:t>
            </a:r>
            <a:r>
              <a:rPr lang="en-US" sz="3600" b="1" i="1" dirty="0">
                <a:solidFill>
                  <a:srgbClr val="0070C0"/>
                </a:solidFill>
              </a:rPr>
              <a:t> </a:t>
            </a:r>
            <a:r>
              <a:rPr lang="en-US" sz="3600" b="1" i="1" dirty="0" err="1">
                <a:solidFill>
                  <a:srgbClr val="0070C0"/>
                </a:solidFill>
              </a:rPr>
              <a:t>theo</a:t>
            </a:r>
            <a:r>
              <a:rPr lang="en-US" sz="3600" b="1" i="1" dirty="0">
                <a:solidFill>
                  <a:srgbClr val="0070C0"/>
                </a:solidFill>
              </a:rPr>
              <a:t> 3 </a:t>
            </a:r>
            <a:r>
              <a:rPr lang="en-US" sz="3600" b="1" i="1" dirty="0" err="1">
                <a:solidFill>
                  <a:srgbClr val="0070C0"/>
                </a:solidFill>
              </a:rPr>
              <a:t>mức</a:t>
            </a:r>
            <a:r>
              <a:rPr lang="en-US" sz="3600" b="1" i="1" dirty="0">
                <a:solidFill>
                  <a:srgbClr val="0070C0"/>
                </a:solidFill>
              </a:rPr>
              <a:t> </a:t>
            </a:r>
            <a:r>
              <a:rPr lang="en-US" sz="3600" b="1" i="1" dirty="0" err="1">
                <a:solidFill>
                  <a:srgbClr val="0070C0"/>
                </a:solidFill>
              </a:rPr>
              <a:t>ở</a:t>
            </a:r>
            <a:r>
              <a:rPr lang="en-US" sz="3600" b="1" i="1" dirty="0">
                <a:solidFill>
                  <a:srgbClr val="0070C0"/>
                </a:solidFill>
              </a:rPr>
              <a:t> </a:t>
            </a:r>
            <a:r>
              <a:rPr lang="en-US" sz="3600" b="1" i="1" dirty="0" err="1">
                <a:solidFill>
                  <a:srgbClr val="0070C0"/>
                </a:solidFill>
              </a:rPr>
              <a:t>lớp</a:t>
            </a:r>
            <a:r>
              <a:rPr lang="en-US" sz="3600" b="1" i="1" dirty="0">
                <a:solidFill>
                  <a:srgbClr val="0070C0"/>
                </a:solidFill>
              </a:rPr>
              <a:t> 2 </a:t>
            </a:r>
            <a:r>
              <a:rPr lang="en-US" sz="3600" b="1" i="1" dirty="0" err="1">
                <a:solidFill>
                  <a:srgbClr val="0070C0"/>
                </a:solidFill>
              </a:rPr>
              <a:t>hoặc</a:t>
            </a:r>
            <a:r>
              <a:rPr lang="en-US" sz="3600" b="1" i="1" dirty="0">
                <a:solidFill>
                  <a:srgbClr val="0070C0"/>
                </a:solidFill>
              </a:rPr>
              <a:t> </a:t>
            </a:r>
            <a:r>
              <a:rPr lang="en-US" sz="3600" b="1" i="1" dirty="0" err="1">
                <a:solidFill>
                  <a:srgbClr val="0070C0"/>
                </a:solidFill>
              </a:rPr>
              <a:t>lớp</a:t>
            </a:r>
            <a:r>
              <a:rPr lang="en-US" sz="3600" b="1" i="1" dirty="0">
                <a:solidFill>
                  <a:srgbClr val="0070C0"/>
                </a:solidFill>
              </a:rPr>
              <a:t> 3?</a:t>
            </a:r>
          </a:p>
          <a:p>
            <a:pPr marL="514350" indent="-514350" algn="just">
              <a:buFontTx/>
              <a:buAutoNum type="arabicPeriod"/>
            </a:pPr>
            <a:r>
              <a:rPr lang="en-US" sz="3600" b="1" i="1" dirty="0" err="1">
                <a:solidFill>
                  <a:srgbClr val="0070C0"/>
                </a:solidFill>
              </a:rPr>
              <a:t>Thầy</a:t>
            </a:r>
            <a:r>
              <a:rPr lang="en-US" sz="3600" b="1" i="1" dirty="0">
                <a:solidFill>
                  <a:srgbClr val="0070C0"/>
                </a:solidFill>
              </a:rPr>
              <a:t> </a:t>
            </a:r>
            <a:r>
              <a:rPr lang="en-US" sz="3600" b="1" i="1" dirty="0" err="1">
                <a:solidFill>
                  <a:srgbClr val="0070C0"/>
                </a:solidFill>
              </a:rPr>
              <a:t>cô</a:t>
            </a:r>
            <a:r>
              <a:rPr lang="en-US" sz="3600" b="1" i="1" dirty="0">
                <a:solidFill>
                  <a:srgbClr val="0070C0"/>
                </a:solidFill>
              </a:rPr>
              <a:t> </a:t>
            </a:r>
            <a:r>
              <a:rPr lang="en-US" sz="3600" b="1" i="1" dirty="0" err="1">
                <a:solidFill>
                  <a:srgbClr val="0070C0"/>
                </a:solidFill>
              </a:rPr>
              <a:t>hãy</a:t>
            </a:r>
            <a:r>
              <a:rPr lang="en-US" sz="3600" b="1" i="1" dirty="0">
                <a:solidFill>
                  <a:srgbClr val="0070C0"/>
                </a:solidFill>
              </a:rPr>
              <a:t> </a:t>
            </a:r>
            <a:r>
              <a:rPr lang="en-US" sz="3600" b="1" i="1" dirty="0" err="1">
                <a:solidFill>
                  <a:srgbClr val="0070C0"/>
                </a:solidFill>
              </a:rPr>
              <a:t>cho</a:t>
            </a:r>
            <a:r>
              <a:rPr lang="en-US" sz="3600" b="1" i="1" dirty="0">
                <a:solidFill>
                  <a:srgbClr val="0070C0"/>
                </a:solidFill>
              </a:rPr>
              <a:t> </a:t>
            </a:r>
            <a:r>
              <a:rPr lang="en-US" sz="3600" b="1" i="1" dirty="0" err="1">
                <a:solidFill>
                  <a:srgbClr val="0070C0"/>
                </a:solidFill>
              </a:rPr>
              <a:t>ví</a:t>
            </a:r>
            <a:r>
              <a:rPr lang="en-US" sz="3600" b="1" i="1" dirty="0">
                <a:solidFill>
                  <a:srgbClr val="0070C0"/>
                </a:solidFill>
              </a:rPr>
              <a:t> </a:t>
            </a:r>
            <a:r>
              <a:rPr lang="en-US" sz="3600" b="1" i="1" dirty="0" err="1">
                <a:solidFill>
                  <a:srgbClr val="0070C0"/>
                </a:solidFill>
              </a:rPr>
              <a:t>dụ</a:t>
            </a:r>
            <a:r>
              <a:rPr lang="en-US" sz="3600" b="1" i="1" dirty="0">
                <a:solidFill>
                  <a:srgbClr val="0070C0"/>
                </a:solidFill>
              </a:rPr>
              <a:t> </a:t>
            </a:r>
            <a:r>
              <a:rPr lang="en-US" sz="3600" b="1" i="1" dirty="0" err="1">
                <a:solidFill>
                  <a:srgbClr val="0070C0"/>
                </a:solidFill>
              </a:rPr>
              <a:t>về</a:t>
            </a:r>
            <a:r>
              <a:rPr lang="en-US" sz="3600" b="1" i="1" dirty="0">
                <a:solidFill>
                  <a:srgbClr val="0070C0"/>
                </a:solidFill>
              </a:rPr>
              <a:t> </a:t>
            </a:r>
            <a:r>
              <a:rPr lang="en-US" sz="3600" b="1" i="1" dirty="0" err="1">
                <a:solidFill>
                  <a:srgbClr val="0070C0"/>
                </a:solidFill>
              </a:rPr>
              <a:t>câu</a:t>
            </a:r>
            <a:r>
              <a:rPr lang="en-US" sz="3600" b="1" i="1" dirty="0">
                <a:solidFill>
                  <a:srgbClr val="0070C0"/>
                </a:solidFill>
              </a:rPr>
              <a:t> </a:t>
            </a:r>
            <a:r>
              <a:rPr lang="en-US" sz="3600" b="1" i="1" dirty="0" err="1">
                <a:solidFill>
                  <a:srgbClr val="0070C0"/>
                </a:solidFill>
              </a:rPr>
              <a:t>hỏi</a:t>
            </a:r>
            <a:r>
              <a:rPr lang="en-US" sz="3600" b="1" i="1" dirty="0">
                <a:solidFill>
                  <a:srgbClr val="0070C0"/>
                </a:solidFill>
              </a:rPr>
              <a:t>, </a:t>
            </a:r>
            <a:r>
              <a:rPr lang="en-US" sz="3600" b="1" i="1" dirty="0" err="1">
                <a:solidFill>
                  <a:srgbClr val="0070C0"/>
                </a:solidFill>
              </a:rPr>
              <a:t>bài</a:t>
            </a:r>
            <a:r>
              <a:rPr lang="en-US" sz="3600" b="1" i="1" dirty="0">
                <a:solidFill>
                  <a:srgbClr val="0070C0"/>
                </a:solidFill>
              </a:rPr>
              <a:t> </a:t>
            </a:r>
            <a:r>
              <a:rPr lang="en-US" sz="3600" b="1" i="1" dirty="0" err="1">
                <a:solidFill>
                  <a:srgbClr val="0070C0"/>
                </a:solidFill>
              </a:rPr>
              <a:t>tập</a:t>
            </a:r>
            <a:r>
              <a:rPr lang="en-US" sz="3600" b="1" i="1" dirty="0">
                <a:solidFill>
                  <a:srgbClr val="0070C0"/>
                </a:solidFill>
              </a:rPr>
              <a:t> </a:t>
            </a:r>
            <a:r>
              <a:rPr lang="en-US" sz="3600" i="1" dirty="0" err="1">
                <a:solidFill>
                  <a:srgbClr val="0070C0"/>
                </a:solidFill>
              </a:rPr>
              <a:t>về</a:t>
            </a:r>
            <a:r>
              <a:rPr lang="en-US" sz="3600" i="1" dirty="0">
                <a:solidFill>
                  <a:srgbClr val="0070C0"/>
                </a:solidFill>
              </a:rPr>
              <a:t> </a:t>
            </a:r>
            <a:r>
              <a:rPr lang="en-US" sz="3600" i="1" dirty="0" err="1">
                <a:solidFill>
                  <a:srgbClr val="0070C0"/>
                </a:solidFill>
              </a:rPr>
              <a:t>kiến</a:t>
            </a:r>
            <a:r>
              <a:rPr lang="en-US" sz="3600" i="1" dirty="0">
                <a:solidFill>
                  <a:srgbClr val="0070C0"/>
                </a:solidFill>
              </a:rPr>
              <a:t> </a:t>
            </a:r>
            <a:r>
              <a:rPr lang="en-US" sz="3600" i="1" dirty="0" err="1">
                <a:solidFill>
                  <a:srgbClr val="0070C0"/>
                </a:solidFill>
              </a:rPr>
              <a:t>thức</a:t>
            </a:r>
            <a:r>
              <a:rPr lang="en-US" sz="3600" i="1" dirty="0">
                <a:solidFill>
                  <a:srgbClr val="0070C0"/>
                </a:solidFill>
              </a:rPr>
              <a:t> </a:t>
            </a:r>
            <a:r>
              <a:rPr lang="en-US" sz="3600" i="1" dirty="0" err="1">
                <a:solidFill>
                  <a:srgbClr val="0070C0"/>
                </a:solidFill>
              </a:rPr>
              <a:t>tiếng</a:t>
            </a:r>
            <a:r>
              <a:rPr lang="en-US" sz="3600" i="1" dirty="0">
                <a:solidFill>
                  <a:srgbClr val="0070C0"/>
                </a:solidFill>
              </a:rPr>
              <a:t> </a:t>
            </a:r>
            <a:r>
              <a:rPr lang="en-US" sz="3600" i="1" dirty="0" err="1">
                <a:solidFill>
                  <a:srgbClr val="0070C0"/>
                </a:solidFill>
              </a:rPr>
              <a:t>Việt</a:t>
            </a:r>
            <a:r>
              <a:rPr lang="en-US" sz="3600" i="1" dirty="0">
                <a:solidFill>
                  <a:srgbClr val="0070C0"/>
                </a:solidFill>
              </a:rPr>
              <a:t> (</a:t>
            </a:r>
            <a:r>
              <a:rPr lang="en-US" sz="3600" i="1" dirty="0" err="1">
                <a:solidFill>
                  <a:srgbClr val="0070C0"/>
                </a:solidFill>
              </a:rPr>
              <a:t>luyện</a:t>
            </a:r>
            <a:r>
              <a:rPr lang="en-US" sz="3600" i="1" dirty="0">
                <a:solidFill>
                  <a:srgbClr val="0070C0"/>
                </a:solidFill>
              </a:rPr>
              <a:t> </a:t>
            </a:r>
            <a:r>
              <a:rPr lang="en-US" sz="3600" i="1" dirty="0" err="1">
                <a:solidFill>
                  <a:srgbClr val="0070C0"/>
                </a:solidFill>
              </a:rPr>
              <a:t>từ</a:t>
            </a:r>
            <a:r>
              <a:rPr lang="en-US" sz="3600" i="1" dirty="0">
                <a:solidFill>
                  <a:srgbClr val="0070C0"/>
                </a:solidFill>
              </a:rPr>
              <a:t> </a:t>
            </a:r>
            <a:r>
              <a:rPr lang="en-US" sz="3600" i="1" dirty="0" err="1">
                <a:solidFill>
                  <a:srgbClr val="0070C0"/>
                </a:solidFill>
              </a:rPr>
              <a:t>và</a:t>
            </a:r>
            <a:r>
              <a:rPr lang="en-US" sz="3600" i="1" dirty="0">
                <a:solidFill>
                  <a:srgbClr val="0070C0"/>
                </a:solidFill>
              </a:rPr>
              <a:t> </a:t>
            </a:r>
            <a:r>
              <a:rPr lang="en-US" sz="3600" i="1" dirty="0" err="1">
                <a:solidFill>
                  <a:srgbClr val="0070C0"/>
                </a:solidFill>
              </a:rPr>
              <a:t>câu</a:t>
            </a:r>
            <a:r>
              <a:rPr lang="en-US" sz="3600" i="1" dirty="0">
                <a:solidFill>
                  <a:srgbClr val="0070C0"/>
                </a:solidFill>
              </a:rPr>
              <a:t>)</a:t>
            </a:r>
            <a:r>
              <a:rPr lang="en-US" sz="3600" b="1" i="1" dirty="0">
                <a:solidFill>
                  <a:srgbClr val="0070C0"/>
                </a:solidFill>
              </a:rPr>
              <a:t> </a:t>
            </a:r>
            <a:r>
              <a:rPr lang="en-US" sz="3600" b="1" i="1" dirty="0" err="1">
                <a:solidFill>
                  <a:srgbClr val="0070C0"/>
                </a:solidFill>
              </a:rPr>
              <a:t>theo</a:t>
            </a:r>
            <a:r>
              <a:rPr lang="en-US" sz="3600" b="1" i="1" dirty="0">
                <a:solidFill>
                  <a:srgbClr val="0070C0"/>
                </a:solidFill>
              </a:rPr>
              <a:t> 3 </a:t>
            </a:r>
            <a:r>
              <a:rPr lang="en-US" sz="3600" b="1" i="1" dirty="0" err="1">
                <a:solidFill>
                  <a:srgbClr val="0070C0"/>
                </a:solidFill>
              </a:rPr>
              <a:t>mức</a:t>
            </a:r>
            <a:r>
              <a:rPr lang="en-US" sz="3600" b="1" i="1" dirty="0">
                <a:solidFill>
                  <a:srgbClr val="0070C0"/>
                </a:solidFill>
              </a:rPr>
              <a:t> </a:t>
            </a:r>
            <a:r>
              <a:rPr lang="en-US" sz="3600" b="1" i="1" dirty="0" err="1">
                <a:solidFill>
                  <a:srgbClr val="0070C0"/>
                </a:solidFill>
              </a:rPr>
              <a:t>ở</a:t>
            </a:r>
            <a:r>
              <a:rPr lang="en-US" sz="3600" b="1" i="1" dirty="0">
                <a:solidFill>
                  <a:srgbClr val="0070C0"/>
                </a:solidFill>
              </a:rPr>
              <a:t> </a:t>
            </a:r>
            <a:r>
              <a:rPr lang="en-US" sz="3600" b="1" i="1" dirty="0" err="1">
                <a:solidFill>
                  <a:srgbClr val="0070C0"/>
                </a:solidFill>
              </a:rPr>
              <a:t>lớp</a:t>
            </a:r>
            <a:r>
              <a:rPr lang="en-US" sz="3600" b="1" i="1" dirty="0">
                <a:solidFill>
                  <a:srgbClr val="0070C0"/>
                </a:solidFill>
              </a:rPr>
              <a:t> 2 </a:t>
            </a:r>
            <a:r>
              <a:rPr lang="en-US" sz="3600" b="1" i="1" dirty="0" err="1">
                <a:solidFill>
                  <a:srgbClr val="0070C0"/>
                </a:solidFill>
              </a:rPr>
              <a:t>hoặc</a:t>
            </a:r>
            <a:r>
              <a:rPr lang="en-US" sz="3600" b="1" i="1" dirty="0">
                <a:solidFill>
                  <a:srgbClr val="0070C0"/>
                </a:solidFill>
              </a:rPr>
              <a:t> </a:t>
            </a:r>
            <a:r>
              <a:rPr lang="en-US" sz="3600" b="1" i="1" dirty="0" err="1">
                <a:solidFill>
                  <a:srgbClr val="0070C0"/>
                </a:solidFill>
              </a:rPr>
              <a:t>lớp</a:t>
            </a:r>
            <a:r>
              <a:rPr lang="en-US" sz="3600" b="1" i="1" dirty="0">
                <a:solidFill>
                  <a:srgbClr val="0070C0"/>
                </a:solidFill>
              </a:rPr>
              <a:t> 3? </a:t>
            </a:r>
          </a:p>
          <a:p>
            <a:pPr marL="514350" indent="-514350" algn="just">
              <a:buAutoNum type="arabicParenBoth"/>
            </a:pPr>
            <a:endParaRPr lang="en-US" dirty="0">
              <a:solidFill>
                <a:srgbClr val="00B0F0"/>
              </a:solidFill>
            </a:endParaRPr>
          </a:p>
        </p:txBody>
      </p:sp>
      <p:sp>
        <p:nvSpPr>
          <p:cNvPr id="14342" name="Text Box 73">
            <a:extLst>
              <a:ext uri="{FF2B5EF4-FFF2-40B4-BE49-F238E27FC236}">
                <a16:creationId xmlns:a16="http://schemas.microsoft.com/office/drawing/2014/main" id="{3FC04836-3B1C-49C6-A06C-485C7F1E2888}"/>
              </a:ext>
            </a:extLst>
          </p:cNvPr>
          <p:cNvSpPr txBox="1">
            <a:spLocks noChangeArrowheads="1"/>
          </p:cNvSpPr>
          <p:nvPr/>
        </p:nvSpPr>
        <p:spPr bwMode="gray">
          <a:xfrm>
            <a:off x="208131" y="2241885"/>
            <a:ext cx="1555750" cy="378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algn="ctr">
              <a:lnSpc>
                <a:spcPct val="150000"/>
              </a:lnSpc>
              <a:spcAft>
                <a:spcPts val="0"/>
              </a:spcAft>
            </a:pPr>
            <a:r>
              <a:rPr lang="en-US" altLang="en-US" sz="1800" dirty="0" err="1">
                <a:solidFill>
                  <a:schemeClr val="bg1"/>
                </a:solidFill>
              </a:rPr>
              <a:t>Tìm</a:t>
            </a:r>
            <a:r>
              <a:rPr lang="en-US" altLang="en-US" sz="1800" dirty="0">
                <a:solidFill>
                  <a:schemeClr val="bg1"/>
                </a:solidFill>
              </a:rPr>
              <a:t> </a:t>
            </a:r>
            <a:r>
              <a:rPr lang="en-US" altLang="en-US" sz="1800" dirty="0" err="1">
                <a:solidFill>
                  <a:schemeClr val="bg1"/>
                </a:solidFill>
              </a:rPr>
              <a:t>hiểu</a:t>
            </a:r>
            <a:r>
              <a:rPr lang="en-US" altLang="en-US" sz="1800" dirty="0">
                <a:solidFill>
                  <a:schemeClr val="bg1"/>
                </a:solidFill>
              </a:rPr>
              <a:t> 3 </a:t>
            </a:r>
            <a:r>
              <a:rPr lang="en-US" altLang="en-US" sz="1800" dirty="0" err="1">
                <a:solidFill>
                  <a:schemeClr val="bg1"/>
                </a:solidFill>
              </a:rPr>
              <a:t>mức</a:t>
            </a:r>
            <a:r>
              <a:rPr lang="en-US" altLang="en-US" sz="1800" dirty="0">
                <a:solidFill>
                  <a:schemeClr val="bg1"/>
                </a:solidFill>
              </a:rPr>
              <a:t> </a:t>
            </a:r>
            <a:r>
              <a:rPr lang="en-US" altLang="en-US" sz="1800" dirty="0" err="1">
                <a:solidFill>
                  <a:schemeClr val="bg1"/>
                </a:solidFill>
              </a:rPr>
              <a:t>của</a:t>
            </a:r>
            <a:r>
              <a:rPr lang="en-US" altLang="en-US" sz="1800" dirty="0">
                <a:solidFill>
                  <a:schemeClr val="bg1"/>
                </a:solidFill>
              </a:rPr>
              <a:t> </a:t>
            </a:r>
            <a:r>
              <a:rPr lang="en-US" altLang="en-US" sz="1800" dirty="0" err="1">
                <a:solidFill>
                  <a:schemeClr val="bg1"/>
                </a:solidFill>
              </a:rPr>
              <a:t>câu</a:t>
            </a:r>
            <a:r>
              <a:rPr lang="en-US" altLang="en-US" sz="1800" dirty="0">
                <a:solidFill>
                  <a:schemeClr val="bg1"/>
                </a:solidFill>
              </a:rPr>
              <a:t> </a:t>
            </a:r>
            <a:r>
              <a:rPr lang="en-US" altLang="en-US" sz="1800" dirty="0" err="1">
                <a:solidFill>
                  <a:schemeClr val="bg1"/>
                </a:solidFill>
              </a:rPr>
              <a:t>hỏi</a:t>
            </a:r>
            <a:r>
              <a:rPr lang="en-US" altLang="en-US" sz="1800" dirty="0">
                <a:solidFill>
                  <a:schemeClr val="bg1"/>
                </a:solidFill>
              </a:rPr>
              <a:t>, </a:t>
            </a:r>
            <a:r>
              <a:rPr lang="en-US" altLang="en-US" sz="1800" dirty="0" err="1">
                <a:solidFill>
                  <a:schemeClr val="bg1"/>
                </a:solidFill>
              </a:rPr>
              <a:t>bài</a:t>
            </a:r>
            <a:r>
              <a:rPr lang="en-US" altLang="en-US" sz="1800" dirty="0">
                <a:solidFill>
                  <a:schemeClr val="bg1"/>
                </a:solidFill>
              </a:rPr>
              <a:t> </a:t>
            </a:r>
            <a:r>
              <a:rPr lang="en-US" altLang="en-US" sz="1800" dirty="0" err="1">
                <a:solidFill>
                  <a:schemeClr val="bg1"/>
                </a:solidFill>
              </a:rPr>
              <a:t>tập</a:t>
            </a:r>
            <a:r>
              <a:rPr lang="en-US" altLang="en-US" sz="1800" dirty="0">
                <a:solidFill>
                  <a:schemeClr val="bg1"/>
                </a:solidFill>
              </a:rPr>
              <a:t> </a:t>
            </a:r>
            <a:r>
              <a:rPr lang="en-US" altLang="en-US" sz="1800" dirty="0" err="1">
                <a:solidFill>
                  <a:schemeClr val="bg1"/>
                </a:solidFill>
              </a:rPr>
              <a:t>từ</a:t>
            </a:r>
            <a:r>
              <a:rPr lang="en-US" altLang="en-US" sz="1800" dirty="0">
                <a:solidFill>
                  <a:schemeClr val="bg1"/>
                </a:solidFill>
              </a:rPr>
              <a:t> </a:t>
            </a:r>
            <a:r>
              <a:rPr lang="en-US" altLang="en-US" sz="1800" dirty="0" err="1">
                <a:solidFill>
                  <a:schemeClr val="bg1"/>
                </a:solidFill>
              </a:rPr>
              <a:t>và</a:t>
            </a:r>
            <a:r>
              <a:rPr lang="en-US" altLang="en-US" sz="1800" dirty="0">
                <a:solidFill>
                  <a:schemeClr val="bg1"/>
                </a:solidFill>
              </a:rPr>
              <a:t> </a:t>
            </a:r>
            <a:r>
              <a:rPr lang="en-US" altLang="en-US" sz="1800" dirty="0" err="1">
                <a:solidFill>
                  <a:schemeClr val="bg1"/>
                </a:solidFill>
              </a:rPr>
              <a:t>câu</a:t>
            </a:r>
            <a:r>
              <a:rPr lang="en-US" altLang="en-US" sz="1800" dirty="0">
                <a:solidFill>
                  <a:schemeClr val="bg1"/>
                </a:solidFill>
              </a:rPr>
              <a:t> </a:t>
            </a:r>
            <a:r>
              <a:rPr lang="en-US" altLang="en-US" sz="1800" dirty="0" err="1">
                <a:solidFill>
                  <a:schemeClr val="bg1"/>
                </a:solidFill>
              </a:rPr>
              <a:t>trong</a:t>
            </a:r>
            <a:r>
              <a:rPr lang="en-US" altLang="en-US" sz="1800" dirty="0">
                <a:solidFill>
                  <a:schemeClr val="bg1"/>
                </a:solidFill>
              </a:rPr>
              <a:t> </a:t>
            </a:r>
            <a:r>
              <a:rPr lang="en-US" altLang="en-US" sz="1800" dirty="0" err="1">
                <a:solidFill>
                  <a:schemeClr val="bg1"/>
                </a:solidFill>
              </a:rPr>
              <a:t>môn</a:t>
            </a:r>
            <a:r>
              <a:rPr lang="en-US" altLang="en-US" sz="1800" dirty="0">
                <a:solidFill>
                  <a:schemeClr val="bg1"/>
                </a:solidFill>
              </a:rPr>
              <a:t> </a:t>
            </a:r>
            <a:r>
              <a:rPr lang="en-US" altLang="en-US" sz="1800" dirty="0" err="1">
                <a:solidFill>
                  <a:schemeClr val="bg1"/>
                </a:solidFill>
              </a:rPr>
              <a:t>Tiếng</a:t>
            </a:r>
            <a:r>
              <a:rPr lang="en-US" altLang="en-US" sz="1800" dirty="0">
                <a:solidFill>
                  <a:schemeClr val="bg1"/>
                </a:solidFill>
              </a:rPr>
              <a:t> </a:t>
            </a:r>
            <a:r>
              <a:rPr lang="en-US" altLang="en-US" sz="1800" dirty="0" err="1">
                <a:solidFill>
                  <a:schemeClr val="bg1"/>
                </a:solidFill>
              </a:rPr>
              <a:t>Việt</a:t>
            </a:r>
            <a:r>
              <a:rPr lang="en-US" altLang="en-US" sz="1800" dirty="0">
                <a:solidFill>
                  <a:schemeClr val="bg1"/>
                </a:solidFill>
              </a:rPr>
              <a:t> </a:t>
            </a:r>
            <a:endParaRPr lang="en-US" sz="1800" i="1" dirty="0">
              <a:solidFill>
                <a:schemeClr val="bg1"/>
              </a:solidFill>
              <a:latin typeface="Times New Roman" charset="0"/>
              <a:ea typeface="Times New Roman" charset="0"/>
            </a:endParaRPr>
          </a:p>
          <a:p>
            <a:pPr algn="ctr">
              <a:lnSpc>
                <a:spcPct val="150000"/>
              </a:lnSpc>
              <a:spcAft>
                <a:spcPts val="0"/>
              </a:spcAft>
            </a:pPr>
            <a:r>
              <a:rPr lang="en-US" sz="2000" dirty="0">
                <a:solidFill>
                  <a:schemeClr val="bg1"/>
                </a:solidFill>
              </a:rPr>
              <a:t> </a:t>
            </a:r>
            <a:endParaRPr lang="en-US" sz="2000" i="1" dirty="0">
              <a:solidFill>
                <a:schemeClr val="bg1"/>
              </a:solidFill>
              <a:latin typeface="Times New Roman" charset="0"/>
              <a:ea typeface="Times New Roman" charset="0"/>
            </a:endParaRPr>
          </a:p>
          <a:p>
            <a:pPr>
              <a:lnSpc>
                <a:spcPct val="130000"/>
              </a:lnSpc>
              <a:buClr>
                <a:schemeClr val="hlink"/>
              </a:buClr>
              <a:buFont typeface="Wingdings" panose="05000000000000000000" pitchFamily="2" charset="2"/>
              <a:buNone/>
            </a:pPr>
            <a:endParaRPr lang="en-US" altLang="en-US" sz="1800" dirty="0">
              <a:solidFill>
                <a:schemeClr val="bg1"/>
              </a:solidFill>
              <a:cs typeface="Times New Roman" panose="02020603050405020304" pitchFamily="18" charset="0"/>
            </a:endParaRPr>
          </a:p>
        </p:txBody>
      </p:sp>
      <p:sp>
        <p:nvSpPr>
          <p:cNvPr id="8" name="Snip Single Corner Rectangle 7">
            <a:extLst>
              <a:ext uri="{FF2B5EF4-FFF2-40B4-BE49-F238E27FC236}">
                <a16:creationId xmlns:a16="http://schemas.microsoft.com/office/drawing/2014/main" id="{F32DA52E-37C8-476F-B569-7F381DC8E4D5}"/>
              </a:ext>
            </a:extLst>
          </p:cNvPr>
          <p:cNvSpPr/>
          <p:nvPr/>
        </p:nvSpPr>
        <p:spPr>
          <a:xfrm flipH="1">
            <a:off x="2251706" y="434340"/>
            <a:ext cx="9006841" cy="1733702"/>
          </a:xfrm>
          <a:prstGeom prst="snip1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effectLst>
            <a:outerShdw blurRad="50800" dist="38100" dir="5400000" algn="t"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anchor="ctr"/>
          <a:lstStyle/>
          <a:p>
            <a:pPr algn="ctr"/>
            <a:r>
              <a:rPr lang="en-US" sz="3600" b="1" dirty="0">
                <a:solidFill>
                  <a:schemeClr val="bg1"/>
                </a:solidFill>
                <a:cs typeface="Arial" panose="020B0604020202020204" pitchFamily="34" charset="0"/>
              </a:rPr>
              <a:t>HOẠT ĐỘNG THỰC HÀNH</a:t>
            </a:r>
            <a:endParaRPr lang="en-US" sz="3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21640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 name="Đường kết nối Thẳng 4"/>
          <p:cNvCxnSpPr/>
          <p:nvPr/>
        </p:nvCxnSpPr>
        <p:spPr>
          <a:xfrm>
            <a:off x="7171781" y="-5070344"/>
            <a:ext cx="2700338" cy="0"/>
          </a:xfrm>
          <a:prstGeom prst="line">
            <a:avLst/>
          </a:prstGeom>
          <a:ln>
            <a:solidFill>
              <a:schemeClr val="bg2"/>
            </a:solidFill>
            <a:prstDash val="dash"/>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870843" y="703252"/>
            <a:ext cx="8208580" cy="523220"/>
          </a:xfrm>
          <a:prstGeom prst="rect">
            <a:avLst/>
          </a:prstGeom>
          <a:solidFill>
            <a:schemeClr val="accent6">
              <a:lumMod val="20000"/>
              <a:lumOff val="8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gn="ctr"/>
            <a:r>
              <a:rPr lang="en-US" sz="2800" b="1" dirty="0">
                <a:solidFill>
                  <a:srgbClr val="FF0000"/>
                </a:solidFill>
                <a:latin typeface="Arial" panose="020B0604020202020204" pitchFamily="34" charset="0"/>
                <a:cs typeface="Arial" panose="020B0604020202020204" pitchFamily="34" charset="0"/>
              </a:rPr>
              <a:t>QUY TRÌNH XÂY DỰNG ĐỀ KIỂM TRA ĐỊNH KÌ</a:t>
            </a:r>
            <a:r>
              <a:rPr lang="vi-VN" sz="2800" b="1" dirty="0">
                <a:solidFill>
                  <a:srgbClr val="FF0000"/>
                </a:solidFill>
                <a:latin typeface="Arial" panose="020B0604020202020204" pitchFamily="34" charset="0"/>
                <a:cs typeface="Arial" panose="020B0604020202020204" pitchFamily="34" charset="0"/>
              </a:rPr>
              <a:t>  </a:t>
            </a:r>
          </a:p>
        </p:txBody>
      </p:sp>
      <p:grpSp>
        <p:nvGrpSpPr>
          <p:cNvPr id="17" name="Group 16"/>
          <p:cNvGrpSpPr/>
          <p:nvPr/>
        </p:nvGrpSpPr>
        <p:grpSpPr>
          <a:xfrm>
            <a:off x="1870842" y="1716664"/>
            <a:ext cx="8208581" cy="4504926"/>
            <a:chOff x="346841" y="1716664"/>
            <a:chExt cx="8208581" cy="4504926"/>
          </a:xfrm>
        </p:grpSpPr>
        <p:grpSp>
          <p:nvGrpSpPr>
            <p:cNvPr id="15" name="Group 14"/>
            <p:cNvGrpSpPr/>
            <p:nvPr/>
          </p:nvGrpSpPr>
          <p:grpSpPr>
            <a:xfrm>
              <a:off x="346841" y="1948496"/>
              <a:ext cx="1555531" cy="4194533"/>
              <a:chOff x="346841" y="1948496"/>
              <a:chExt cx="1555531" cy="4194533"/>
            </a:xfrm>
          </p:grpSpPr>
          <p:sp>
            <p:nvSpPr>
              <p:cNvPr id="3" name="Rectangle 2"/>
              <p:cNvSpPr/>
              <p:nvPr/>
            </p:nvSpPr>
            <p:spPr>
              <a:xfrm>
                <a:off x="346841" y="1948496"/>
                <a:ext cx="1555531" cy="9208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BƯỚC 1</a:t>
                </a:r>
                <a:endParaRPr lang="en-US" dirty="0"/>
              </a:p>
            </p:txBody>
          </p:sp>
          <p:sp>
            <p:nvSpPr>
              <p:cNvPr id="9" name="Rectangle 8"/>
              <p:cNvSpPr/>
              <p:nvPr/>
            </p:nvSpPr>
            <p:spPr>
              <a:xfrm>
                <a:off x="346841" y="3594537"/>
                <a:ext cx="1555531" cy="8247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BƯỚC 2</a:t>
                </a:r>
                <a:endParaRPr lang="en-US" dirty="0"/>
              </a:p>
            </p:txBody>
          </p:sp>
          <p:sp>
            <p:nvSpPr>
              <p:cNvPr id="10" name="Rectangle 9"/>
              <p:cNvSpPr/>
              <p:nvPr/>
            </p:nvSpPr>
            <p:spPr>
              <a:xfrm>
                <a:off x="346841" y="5144547"/>
                <a:ext cx="1555531" cy="9984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BƯỚC 3</a:t>
                </a:r>
                <a:endParaRPr lang="en-US" dirty="0"/>
              </a:p>
            </p:txBody>
          </p:sp>
        </p:grpSp>
        <p:grpSp>
          <p:nvGrpSpPr>
            <p:cNvPr id="12" name="Group 11"/>
            <p:cNvGrpSpPr/>
            <p:nvPr/>
          </p:nvGrpSpPr>
          <p:grpSpPr>
            <a:xfrm>
              <a:off x="2459422" y="1716664"/>
              <a:ext cx="6096000" cy="4504926"/>
              <a:chOff x="2459422" y="1716664"/>
              <a:chExt cx="6096000" cy="4504926"/>
            </a:xfrm>
            <a:solidFill>
              <a:schemeClr val="accent6">
                <a:lumMod val="20000"/>
                <a:lumOff val="80000"/>
              </a:schemeClr>
            </a:solidFill>
          </p:grpSpPr>
          <p:sp>
            <p:nvSpPr>
              <p:cNvPr id="6" name="Rectangle 5"/>
              <p:cNvSpPr/>
              <p:nvPr/>
            </p:nvSpPr>
            <p:spPr>
              <a:xfrm>
                <a:off x="2459422" y="1716664"/>
                <a:ext cx="6096000" cy="128929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nl-NL" sz="2800" b="1" dirty="0" err="1"/>
                  <a:t>Xác</a:t>
                </a:r>
                <a:r>
                  <a:rPr lang="nl-NL" sz="2800" b="1" dirty="0"/>
                  <a:t> </a:t>
                </a:r>
                <a:r>
                  <a:rPr lang="nl-NL" sz="2800" b="1" dirty="0" err="1"/>
                  <a:t>định</a:t>
                </a:r>
                <a:r>
                  <a:rPr lang="nl-NL" sz="2800" b="1" dirty="0"/>
                  <a:t> </a:t>
                </a:r>
                <a:r>
                  <a:rPr lang="nl-NL" sz="2800" b="1" dirty="0" err="1"/>
                  <a:t>mục</a:t>
                </a:r>
                <a:r>
                  <a:rPr lang="nl-NL" sz="2800" b="1" dirty="0"/>
                  <a:t> </a:t>
                </a:r>
                <a:r>
                  <a:rPr lang="nl-NL" sz="2800" b="1" dirty="0" err="1"/>
                  <a:t>đích</a:t>
                </a:r>
                <a:r>
                  <a:rPr lang="nl-NL" sz="2800" b="1" dirty="0"/>
                  <a:t> </a:t>
                </a:r>
                <a:r>
                  <a:rPr lang="nl-NL" sz="2800" b="1" dirty="0" err="1"/>
                  <a:t>của</a:t>
                </a:r>
                <a:r>
                  <a:rPr lang="nl-NL" sz="2800" b="1" dirty="0"/>
                  <a:t> </a:t>
                </a:r>
                <a:r>
                  <a:rPr lang="nl-NL" sz="2800" b="1" dirty="0" err="1"/>
                  <a:t>đề</a:t>
                </a:r>
                <a:r>
                  <a:rPr lang="nl-NL" sz="2800" b="1" dirty="0"/>
                  <a:t> </a:t>
                </a:r>
                <a:r>
                  <a:rPr lang="nl-NL" sz="2800" b="1" dirty="0" err="1"/>
                  <a:t>kiểm</a:t>
                </a:r>
                <a:r>
                  <a:rPr lang="nl-NL" sz="2800" b="1" dirty="0"/>
                  <a:t> tra</a:t>
                </a:r>
                <a:endParaRPr lang="en-VN" sz="2800" dirty="0"/>
              </a:p>
            </p:txBody>
          </p:sp>
          <p:sp>
            <p:nvSpPr>
              <p:cNvPr id="13" name="Rectangle 12"/>
              <p:cNvSpPr/>
              <p:nvPr/>
            </p:nvSpPr>
            <p:spPr>
              <a:xfrm>
                <a:off x="2459422" y="3357768"/>
                <a:ext cx="6096000" cy="128929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sz="2800" b="1" dirty="0" err="1"/>
                  <a:t>Thiết</a:t>
                </a:r>
                <a:r>
                  <a:rPr lang="en-US" sz="2800" b="1" dirty="0"/>
                  <a:t> </a:t>
                </a:r>
                <a:r>
                  <a:rPr lang="en-US" sz="2800" b="1" dirty="0" err="1"/>
                  <a:t>lập</a:t>
                </a:r>
                <a:r>
                  <a:rPr lang="en-US" sz="2800" b="1" dirty="0"/>
                  <a:t> ma </a:t>
                </a:r>
                <a:r>
                  <a:rPr lang="en-US" sz="2800" b="1" dirty="0" err="1"/>
                  <a:t>trận</a:t>
                </a:r>
                <a:r>
                  <a:rPr lang="en-US" sz="2800" b="1" dirty="0"/>
                  <a:t> </a:t>
                </a:r>
                <a:r>
                  <a:rPr lang="en-US" sz="2800" b="1" dirty="0" err="1"/>
                  <a:t>đề</a:t>
                </a:r>
                <a:r>
                  <a:rPr lang="en-US" sz="2800" b="1" dirty="0"/>
                  <a:t> </a:t>
                </a:r>
                <a:r>
                  <a:rPr lang="en-US" sz="2800" b="1" dirty="0" err="1"/>
                  <a:t>kiểm</a:t>
                </a:r>
                <a:r>
                  <a:rPr lang="en-US" sz="2800" b="1" dirty="0"/>
                  <a:t> </a:t>
                </a:r>
                <a:r>
                  <a:rPr lang="en-US" sz="2800" b="1" dirty="0" err="1"/>
                  <a:t>tra</a:t>
                </a:r>
                <a:r>
                  <a:rPr lang="en-US" sz="2800" b="1" dirty="0"/>
                  <a:t> (</a:t>
                </a:r>
                <a:r>
                  <a:rPr lang="en-US" sz="2800" b="1" dirty="0" err="1"/>
                  <a:t>dựa</a:t>
                </a:r>
                <a:r>
                  <a:rPr lang="en-US" sz="2800" b="1" dirty="0"/>
                  <a:t> </a:t>
                </a:r>
                <a:r>
                  <a:rPr lang="en-US" sz="2800" b="1" dirty="0" err="1"/>
                  <a:t>vào</a:t>
                </a:r>
                <a:r>
                  <a:rPr lang="en-US" sz="2800" b="1" dirty="0"/>
                  <a:t> </a:t>
                </a:r>
                <a:r>
                  <a:rPr lang="en-US" sz="2800" b="1" dirty="0" err="1"/>
                  <a:t>mục</a:t>
                </a:r>
                <a:r>
                  <a:rPr lang="en-US" sz="2800" b="1" dirty="0"/>
                  <a:t> </a:t>
                </a:r>
                <a:r>
                  <a:rPr lang="en-US" sz="2800" b="1" dirty="0" err="1"/>
                  <a:t>đích</a:t>
                </a:r>
                <a:r>
                  <a:rPr lang="en-US" sz="2800" b="1" dirty="0"/>
                  <a:t> </a:t>
                </a:r>
                <a:r>
                  <a:rPr lang="en-US" sz="2800" b="1" dirty="0" err="1"/>
                  <a:t>đánh</a:t>
                </a:r>
                <a:r>
                  <a:rPr lang="en-US" sz="2800" b="1" dirty="0"/>
                  <a:t> </a:t>
                </a:r>
                <a:r>
                  <a:rPr lang="en-US" sz="2800" b="1" dirty="0" err="1"/>
                  <a:t>giá</a:t>
                </a:r>
                <a:r>
                  <a:rPr lang="en-US" sz="2800" b="1" dirty="0"/>
                  <a:t>, </a:t>
                </a:r>
                <a:r>
                  <a:rPr lang="en-US" sz="2800" b="1" dirty="0" err="1"/>
                  <a:t>yêu</a:t>
                </a:r>
                <a:r>
                  <a:rPr lang="en-US" sz="2800" b="1" dirty="0"/>
                  <a:t> </a:t>
                </a:r>
                <a:r>
                  <a:rPr lang="en-US" sz="2800" b="1" dirty="0" err="1"/>
                  <a:t>cầu</a:t>
                </a:r>
                <a:r>
                  <a:rPr lang="en-US" sz="2800" b="1" dirty="0"/>
                  <a:t> </a:t>
                </a:r>
                <a:r>
                  <a:rPr lang="en-US" sz="2800" b="1" dirty="0" err="1"/>
                  <a:t>cần</a:t>
                </a:r>
                <a:r>
                  <a:rPr lang="en-US" sz="2800" b="1" dirty="0"/>
                  <a:t> </a:t>
                </a:r>
                <a:r>
                  <a:rPr lang="en-US" sz="2800" b="1" dirty="0" err="1"/>
                  <a:t>đạt</a:t>
                </a:r>
                <a:r>
                  <a:rPr lang="en-US" sz="2800" b="1" dirty="0"/>
                  <a:t> </a:t>
                </a:r>
                <a:r>
                  <a:rPr lang="en-US" sz="2800" b="1" dirty="0" err="1"/>
                  <a:t>của</a:t>
                </a:r>
                <a:r>
                  <a:rPr lang="en-US" sz="2800" b="1" dirty="0"/>
                  <a:t> </a:t>
                </a:r>
                <a:r>
                  <a:rPr lang="en-US" sz="2800" b="1" dirty="0" err="1"/>
                  <a:t>môn</a:t>
                </a:r>
                <a:r>
                  <a:rPr lang="en-US" sz="2800" b="1" dirty="0"/>
                  <a:t> </a:t>
                </a:r>
                <a:r>
                  <a:rPr lang="en-US" sz="2800" b="1" dirty="0" err="1"/>
                  <a:t>học</a:t>
                </a:r>
                <a:r>
                  <a:rPr lang="en-US" sz="2800" b="1" dirty="0"/>
                  <a:t>)</a:t>
                </a:r>
                <a:endParaRPr lang="en-VN" sz="2800" b="1" dirty="0"/>
              </a:p>
            </p:txBody>
          </p:sp>
          <p:sp>
            <p:nvSpPr>
              <p:cNvPr id="14" name="Rectangle 13"/>
              <p:cNvSpPr/>
              <p:nvPr/>
            </p:nvSpPr>
            <p:spPr>
              <a:xfrm>
                <a:off x="2459422" y="5077433"/>
                <a:ext cx="6096000" cy="114415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sz="2800" b="1" dirty="0" err="1"/>
                  <a:t>Biên</a:t>
                </a:r>
                <a:r>
                  <a:rPr lang="en-US" sz="2800" b="1" dirty="0"/>
                  <a:t> </a:t>
                </a:r>
                <a:r>
                  <a:rPr lang="en-US" sz="2800" b="1" dirty="0" err="1"/>
                  <a:t>soạn</a:t>
                </a:r>
                <a:r>
                  <a:rPr lang="en-US" sz="2800" b="1" dirty="0"/>
                  <a:t> </a:t>
                </a:r>
                <a:r>
                  <a:rPr lang="en-US" sz="2800" b="1" dirty="0" err="1"/>
                  <a:t>các</a:t>
                </a:r>
                <a:r>
                  <a:rPr lang="en-US" sz="2800" b="1" dirty="0"/>
                  <a:t> </a:t>
                </a:r>
                <a:r>
                  <a:rPr lang="en-US" sz="2800" b="1" dirty="0" err="1"/>
                  <a:t>câu</a:t>
                </a:r>
                <a:r>
                  <a:rPr lang="en-US" sz="2800" b="1" dirty="0"/>
                  <a:t> </a:t>
                </a:r>
                <a:r>
                  <a:rPr lang="en-US" sz="2800" b="1" dirty="0" err="1"/>
                  <a:t>hỏi</a:t>
                </a:r>
                <a:r>
                  <a:rPr lang="en-US" sz="2800" b="1" dirty="0"/>
                  <a:t>/</a:t>
                </a:r>
                <a:r>
                  <a:rPr lang="en-US" sz="2800" b="1" dirty="0" err="1"/>
                  <a:t>bài</a:t>
                </a:r>
                <a:r>
                  <a:rPr lang="en-US" sz="2800" b="1" dirty="0"/>
                  <a:t> </a:t>
                </a:r>
                <a:r>
                  <a:rPr lang="en-US" sz="2800" b="1" dirty="0" err="1"/>
                  <a:t>tập</a:t>
                </a:r>
                <a:r>
                  <a:rPr lang="en-US" sz="2800" b="1" dirty="0"/>
                  <a:t> </a:t>
                </a:r>
                <a:r>
                  <a:rPr lang="en-US" sz="2800" b="1" dirty="0" err="1"/>
                  <a:t>theo</a:t>
                </a:r>
                <a:r>
                  <a:rPr lang="en-US" sz="2800" b="1" dirty="0"/>
                  <a:t> ma </a:t>
                </a:r>
                <a:r>
                  <a:rPr lang="en-US" sz="2800" b="1" dirty="0" err="1"/>
                  <a:t>trận</a:t>
                </a:r>
                <a:r>
                  <a:rPr lang="en-US" sz="2800" b="1" dirty="0"/>
                  <a:t> </a:t>
                </a:r>
                <a:r>
                  <a:rPr lang="en-US" sz="2800" b="1" dirty="0" err="1"/>
                  <a:t>đề</a:t>
                </a:r>
                <a:r>
                  <a:rPr lang="en-US" sz="2800" b="1" dirty="0"/>
                  <a:t> </a:t>
                </a:r>
                <a:r>
                  <a:rPr lang="en-US" sz="2800" b="1" dirty="0" err="1"/>
                  <a:t>kiểm</a:t>
                </a:r>
                <a:r>
                  <a:rPr lang="en-US" sz="2800" b="1" dirty="0"/>
                  <a:t> </a:t>
                </a:r>
                <a:r>
                  <a:rPr lang="en-US" sz="2800" b="1" dirty="0" err="1"/>
                  <a:t>tra</a:t>
                </a:r>
                <a:endParaRPr lang="en-VN" sz="2800" b="1" dirty="0"/>
              </a:p>
            </p:txBody>
          </p:sp>
        </p:grpSp>
        <p:sp>
          <p:nvSpPr>
            <p:cNvPr id="16" name="Right Arrow 15"/>
            <p:cNvSpPr/>
            <p:nvPr/>
          </p:nvSpPr>
          <p:spPr>
            <a:xfrm>
              <a:off x="2039007" y="2228193"/>
              <a:ext cx="346841" cy="4099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a:off x="2039006" y="3797463"/>
              <a:ext cx="346841" cy="4099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a:off x="2039005" y="5438836"/>
              <a:ext cx="346841" cy="4099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5520372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 name="Đường kết nối Thẳng 4"/>
          <p:cNvCxnSpPr/>
          <p:nvPr/>
        </p:nvCxnSpPr>
        <p:spPr>
          <a:xfrm>
            <a:off x="7171781" y="-5070344"/>
            <a:ext cx="2700338" cy="0"/>
          </a:xfrm>
          <a:prstGeom prst="line">
            <a:avLst/>
          </a:prstGeom>
          <a:ln>
            <a:solidFill>
              <a:schemeClr val="bg2"/>
            </a:solidFill>
            <a:prstDash val="dash"/>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870843" y="703252"/>
            <a:ext cx="8208580" cy="523220"/>
          </a:xfrm>
          <a:prstGeom prst="rect">
            <a:avLst/>
          </a:prstGeom>
          <a:solidFill>
            <a:schemeClr val="accent6">
              <a:lumMod val="20000"/>
              <a:lumOff val="8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gn="ctr"/>
            <a:r>
              <a:rPr lang="en-US" sz="2800" b="1" dirty="0">
                <a:solidFill>
                  <a:srgbClr val="FF0000"/>
                </a:solidFill>
                <a:latin typeface="Arial" panose="020B0604020202020204" pitchFamily="34" charset="0"/>
                <a:cs typeface="Arial" panose="020B0604020202020204" pitchFamily="34" charset="0"/>
              </a:rPr>
              <a:t>QUY TRÌNH XÂY DỰNG ĐỀ KIỂM TRA ĐỊNH KÌ</a:t>
            </a:r>
            <a:r>
              <a:rPr lang="vi-VN" sz="2800" b="1" dirty="0">
                <a:solidFill>
                  <a:srgbClr val="FF0000"/>
                </a:solidFill>
                <a:latin typeface="Arial" panose="020B0604020202020204" pitchFamily="34" charset="0"/>
                <a:cs typeface="Arial" panose="020B0604020202020204" pitchFamily="34" charset="0"/>
              </a:rPr>
              <a:t>  </a:t>
            </a:r>
          </a:p>
        </p:txBody>
      </p:sp>
      <p:grpSp>
        <p:nvGrpSpPr>
          <p:cNvPr id="17" name="Group 16"/>
          <p:cNvGrpSpPr/>
          <p:nvPr/>
        </p:nvGrpSpPr>
        <p:grpSpPr>
          <a:xfrm>
            <a:off x="1870842" y="1716664"/>
            <a:ext cx="8208581" cy="4504926"/>
            <a:chOff x="346841" y="1716664"/>
            <a:chExt cx="8208581" cy="4504926"/>
          </a:xfrm>
        </p:grpSpPr>
        <p:grpSp>
          <p:nvGrpSpPr>
            <p:cNvPr id="15" name="Group 14"/>
            <p:cNvGrpSpPr/>
            <p:nvPr/>
          </p:nvGrpSpPr>
          <p:grpSpPr>
            <a:xfrm>
              <a:off x="346841" y="1948496"/>
              <a:ext cx="1555531" cy="4194533"/>
              <a:chOff x="346841" y="1948496"/>
              <a:chExt cx="1555531" cy="4194533"/>
            </a:xfrm>
          </p:grpSpPr>
          <p:sp>
            <p:nvSpPr>
              <p:cNvPr id="3" name="Rectangle 2"/>
              <p:cNvSpPr/>
              <p:nvPr/>
            </p:nvSpPr>
            <p:spPr>
              <a:xfrm>
                <a:off x="346841" y="1948496"/>
                <a:ext cx="1555531" cy="9208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BƯỚC 4</a:t>
                </a:r>
                <a:endParaRPr lang="en-US" dirty="0"/>
              </a:p>
            </p:txBody>
          </p:sp>
          <p:sp>
            <p:nvSpPr>
              <p:cNvPr id="9" name="Rectangle 8"/>
              <p:cNvSpPr/>
              <p:nvPr/>
            </p:nvSpPr>
            <p:spPr>
              <a:xfrm>
                <a:off x="346841" y="3594537"/>
                <a:ext cx="1555531" cy="8247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BƯỚC 5</a:t>
                </a:r>
                <a:endParaRPr lang="en-US" dirty="0"/>
              </a:p>
            </p:txBody>
          </p:sp>
          <p:sp>
            <p:nvSpPr>
              <p:cNvPr id="10" name="Rectangle 9"/>
              <p:cNvSpPr/>
              <p:nvPr/>
            </p:nvSpPr>
            <p:spPr>
              <a:xfrm>
                <a:off x="346841" y="5144547"/>
                <a:ext cx="1555531" cy="9984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BƯỚC 6</a:t>
                </a:r>
                <a:endParaRPr lang="en-US" dirty="0"/>
              </a:p>
            </p:txBody>
          </p:sp>
        </p:grpSp>
        <p:grpSp>
          <p:nvGrpSpPr>
            <p:cNvPr id="12" name="Group 11"/>
            <p:cNvGrpSpPr/>
            <p:nvPr/>
          </p:nvGrpSpPr>
          <p:grpSpPr>
            <a:xfrm>
              <a:off x="2459422" y="1716664"/>
              <a:ext cx="6096000" cy="4504926"/>
              <a:chOff x="2459422" y="1716664"/>
              <a:chExt cx="6096000" cy="4504926"/>
            </a:xfrm>
            <a:solidFill>
              <a:schemeClr val="accent6">
                <a:lumMod val="20000"/>
                <a:lumOff val="80000"/>
              </a:schemeClr>
            </a:solidFill>
          </p:grpSpPr>
          <p:sp>
            <p:nvSpPr>
              <p:cNvPr id="6" name="Rectangle 5"/>
              <p:cNvSpPr/>
              <p:nvPr/>
            </p:nvSpPr>
            <p:spPr>
              <a:xfrm>
                <a:off x="2459422" y="1716664"/>
                <a:ext cx="6096000" cy="128929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2800" b="1" dirty="0" err="1"/>
                  <a:t>Xây</a:t>
                </a:r>
                <a:r>
                  <a:rPr lang="en-US" sz="2800" b="1" dirty="0"/>
                  <a:t> </a:t>
                </a:r>
                <a:r>
                  <a:rPr lang="en-US" sz="2800" b="1" dirty="0" err="1"/>
                  <a:t>dựng</a:t>
                </a:r>
                <a:r>
                  <a:rPr lang="en-US" sz="2800" b="1" dirty="0"/>
                  <a:t> </a:t>
                </a:r>
                <a:r>
                  <a:rPr lang="en-US" sz="2800" b="1" dirty="0" err="1"/>
                  <a:t>hướng</a:t>
                </a:r>
                <a:r>
                  <a:rPr lang="en-US" sz="2800" b="1" dirty="0"/>
                  <a:t> </a:t>
                </a:r>
                <a:r>
                  <a:rPr lang="en-US" sz="2800" b="1" dirty="0" err="1"/>
                  <a:t>dẫn</a:t>
                </a:r>
                <a:r>
                  <a:rPr lang="en-US" sz="2800" b="1" dirty="0"/>
                  <a:t> </a:t>
                </a:r>
                <a:r>
                  <a:rPr lang="en-US" sz="2800" b="1" dirty="0" err="1"/>
                  <a:t>chấm</a:t>
                </a:r>
                <a:r>
                  <a:rPr lang="en-US" sz="2800" b="1" dirty="0"/>
                  <a:t> </a:t>
                </a:r>
                <a:r>
                  <a:rPr lang="en-US" sz="2800" b="1" dirty="0" err="1"/>
                  <a:t>cho</a:t>
                </a:r>
                <a:r>
                  <a:rPr lang="en-US" sz="2800" b="1" dirty="0"/>
                  <a:t> </a:t>
                </a:r>
                <a:r>
                  <a:rPr lang="en-US" sz="2800" b="1" dirty="0" err="1"/>
                  <a:t>từng</a:t>
                </a:r>
                <a:r>
                  <a:rPr lang="en-US" sz="2800" b="1" dirty="0"/>
                  <a:t> </a:t>
                </a:r>
                <a:r>
                  <a:rPr lang="en-US" sz="2800" b="1" dirty="0" err="1"/>
                  <a:t>câu</a:t>
                </a:r>
                <a:r>
                  <a:rPr lang="en-US" sz="2800" b="1" dirty="0"/>
                  <a:t> </a:t>
                </a:r>
                <a:r>
                  <a:rPr lang="en-US" sz="2800" b="1" dirty="0" err="1"/>
                  <a:t>hỏi</a:t>
                </a:r>
                <a:r>
                  <a:rPr lang="en-US" sz="2800" b="1" dirty="0"/>
                  <a:t>/</a:t>
                </a:r>
                <a:r>
                  <a:rPr lang="en-US" sz="2800" b="1" dirty="0" err="1"/>
                  <a:t>bài</a:t>
                </a:r>
                <a:r>
                  <a:rPr lang="en-US" sz="2800" b="1" dirty="0"/>
                  <a:t> </a:t>
                </a:r>
                <a:r>
                  <a:rPr lang="en-US" sz="2800" b="1" dirty="0" err="1"/>
                  <a:t>tập</a:t>
                </a:r>
                <a:r>
                  <a:rPr lang="en-US" sz="2800" b="1" dirty="0"/>
                  <a:t> </a:t>
                </a:r>
                <a:r>
                  <a:rPr lang="en-US" sz="2800" b="1" dirty="0" err="1"/>
                  <a:t>và</a:t>
                </a:r>
                <a:r>
                  <a:rPr lang="en-US" sz="2800" b="1" dirty="0"/>
                  <a:t> thang </a:t>
                </a:r>
                <a:r>
                  <a:rPr lang="en-US" sz="2800" b="1" dirty="0" err="1"/>
                  <a:t>điểm</a:t>
                </a:r>
                <a:endParaRPr lang="en-VN" sz="2800" b="1" dirty="0"/>
              </a:p>
            </p:txBody>
          </p:sp>
          <p:sp>
            <p:nvSpPr>
              <p:cNvPr id="13" name="Rectangle 12"/>
              <p:cNvSpPr/>
              <p:nvPr/>
            </p:nvSpPr>
            <p:spPr>
              <a:xfrm>
                <a:off x="2459422" y="3357768"/>
                <a:ext cx="6096000" cy="128929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sz="2800" b="1" dirty="0" err="1"/>
                  <a:t>Thử</a:t>
                </a:r>
                <a:r>
                  <a:rPr lang="en-US" sz="2800" b="1" dirty="0"/>
                  <a:t> </a:t>
                </a:r>
                <a:r>
                  <a:rPr lang="en-US" sz="2800" b="1" dirty="0" err="1"/>
                  <a:t>nghiệm</a:t>
                </a:r>
                <a:r>
                  <a:rPr lang="en-US" sz="2800" b="1" dirty="0"/>
                  <a:t> </a:t>
                </a:r>
                <a:r>
                  <a:rPr lang="en-US" sz="2800" b="1" dirty="0" err="1"/>
                  <a:t>câu</a:t>
                </a:r>
                <a:r>
                  <a:rPr lang="en-US" sz="2800" b="1" dirty="0"/>
                  <a:t> </a:t>
                </a:r>
                <a:r>
                  <a:rPr lang="en-US" sz="2800" b="1" dirty="0" err="1"/>
                  <a:t>hỏi</a:t>
                </a:r>
                <a:r>
                  <a:rPr lang="en-US" sz="2800" b="1" dirty="0"/>
                  <a:t>/</a:t>
                </a:r>
                <a:r>
                  <a:rPr lang="en-US" sz="2800" b="1" dirty="0" err="1"/>
                  <a:t>bài</a:t>
                </a:r>
                <a:r>
                  <a:rPr lang="en-US" sz="2800" b="1" dirty="0"/>
                  <a:t> </a:t>
                </a:r>
                <a:r>
                  <a:rPr lang="en-US" sz="2800" b="1" dirty="0" err="1"/>
                  <a:t>tập</a:t>
                </a:r>
                <a:r>
                  <a:rPr lang="en-US" sz="2800" b="1" dirty="0"/>
                  <a:t> </a:t>
                </a:r>
                <a:r>
                  <a:rPr lang="en-US" sz="2800" b="1" dirty="0" err="1"/>
                  <a:t>trong</a:t>
                </a:r>
                <a:r>
                  <a:rPr lang="en-US" sz="2800" b="1" dirty="0"/>
                  <a:t> </a:t>
                </a:r>
                <a:r>
                  <a:rPr lang="en-US" sz="2800" b="1" dirty="0" err="1"/>
                  <a:t>đề</a:t>
                </a:r>
                <a:r>
                  <a:rPr lang="en-US" sz="2800" b="1" dirty="0"/>
                  <a:t> </a:t>
                </a:r>
                <a:r>
                  <a:rPr lang="en-US" sz="2800" b="1" dirty="0" err="1"/>
                  <a:t>kiểm</a:t>
                </a:r>
                <a:r>
                  <a:rPr lang="en-US" sz="2800" b="1" dirty="0"/>
                  <a:t> </a:t>
                </a:r>
                <a:r>
                  <a:rPr lang="en-US" sz="2800" b="1" dirty="0" err="1"/>
                  <a:t>tra</a:t>
                </a:r>
                <a:r>
                  <a:rPr lang="en-US" sz="2800" b="1" dirty="0"/>
                  <a:t> (</a:t>
                </a:r>
                <a:r>
                  <a:rPr lang="en-US" sz="2800" b="1" dirty="0" err="1"/>
                  <a:t>nếu</a:t>
                </a:r>
                <a:r>
                  <a:rPr lang="en-US" sz="2800" b="1" dirty="0"/>
                  <a:t> </a:t>
                </a:r>
                <a:r>
                  <a:rPr lang="en-US" sz="2800" b="1" dirty="0" err="1"/>
                  <a:t>có</a:t>
                </a:r>
                <a:r>
                  <a:rPr lang="en-US" sz="2800" b="1" dirty="0"/>
                  <a:t> </a:t>
                </a:r>
                <a:r>
                  <a:rPr lang="en-US" sz="2800" b="1" dirty="0" err="1"/>
                  <a:t>thể</a:t>
                </a:r>
                <a:r>
                  <a:rPr lang="en-US" sz="2800" b="1" dirty="0"/>
                  <a:t>)</a:t>
                </a:r>
                <a:endParaRPr lang="en-VN" sz="2800" b="1" dirty="0"/>
              </a:p>
              <a:p>
                <a:endParaRPr lang="en-VN" dirty="0"/>
              </a:p>
            </p:txBody>
          </p:sp>
          <p:sp>
            <p:nvSpPr>
              <p:cNvPr id="14" name="Rectangle 13"/>
              <p:cNvSpPr/>
              <p:nvPr/>
            </p:nvSpPr>
            <p:spPr>
              <a:xfrm>
                <a:off x="2459422" y="5077433"/>
                <a:ext cx="6096000" cy="114415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sz="2800" b="1" dirty="0" err="1"/>
                  <a:t>Điều</a:t>
                </a:r>
                <a:r>
                  <a:rPr lang="en-US" sz="2800" b="1" dirty="0"/>
                  <a:t> </a:t>
                </a:r>
                <a:r>
                  <a:rPr lang="en-US" sz="2800" b="1" dirty="0" err="1"/>
                  <a:t>chỉnh</a:t>
                </a:r>
                <a:r>
                  <a:rPr lang="en-US" sz="2800" b="1" dirty="0"/>
                  <a:t> </a:t>
                </a:r>
                <a:r>
                  <a:rPr lang="en-US" sz="2800" b="1" dirty="0" err="1"/>
                  <a:t>và</a:t>
                </a:r>
                <a:r>
                  <a:rPr lang="en-US" sz="2800" b="1" dirty="0"/>
                  <a:t> </a:t>
                </a:r>
                <a:r>
                  <a:rPr lang="en-US" sz="2800" b="1" dirty="0" err="1"/>
                  <a:t>hoàn</a:t>
                </a:r>
                <a:r>
                  <a:rPr lang="en-US" sz="2800" b="1" dirty="0"/>
                  <a:t> </a:t>
                </a:r>
                <a:r>
                  <a:rPr lang="en-US" sz="2800" b="1" dirty="0" err="1"/>
                  <a:t>thiện</a:t>
                </a:r>
                <a:r>
                  <a:rPr lang="en-US" sz="2800" b="1" dirty="0"/>
                  <a:t> </a:t>
                </a:r>
                <a:r>
                  <a:rPr lang="en-US" sz="2800" b="1" dirty="0" err="1"/>
                  <a:t>đề</a:t>
                </a:r>
                <a:r>
                  <a:rPr lang="en-US" sz="2800" b="1" dirty="0"/>
                  <a:t> </a:t>
                </a:r>
                <a:r>
                  <a:rPr lang="en-US" sz="2800" b="1" dirty="0" err="1"/>
                  <a:t>kiểm</a:t>
                </a:r>
                <a:r>
                  <a:rPr lang="en-US" sz="2800" b="1" dirty="0"/>
                  <a:t> </a:t>
                </a:r>
                <a:r>
                  <a:rPr lang="en-US" sz="2800" b="1" dirty="0" err="1"/>
                  <a:t>tra</a:t>
                </a:r>
                <a:endParaRPr lang="en-VN" sz="2800" b="1" dirty="0"/>
              </a:p>
            </p:txBody>
          </p:sp>
        </p:grpSp>
        <p:sp>
          <p:nvSpPr>
            <p:cNvPr id="16" name="Right Arrow 15"/>
            <p:cNvSpPr/>
            <p:nvPr/>
          </p:nvSpPr>
          <p:spPr>
            <a:xfrm>
              <a:off x="2039007" y="2228193"/>
              <a:ext cx="346841" cy="4099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a:off x="2039006" y="3797463"/>
              <a:ext cx="346841" cy="4099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a:off x="2039005" y="5438836"/>
              <a:ext cx="346841" cy="4099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6143178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ounded Rectangle 18"/>
          <p:cNvSpPr/>
          <p:nvPr/>
        </p:nvSpPr>
        <p:spPr>
          <a:xfrm>
            <a:off x="2286000" y="990601"/>
            <a:ext cx="7924800" cy="573087"/>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ts val="1000"/>
              </a:spcBef>
              <a:defRPr/>
            </a:pPr>
            <a:r>
              <a:rPr lang="en-US" sz="2400" b="1" dirty="0">
                <a:solidFill>
                  <a:srgbClr val="FF0000"/>
                </a:solidFill>
              </a:rPr>
              <a:t>ĐÁNH GIÁ ĐỊNH KÌ MÔN TIẾNG VIỆT LỚP 2, 3</a:t>
            </a:r>
          </a:p>
        </p:txBody>
      </p:sp>
      <p:sp>
        <p:nvSpPr>
          <p:cNvPr id="10" name="Date Placeholder 9"/>
          <p:cNvSpPr>
            <a:spLocks noGrp="1"/>
          </p:cNvSpPr>
          <p:nvPr>
            <p:ph type="dt" sz="quarter" idx="10"/>
          </p:nvPr>
        </p:nvSpPr>
        <p:spPr/>
        <p:txBody>
          <a:bodyPr/>
          <a:lstStyle/>
          <a:p>
            <a:pPr>
              <a:defRPr/>
            </a:pPr>
            <a:fld id="{8C32C301-78CF-446A-B44B-6B5A8C183EF7}" type="datetime1">
              <a:rPr lang="en-US" smtClean="0"/>
              <a:pPr>
                <a:defRPr/>
              </a:pPr>
              <a:t>12/22/2022</a:t>
            </a:fld>
            <a:endParaRPr lang="en-US"/>
          </a:p>
        </p:txBody>
      </p:sp>
      <p:sp>
        <p:nvSpPr>
          <p:cNvPr id="11" name="Slide Number Placeholder 10"/>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2B2C1A1-D271-4E7C-8E9E-6469EE143109}" type="slidenum">
              <a:rPr lang="en-US" altLang="vi-VN">
                <a:solidFill>
                  <a:srgbClr val="898989"/>
                </a:solidFill>
                <a:latin typeface="Calibri" panose="020F0502020204030204" pitchFamily="34" charset="0"/>
              </a:rPr>
              <a:pPr eaLnBrk="1" hangingPunct="1"/>
              <a:t>15</a:t>
            </a:fld>
            <a:endParaRPr lang="en-US" altLang="vi-VN">
              <a:solidFill>
                <a:srgbClr val="898989"/>
              </a:solidFill>
              <a:latin typeface="Calibri" panose="020F0502020204030204" pitchFamily="34" charset="0"/>
            </a:endParaRPr>
          </a:p>
        </p:txBody>
      </p:sp>
      <p:graphicFrame>
        <p:nvGraphicFramePr>
          <p:cNvPr id="2" name="Diagram 1"/>
          <p:cNvGraphicFramePr/>
          <p:nvPr/>
        </p:nvGraphicFramePr>
        <p:xfrm>
          <a:off x="2398816" y="2209800"/>
          <a:ext cx="7811984"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302964"/>
      </p:ext>
    </p:extLst>
  </p:cSld>
  <p:clrMapOvr>
    <a:masterClrMapping/>
  </p:clrMapOvr>
  <p:transition spd="slow">
    <p:circl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ounded Rectangle 18"/>
          <p:cNvSpPr/>
          <p:nvPr/>
        </p:nvSpPr>
        <p:spPr>
          <a:xfrm>
            <a:off x="2286000" y="990601"/>
            <a:ext cx="7924800" cy="573087"/>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ts val="1000"/>
              </a:spcBef>
              <a:defRPr/>
            </a:pPr>
            <a:r>
              <a:rPr lang="en-US" sz="2400" b="1" dirty="0">
                <a:solidFill>
                  <a:srgbClr val="FF0000"/>
                </a:solidFill>
              </a:rPr>
              <a:t>CẤU TRÚC BÀI KIỂM TRA ĐỊNH KÌ MÔN TIẾNG VIỆT LỚP 2, 3</a:t>
            </a:r>
          </a:p>
        </p:txBody>
      </p:sp>
      <p:sp>
        <p:nvSpPr>
          <p:cNvPr id="11" name="Slide Number Placeholder 10"/>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2B2C1A1-D271-4E7C-8E9E-6469EE143109}" type="slidenum">
              <a:rPr lang="en-US" altLang="vi-VN">
                <a:solidFill>
                  <a:srgbClr val="898989"/>
                </a:solidFill>
                <a:latin typeface="Calibri" panose="020F0502020204030204" pitchFamily="34" charset="0"/>
              </a:rPr>
              <a:pPr eaLnBrk="1" hangingPunct="1"/>
              <a:t>16</a:t>
            </a:fld>
            <a:endParaRPr lang="en-US" altLang="vi-VN">
              <a:solidFill>
                <a:srgbClr val="898989"/>
              </a:solidFill>
              <a:latin typeface="Calibri" panose="020F0502020204030204" pitchFamily="34" charset="0"/>
            </a:endParaRPr>
          </a:p>
        </p:txBody>
      </p:sp>
      <p:graphicFrame>
        <p:nvGraphicFramePr>
          <p:cNvPr id="2" name="Diagram 1"/>
          <p:cNvGraphicFramePr/>
          <p:nvPr/>
        </p:nvGraphicFramePr>
        <p:xfrm>
          <a:off x="2398816" y="2209800"/>
          <a:ext cx="7811984"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11640248"/>
      </p:ext>
    </p:extLst>
  </p:cSld>
  <p:clrMapOvr>
    <a:masterClrMapping/>
  </p:clrMapOvr>
  <p:transition spd="slow">
    <p:circl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7384157" y="5736454"/>
            <a:ext cx="1312025" cy="365125"/>
          </a:xfrm>
        </p:spPr>
        <p:txBody>
          <a:bodyPr/>
          <a:lstStyle/>
          <a:p>
            <a:fld id="{6D22F896-40B5-4ADD-8801-0D06FADFA095}" type="slidenum">
              <a:rPr lang="en-US" smtClean="0"/>
              <a:t>17</a:t>
            </a:fld>
            <a:endParaRPr lang="en-US" dirty="0"/>
          </a:p>
        </p:txBody>
      </p:sp>
      <p:graphicFrame>
        <p:nvGraphicFramePr>
          <p:cNvPr id="2" name="Diagram 1"/>
          <p:cNvGraphicFramePr/>
          <p:nvPr>
            <p:extLst>
              <p:ext uri="{D42A27DB-BD31-4B8C-83A1-F6EECF244321}">
                <p14:modId xmlns:p14="http://schemas.microsoft.com/office/powerpoint/2010/main" val="1257305762"/>
              </p:ext>
            </p:extLst>
          </p:nvPr>
        </p:nvGraphicFramePr>
        <p:xfrm>
          <a:off x="1" y="609997"/>
          <a:ext cx="12192000" cy="5674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715C272A-EF1B-B744-B559-A29D108F4779}"/>
              </a:ext>
            </a:extLst>
          </p:cNvPr>
          <p:cNvSpPr txBox="1"/>
          <p:nvPr/>
        </p:nvSpPr>
        <p:spPr>
          <a:xfrm>
            <a:off x="146613" y="6362022"/>
            <a:ext cx="11898774" cy="800219"/>
          </a:xfrm>
          <a:prstGeom prst="rect">
            <a:avLst/>
          </a:prstGeom>
          <a:noFill/>
        </p:spPr>
        <p:txBody>
          <a:bodyPr wrap="square" rtlCol="0">
            <a:spAutoFit/>
          </a:bodyPr>
          <a:lstStyle/>
          <a:p>
            <a:r>
              <a:rPr lang="en-US" sz="1400" dirty="0" err="1"/>
              <a:t>Ghi</a:t>
            </a:r>
            <a:r>
              <a:rPr lang="en-US" sz="1400" dirty="0"/>
              <a:t> </a:t>
            </a:r>
            <a:r>
              <a:rPr lang="en-US" sz="1400" dirty="0" err="1"/>
              <a:t>chú</a:t>
            </a:r>
            <a:r>
              <a:rPr lang="en-US" sz="1400" dirty="0"/>
              <a:t>: </a:t>
            </a:r>
            <a:r>
              <a:rPr lang="en-US" sz="1400" dirty="0" err="1"/>
              <a:t>Điểm</a:t>
            </a:r>
            <a:r>
              <a:rPr lang="en-US" sz="1400" dirty="0"/>
              <a:t> </a:t>
            </a:r>
            <a:r>
              <a:rPr lang="en-US" sz="1400" dirty="0" err="1"/>
              <a:t>kiểm</a:t>
            </a:r>
            <a:r>
              <a:rPr lang="en-US" sz="1400" dirty="0"/>
              <a:t> </a:t>
            </a:r>
            <a:r>
              <a:rPr lang="en-US" sz="1400" dirty="0" err="1"/>
              <a:t>tra</a:t>
            </a:r>
            <a:r>
              <a:rPr lang="en-US" sz="1400" dirty="0"/>
              <a:t> </a:t>
            </a:r>
            <a:r>
              <a:rPr lang="en-US" sz="1400" dirty="0" err="1"/>
              <a:t>định</a:t>
            </a:r>
            <a:r>
              <a:rPr lang="en-US" sz="1400" dirty="0"/>
              <a:t> </a:t>
            </a:r>
            <a:r>
              <a:rPr lang="en-US" sz="1400" dirty="0" err="1"/>
              <a:t>kì</a:t>
            </a:r>
            <a:r>
              <a:rPr lang="en-US" sz="1400" dirty="0"/>
              <a:t> </a:t>
            </a:r>
            <a:r>
              <a:rPr lang="en-US" sz="1400" dirty="0" err="1"/>
              <a:t>môn</a:t>
            </a:r>
            <a:r>
              <a:rPr lang="en-US" sz="1400" dirty="0"/>
              <a:t> </a:t>
            </a:r>
            <a:r>
              <a:rPr lang="en-US" sz="1400" dirty="0" err="1"/>
              <a:t>Tiếng</a:t>
            </a:r>
            <a:r>
              <a:rPr lang="en-US" sz="1400" dirty="0"/>
              <a:t> </a:t>
            </a:r>
            <a:r>
              <a:rPr lang="en-US" sz="1400" dirty="0" err="1"/>
              <a:t>Việt</a:t>
            </a:r>
            <a:r>
              <a:rPr lang="en-US" sz="1400" dirty="0"/>
              <a:t> </a:t>
            </a:r>
            <a:r>
              <a:rPr lang="en-US" sz="1400" dirty="0" err="1"/>
              <a:t>là</a:t>
            </a:r>
            <a:r>
              <a:rPr lang="en-US" sz="1400" dirty="0"/>
              <a:t> </a:t>
            </a:r>
            <a:r>
              <a:rPr lang="en-US" sz="1400" dirty="0" err="1"/>
              <a:t>trung</a:t>
            </a:r>
            <a:r>
              <a:rPr lang="en-US" sz="1400" dirty="0"/>
              <a:t> </a:t>
            </a:r>
            <a:r>
              <a:rPr lang="en-US" sz="1400" dirty="0" err="1"/>
              <a:t>bình</a:t>
            </a:r>
            <a:r>
              <a:rPr lang="en-US" sz="1400" dirty="0"/>
              <a:t> </a:t>
            </a:r>
            <a:r>
              <a:rPr lang="en-US" sz="1400" dirty="0" err="1"/>
              <a:t>cộng</a:t>
            </a:r>
            <a:r>
              <a:rPr lang="en-US" sz="1400" dirty="0"/>
              <a:t> </a:t>
            </a:r>
            <a:r>
              <a:rPr lang="en-US" sz="1400" dirty="0" err="1"/>
              <a:t>điểm</a:t>
            </a:r>
            <a:r>
              <a:rPr lang="en-US" sz="1400" dirty="0"/>
              <a:t> </a:t>
            </a:r>
            <a:r>
              <a:rPr lang="en-US" sz="1400" dirty="0" err="1"/>
              <a:t>của</a:t>
            </a:r>
            <a:r>
              <a:rPr lang="en-US" sz="1400" dirty="0"/>
              <a:t> 2 </a:t>
            </a:r>
            <a:r>
              <a:rPr lang="en-US" sz="1400" dirty="0" err="1"/>
              <a:t>bài</a:t>
            </a:r>
            <a:r>
              <a:rPr lang="en-US" sz="1400" dirty="0"/>
              <a:t> </a:t>
            </a:r>
            <a:r>
              <a:rPr lang="en-US" sz="1400" dirty="0" err="1"/>
              <a:t>kiểm</a:t>
            </a:r>
            <a:r>
              <a:rPr lang="en-US" sz="1400" dirty="0"/>
              <a:t> </a:t>
            </a:r>
            <a:r>
              <a:rPr lang="en-US" sz="1400" dirty="0" err="1"/>
              <a:t>tra</a:t>
            </a:r>
            <a:r>
              <a:rPr lang="en-US" sz="1400" dirty="0"/>
              <a:t> </a:t>
            </a:r>
            <a:r>
              <a:rPr lang="en-US" sz="1400" dirty="0" err="1"/>
              <a:t>đọc</a:t>
            </a:r>
            <a:r>
              <a:rPr lang="en-US" sz="1400" dirty="0"/>
              <a:t> </a:t>
            </a:r>
            <a:r>
              <a:rPr lang="en-US" sz="1400" dirty="0" err="1"/>
              <a:t>và</a:t>
            </a:r>
            <a:r>
              <a:rPr lang="en-US" sz="1400" dirty="0"/>
              <a:t> </a:t>
            </a:r>
            <a:r>
              <a:rPr lang="en-US" sz="1400" dirty="0" err="1"/>
              <a:t>viết</a:t>
            </a:r>
            <a:r>
              <a:rPr lang="en-US" sz="1400" dirty="0"/>
              <a:t> (chia </a:t>
            </a:r>
            <a:r>
              <a:rPr lang="en-US" sz="1400" dirty="0" err="1"/>
              <a:t>số</a:t>
            </a:r>
            <a:r>
              <a:rPr lang="en-US" sz="1400" dirty="0"/>
              <a:t> </a:t>
            </a:r>
            <a:r>
              <a:rPr lang="en-US" sz="1400" dirty="0" err="1"/>
              <a:t>điểm</a:t>
            </a:r>
            <a:r>
              <a:rPr lang="en-US" sz="1400" dirty="0"/>
              <a:t> </a:t>
            </a:r>
            <a:r>
              <a:rPr lang="en-US" sz="1400" dirty="0" err="1"/>
              <a:t>thực</a:t>
            </a:r>
            <a:r>
              <a:rPr lang="en-US" sz="1400" dirty="0"/>
              <a:t> </a:t>
            </a:r>
            <a:r>
              <a:rPr lang="en-US" sz="1400" dirty="0" err="1"/>
              <a:t>tế</a:t>
            </a:r>
            <a:r>
              <a:rPr lang="en-US" sz="1400" dirty="0"/>
              <a:t> </a:t>
            </a:r>
            <a:r>
              <a:rPr lang="en-US" sz="1400" dirty="0" err="1"/>
              <a:t>cho</a:t>
            </a:r>
            <a:r>
              <a:rPr lang="en-US" sz="1400" dirty="0"/>
              <a:t> 2) </a:t>
            </a:r>
            <a:r>
              <a:rPr lang="en-US" sz="1400" dirty="0" err="1"/>
              <a:t>và</a:t>
            </a:r>
            <a:r>
              <a:rPr lang="en-US" sz="1400" dirty="0"/>
              <a:t> </a:t>
            </a:r>
            <a:r>
              <a:rPr lang="en-US" sz="1400" dirty="0" err="1"/>
              <a:t>được</a:t>
            </a:r>
            <a:r>
              <a:rPr lang="en-US" sz="1400" dirty="0"/>
              <a:t> </a:t>
            </a:r>
            <a:r>
              <a:rPr lang="en-US" sz="1400" dirty="0" err="1"/>
              <a:t>làm</a:t>
            </a:r>
            <a:r>
              <a:rPr lang="en-US" sz="1400" dirty="0"/>
              <a:t> </a:t>
            </a:r>
            <a:r>
              <a:rPr lang="en-US" sz="1400" dirty="0" err="1"/>
              <a:t>tròn</a:t>
            </a:r>
            <a:r>
              <a:rPr lang="en-US" sz="1400" dirty="0"/>
              <a:t> (0,5 </a:t>
            </a:r>
            <a:r>
              <a:rPr lang="en-US" sz="1400" dirty="0" err="1"/>
              <a:t>thành</a:t>
            </a:r>
            <a:r>
              <a:rPr lang="en-US" sz="1400" dirty="0"/>
              <a:t> 1). </a:t>
            </a:r>
            <a:r>
              <a:rPr lang="en-US" sz="1400" dirty="0" err="1"/>
              <a:t>Lưu</a:t>
            </a:r>
            <a:r>
              <a:rPr lang="en-US" sz="1400" dirty="0"/>
              <a:t> </a:t>
            </a:r>
            <a:r>
              <a:rPr lang="en-US" sz="1400" dirty="0" err="1"/>
              <a:t>ý</a:t>
            </a:r>
            <a:r>
              <a:rPr lang="en-US" sz="1400" dirty="0"/>
              <a:t>: </a:t>
            </a:r>
            <a:r>
              <a:rPr lang="en-US" sz="1400" dirty="0" err="1"/>
              <a:t>chỉ</a:t>
            </a:r>
            <a:r>
              <a:rPr lang="en-US" sz="1400" dirty="0"/>
              <a:t> </a:t>
            </a:r>
            <a:r>
              <a:rPr lang="en-US" sz="1400" dirty="0" err="1"/>
              <a:t>làm</a:t>
            </a:r>
            <a:r>
              <a:rPr lang="en-US" sz="1400" dirty="0"/>
              <a:t> </a:t>
            </a:r>
            <a:r>
              <a:rPr lang="en-US" sz="1400" dirty="0" err="1"/>
              <a:t>tròn</a:t>
            </a:r>
            <a:r>
              <a:rPr lang="en-US" sz="1400" dirty="0"/>
              <a:t> </a:t>
            </a:r>
            <a:r>
              <a:rPr lang="en-US" sz="1400" dirty="0" err="1"/>
              <a:t>một</a:t>
            </a:r>
            <a:r>
              <a:rPr lang="en-US" sz="1400" dirty="0"/>
              <a:t> </a:t>
            </a:r>
            <a:r>
              <a:rPr lang="en-US" sz="1400" dirty="0" err="1"/>
              <a:t>lần</a:t>
            </a:r>
            <a:r>
              <a:rPr lang="en-US" sz="1400" dirty="0"/>
              <a:t>. </a:t>
            </a:r>
            <a:r>
              <a:rPr lang="en-US" sz="1400" dirty="0" err="1"/>
              <a:t>Ví</a:t>
            </a:r>
            <a:r>
              <a:rPr lang="en-US" sz="1400" dirty="0"/>
              <a:t> </a:t>
            </a:r>
            <a:r>
              <a:rPr lang="en-US" sz="1400" dirty="0" err="1"/>
              <a:t>dụ</a:t>
            </a:r>
            <a:r>
              <a:rPr lang="en-US" sz="1400" dirty="0"/>
              <a:t>: </a:t>
            </a:r>
            <a:r>
              <a:rPr lang="en-US" sz="1400" dirty="0" err="1"/>
              <a:t>điểm</a:t>
            </a:r>
            <a:r>
              <a:rPr lang="en-US" sz="1400" dirty="0"/>
              <a:t> </a:t>
            </a:r>
            <a:r>
              <a:rPr lang="en-US" sz="1400" dirty="0" err="1"/>
              <a:t>thực</a:t>
            </a:r>
            <a:r>
              <a:rPr lang="en-US" sz="1400" dirty="0"/>
              <a:t> </a:t>
            </a:r>
            <a:r>
              <a:rPr lang="en-US" sz="1400" dirty="0" err="1"/>
              <a:t>tế</a:t>
            </a:r>
            <a:r>
              <a:rPr lang="en-US" sz="1400" dirty="0"/>
              <a:t> </a:t>
            </a:r>
            <a:r>
              <a:rPr lang="en-US" sz="1400" dirty="0" err="1"/>
              <a:t>của</a:t>
            </a:r>
            <a:r>
              <a:rPr lang="en-US" sz="1400" dirty="0"/>
              <a:t> 2 </a:t>
            </a:r>
            <a:r>
              <a:rPr lang="en-US" sz="1400" dirty="0" err="1"/>
              <a:t>bài</a:t>
            </a:r>
            <a:r>
              <a:rPr lang="en-US" sz="1400" dirty="0"/>
              <a:t> </a:t>
            </a:r>
            <a:r>
              <a:rPr lang="en-US" sz="1400" dirty="0" err="1"/>
              <a:t>kiểm</a:t>
            </a:r>
            <a:r>
              <a:rPr lang="en-US" sz="1400" dirty="0"/>
              <a:t> </a:t>
            </a:r>
            <a:r>
              <a:rPr lang="en-US" sz="1400" dirty="0" err="1"/>
              <a:t>tra</a:t>
            </a:r>
            <a:r>
              <a:rPr lang="en-US" sz="1400" dirty="0"/>
              <a:t> </a:t>
            </a:r>
            <a:r>
              <a:rPr lang="en-US" sz="1400" dirty="0" err="1"/>
              <a:t>đọc</a:t>
            </a:r>
            <a:r>
              <a:rPr lang="en-US" sz="1400" dirty="0"/>
              <a:t> </a:t>
            </a:r>
            <a:r>
              <a:rPr lang="en-US" sz="1400" dirty="0" err="1"/>
              <a:t>và</a:t>
            </a:r>
            <a:r>
              <a:rPr lang="en-US" sz="1400" dirty="0"/>
              <a:t> </a:t>
            </a:r>
            <a:r>
              <a:rPr lang="en-US" sz="1400" dirty="0" err="1"/>
              <a:t>viết</a:t>
            </a:r>
            <a:r>
              <a:rPr lang="en-US" sz="1400" dirty="0"/>
              <a:t> </a:t>
            </a:r>
            <a:r>
              <a:rPr lang="en-US" sz="1400" dirty="0" err="1"/>
              <a:t>là</a:t>
            </a:r>
            <a:r>
              <a:rPr lang="en-US" sz="1400" dirty="0"/>
              <a:t> 19, </a:t>
            </a:r>
            <a:r>
              <a:rPr lang="en-US" sz="1400" dirty="0" err="1"/>
              <a:t>quy</a:t>
            </a:r>
            <a:r>
              <a:rPr lang="en-US" sz="1400" dirty="0"/>
              <a:t> </a:t>
            </a:r>
            <a:r>
              <a:rPr lang="en-US" sz="1400" dirty="0" err="1"/>
              <a:t>về</a:t>
            </a:r>
            <a:r>
              <a:rPr lang="en-US" sz="1400" dirty="0"/>
              <a:t> thang </a:t>
            </a:r>
            <a:r>
              <a:rPr lang="en-US" sz="1400" dirty="0" err="1"/>
              <a:t>điểm</a:t>
            </a:r>
            <a:r>
              <a:rPr lang="en-US" sz="1400" dirty="0"/>
              <a:t> 10 </a:t>
            </a:r>
            <a:r>
              <a:rPr lang="en-US" sz="1400" dirty="0" err="1"/>
              <a:t>là</a:t>
            </a:r>
            <a:r>
              <a:rPr lang="en-US" sz="1400" dirty="0"/>
              <a:t> 9,5 (</a:t>
            </a:r>
            <a:r>
              <a:rPr lang="en-US" sz="1400" dirty="0" err="1"/>
              <a:t>làm</a:t>
            </a:r>
            <a:r>
              <a:rPr lang="en-US" sz="1400" dirty="0"/>
              <a:t> </a:t>
            </a:r>
            <a:r>
              <a:rPr lang="en-US" sz="1400" dirty="0" err="1"/>
              <a:t>tròn</a:t>
            </a:r>
            <a:r>
              <a:rPr lang="en-US" sz="1400" dirty="0"/>
              <a:t> </a:t>
            </a:r>
            <a:r>
              <a:rPr lang="en-US" sz="1400" dirty="0" err="1"/>
              <a:t>số</a:t>
            </a:r>
            <a:r>
              <a:rPr lang="en-US" sz="1400" dirty="0"/>
              <a:t> </a:t>
            </a:r>
            <a:r>
              <a:rPr lang="en-US" sz="1400" dirty="0" err="1"/>
              <a:t>thành</a:t>
            </a:r>
            <a:r>
              <a:rPr lang="en-US" sz="1400" dirty="0"/>
              <a:t> 10). </a:t>
            </a:r>
          </a:p>
          <a:p>
            <a:endParaRPr lang="en-VN" dirty="0"/>
          </a:p>
        </p:txBody>
      </p:sp>
    </p:spTree>
    <p:extLst>
      <p:ext uri="{BB962C8B-B14F-4D97-AF65-F5344CB8AC3E}">
        <p14:creationId xmlns:p14="http://schemas.microsoft.com/office/powerpoint/2010/main" val="3131213814"/>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73">
            <a:extLst>
              <a:ext uri="{FF2B5EF4-FFF2-40B4-BE49-F238E27FC236}">
                <a16:creationId xmlns:a16="http://schemas.microsoft.com/office/drawing/2014/main" id="{69231905-80BA-40B4-8EB8-38BDAA03A0DC}"/>
              </a:ext>
            </a:extLst>
          </p:cNvPr>
          <p:cNvSpPr txBox="1">
            <a:spLocks noChangeArrowheads="1"/>
          </p:cNvSpPr>
          <p:nvPr/>
        </p:nvSpPr>
        <p:spPr bwMode="gray">
          <a:xfrm>
            <a:off x="2251710" y="1505102"/>
            <a:ext cx="9006840" cy="4401205"/>
          </a:xfrm>
          <a:prstGeom prst="rect">
            <a:avLst/>
          </a:prstGeom>
          <a:noFill/>
          <a:ln w="12700" algn="ctr">
            <a:solidFill>
              <a:srgbClr val="D5781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marL="0" lvl="0" indent="0" algn="just" defTabSz="914400">
              <a:defRPr/>
            </a:pPr>
            <a:endParaRPr lang="en-US" dirty="0">
              <a:solidFill>
                <a:srgbClr val="00B0F0"/>
              </a:solidFill>
            </a:endParaRPr>
          </a:p>
          <a:p>
            <a:pPr algn="just"/>
            <a:r>
              <a:rPr lang="en-US" i="1" u="sng" dirty="0" err="1"/>
              <a:t>Lưu</a:t>
            </a:r>
            <a:r>
              <a:rPr lang="en-US" i="1" u="sng" dirty="0"/>
              <a:t> ý</a:t>
            </a:r>
            <a:r>
              <a:rPr lang="en-US" dirty="0"/>
              <a:t>: </a:t>
            </a:r>
          </a:p>
          <a:p>
            <a:pPr algn="just"/>
            <a:r>
              <a:rPr lang="en-US" dirty="0"/>
              <a:t>	* HS </a:t>
            </a:r>
            <a:r>
              <a:rPr lang="en-US" dirty="0" err="1"/>
              <a:t>đọc</a:t>
            </a:r>
            <a:r>
              <a:rPr lang="en-US" dirty="0"/>
              <a:t> </a:t>
            </a:r>
            <a:r>
              <a:rPr lang="en-US" dirty="0" err="1"/>
              <a:t>một</a:t>
            </a:r>
            <a:r>
              <a:rPr lang="en-US" dirty="0"/>
              <a:t> </a:t>
            </a:r>
            <a:r>
              <a:rPr lang="en-US" dirty="0" err="1"/>
              <a:t>đoạn</a:t>
            </a:r>
            <a:r>
              <a:rPr lang="vi-VN" dirty="0"/>
              <a:t> văn / bài ngắn (có dung lượng</a:t>
            </a:r>
            <a:r>
              <a:rPr lang="en-US" dirty="0"/>
              <a:t> </a:t>
            </a:r>
            <a:r>
              <a:rPr lang="en-US" dirty="0" err="1"/>
              <a:t>theo</a:t>
            </a:r>
            <a:r>
              <a:rPr lang="en-US" dirty="0"/>
              <a:t> </a:t>
            </a:r>
            <a:r>
              <a:rPr lang="en-US" dirty="0" err="1"/>
              <a:t>quy</a:t>
            </a:r>
            <a:r>
              <a:rPr lang="en-US" dirty="0"/>
              <a:t> </a:t>
            </a:r>
            <a:r>
              <a:rPr lang="en-US" dirty="0" err="1"/>
              <a:t>định</a:t>
            </a:r>
            <a:r>
              <a:rPr lang="en-US" dirty="0"/>
              <a:t> </a:t>
            </a:r>
            <a:r>
              <a:rPr lang="en-US" dirty="0" err="1"/>
              <a:t>của</a:t>
            </a:r>
            <a:r>
              <a:rPr lang="en-US" dirty="0"/>
              <a:t> </a:t>
            </a:r>
            <a:r>
              <a:rPr lang="en-US" dirty="0" err="1"/>
              <a:t>Chương</a:t>
            </a:r>
            <a:r>
              <a:rPr lang="en-US" dirty="0"/>
              <a:t> </a:t>
            </a:r>
            <a:r>
              <a:rPr lang="en-US" dirty="0" err="1"/>
              <a:t>trình</a:t>
            </a:r>
            <a:r>
              <a:rPr lang="en-US" dirty="0"/>
              <a:t> </a:t>
            </a:r>
            <a:r>
              <a:rPr lang="en-US" dirty="0" err="1"/>
              <a:t>Tiếng</a:t>
            </a:r>
            <a:r>
              <a:rPr lang="en-US" dirty="0"/>
              <a:t> </a:t>
            </a:r>
            <a:r>
              <a:rPr lang="en-US" dirty="0" err="1"/>
              <a:t>Việt</a:t>
            </a:r>
            <a:r>
              <a:rPr lang="en-US" dirty="0"/>
              <a:t> 2, 3</a:t>
            </a:r>
            <a:r>
              <a:rPr lang="vi-VN" dirty="0"/>
              <a:t>) </a:t>
            </a:r>
            <a:r>
              <a:rPr lang="en-US" dirty="0" err="1">
                <a:solidFill>
                  <a:srgbClr val="FF0000"/>
                </a:solidFill>
              </a:rPr>
              <a:t>không</a:t>
            </a:r>
            <a:r>
              <a:rPr lang="en-US" dirty="0">
                <a:solidFill>
                  <a:srgbClr val="FF0000"/>
                </a:solidFill>
              </a:rPr>
              <a:t> </a:t>
            </a:r>
            <a:r>
              <a:rPr lang="en-US" dirty="0" err="1">
                <a:solidFill>
                  <a:srgbClr val="FF0000"/>
                </a:solidFill>
              </a:rPr>
              <a:t>có</a:t>
            </a:r>
            <a:r>
              <a:rPr lang="en-US" dirty="0">
                <a:solidFill>
                  <a:srgbClr val="FF0000"/>
                </a:solidFill>
              </a:rPr>
              <a:t> </a:t>
            </a:r>
            <a:r>
              <a:rPr lang="en-US" dirty="0" err="1">
                <a:solidFill>
                  <a:srgbClr val="FF0000"/>
                </a:solidFill>
              </a:rPr>
              <a:t>trong</a:t>
            </a:r>
            <a:r>
              <a:rPr lang="en-US" dirty="0">
                <a:solidFill>
                  <a:srgbClr val="FF0000"/>
                </a:solidFill>
              </a:rPr>
              <a:t> SGK	 </a:t>
            </a:r>
            <a:r>
              <a:rPr lang="en-US" dirty="0" err="1">
                <a:solidFill>
                  <a:srgbClr val="FF0000"/>
                </a:solidFill>
              </a:rPr>
              <a:t>mà</a:t>
            </a:r>
            <a:r>
              <a:rPr lang="en-US" dirty="0">
                <a:solidFill>
                  <a:srgbClr val="FF0000"/>
                </a:solidFill>
              </a:rPr>
              <a:t> HS </a:t>
            </a:r>
            <a:r>
              <a:rPr lang="en-US" dirty="0" err="1">
                <a:solidFill>
                  <a:srgbClr val="FF0000"/>
                </a:solidFill>
              </a:rPr>
              <a:t>đã</a:t>
            </a:r>
            <a:r>
              <a:rPr lang="en-US" dirty="0">
                <a:solidFill>
                  <a:srgbClr val="FF0000"/>
                </a:solidFill>
              </a:rPr>
              <a:t> </a:t>
            </a:r>
            <a:r>
              <a:rPr lang="en-US" dirty="0" err="1">
                <a:solidFill>
                  <a:srgbClr val="FF0000"/>
                </a:solidFill>
              </a:rPr>
              <a:t>học</a:t>
            </a:r>
            <a:r>
              <a:rPr lang="en-US" dirty="0"/>
              <a:t> (do GV </a:t>
            </a:r>
            <a:r>
              <a:rPr lang="en-US" dirty="0" err="1"/>
              <a:t>lựa</a:t>
            </a:r>
            <a:r>
              <a:rPr lang="en-US" dirty="0"/>
              <a:t> </a:t>
            </a:r>
            <a:r>
              <a:rPr lang="en-US" dirty="0" err="1"/>
              <a:t>chọn</a:t>
            </a:r>
            <a:r>
              <a:rPr lang="en-US" dirty="0"/>
              <a:t> </a:t>
            </a:r>
            <a:r>
              <a:rPr lang="en-US" dirty="0" err="1"/>
              <a:t>và</a:t>
            </a:r>
            <a:r>
              <a:rPr lang="en-US" dirty="0"/>
              <a:t> </a:t>
            </a:r>
            <a:r>
              <a:rPr lang="en-US" dirty="0" err="1"/>
              <a:t>chuẩn</a:t>
            </a:r>
            <a:r>
              <a:rPr lang="en-US" dirty="0"/>
              <a:t> </a:t>
            </a:r>
            <a:r>
              <a:rPr lang="en-US" dirty="0" err="1"/>
              <a:t>bị</a:t>
            </a:r>
            <a:r>
              <a:rPr lang="en-US" dirty="0"/>
              <a:t> </a:t>
            </a:r>
            <a:r>
              <a:rPr lang="en-US" dirty="0" err="1"/>
              <a:t>trước</a:t>
            </a:r>
            <a:r>
              <a:rPr lang="en-US" dirty="0"/>
              <a:t>)</a:t>
            </a:r>
          </a:p>
          <a:p>
            <a:pPr algn="just"/>
            <a:r>
              <a:rPr lang="en-US" dirty="0"/>
              <a:t>	* HS </a:t>
            </a:r>
            <a:r>
              <a:rPr lang="en-US" dirty="0" err="1"/>
              <a:t>trả</a:t>
            </a:r>
            <a:r>
              <a:rPr lang="en-US" dirty="0"/>
              <a:t> </a:t>
            </a:r>
            <a:r>
              <a:rPr lang="en-US" dirty="0" err="1"/>
              <a:t>lời</a:t>
            </a:r>
            <a:r>
              <a:rPr lang="en-US" dirty="0"/>
              <a:t> 1 </a:t>
            </a:r>
            <a:r>
              <a:rPr lang="en-US" dirty="0" err="1"/>
              <a:t>câu</a:t>
            </a:r>
            <a:r>
              <a:rPr lang="en-US" dirty="0"/>
              <a:t> </a:t>
            </a:r>
            <a:r>
              <a:rPr lang="en-US" dirty="0" err="1"/>
              <a:t>hỏi</a:t>
            </a:r>
            <a:r>
              <a:rPr lang="en-US" dirty="0"/>
              <a:t> </a:t>
            </a:r>
            <a:r>
              <a:rPr lang="en-US" dirty="0" err="1"/>
              <a:t>về</a:t>
            </a:r>
            <a:r>
              <a:rPr lang="en-US" dirty="0"/>
              <a:t> </a:t>
            </a:r>
            <a:r>
              <a:rPr lang="en-US" dirty="0" err="1"/>
              <a:t>nội</a:t>
            </a:r>
            <a:r>
              <a:rPr lang="en-US" dirty="0"/>
              <a:t> dung </a:t>
            </a:r>
            <a:r>
              <a:rPr lang="en-US" dirty="0" err="1"/>
              <a:t>đoạn</a:t>
            </a:r>
            <a:r>
              <a:rPr lang="en-US" dirty="0"/>
              <a:t> </a:t>
            </a:r>
            <a:r>
              <a:rPr lang="en-US" dirty="0" err="1"/>
              <a:t>đọc</a:t>
            </a:r>
            <a:r>
              <a:rPr lang="en-US" dirty="0"/>
              <a:t> do GV </a:t>
            </a:r>
            <a:r>
              <a:rPr lang="en-US" dirty="0" err="1"/>
              <a:t>nêu</a:t>
            </a:r>
            <a:r>
              <a:rPr lang="en-US" dirty="0"/>
              <a:t> ra </a:t>
            </a:r>
            <a:endParaRPr lang="en-VN" dirty="0"/>
          </a:p>
          <a:p>
            <a:pPr marL="0" lvl="0" indent="0" algn="just" defTabSz="914400">
              <a:defRPr/>
            </a:pPr>
            <a:endParaRPr lang="en-US" dirty="0">
              <a:solidFill>
                <a:srgbClr val="00B0F0"/>
              </a:solidFill>
            </a:endParaRPr>
          </a:p>
          <a:p>
            <a:pPr marL="0" lvl="0" indent="0" algn="just" defTabSz="914400">
              <a:defRPr/>
            </a:pPr>
            <a:r>
              <a:rPr lang="vi-VN" dirty="0">
                <a:solidFill>
                  <a:srgbClr val="00B0F0"/>
                </a:solidFill>
              </a:rPr>
              <a:t> </a:t>
            </a:r>
            <a:endParaRPr lang="en-US" dirty="0">
              <a:solidFill>
                <a:srgbClr val="00B0F0"/>
              </a:solidFill>
            </a:endParaRPr>
          </a:p>
        </p:txBody>
      </p:sp>
      <p:sp>
        <p:nvSpPr>
          <p:cNvPr id="14342" name="Text Box 73">
            <a:extLst>
              <a:ext uri="{FF2B5EF4-FFF2-40B4-BE49-F238E27FC236}">
                <a16:creationId xmlns:a16="http://schemas.microsoft.com/office/drawing/2014/main" id="{3FC04836-3B1C-49C6-A06C-485C7F1E2888}"/>
              </a:ext>
            </a:extLst>
          </p:cNvPr>
          <p:cNvSpPr txBox="1">
            <a:spLocks noChangeArrowheads="1"/>
          </p:cNvSpPr>
          <p:nvPr/>
        </p:nvSpPr>
        <p:spPr bwMode="gray">
          <a:xfrm>
            <a:off x="208131" y="2241885"/>
            <a:ext cx="1555750" cy="3184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algn="ctr">
              <a:lnSpc>
                <a:spcPct val="150000"/>
              </a:lnSpc>
              <a:spcAft>
                <a:spcPts val="0"/>
              </a:spcAft>
            </a:pPr>
            <a:r>
              <a:rPr lang="en-US" altLang="en-US" sz="1600" dirty="0">
                <a:solidFill>
                  <a:schemeClr val="bg1"/>
                </a:solidFill>
              </a:rPr>
              <a:t> </a:t>
            </a:r>
            <a:r>
              <a:rPr lang="en-US" sz="2000" dirty="0" err="1">
                <a:solidFill>
                  <a:schemeClr val="bg1"/>
                </a:solidFill>
              </a:rPr>
              <a:t>Kiểm</a:t>
            </a:r>
            <a:r>
              <a:rPr lang="en-US" sz="2000" dirty="0">
                <a:solidFill>
                  <a:schemeClr val="bg1"/>
                </a:solidFill>
              </a:rPr>
              <a:t> </a:t>
            </a:r>
            <a:r>
              <a:rPr lang="en-US" sz="2000" dirty="0" err="1">
                <a:solidFill>
                  <a:schemeClr val="bg1"/>
                </a:solidFill>
              </a:rPr>
              <a:t>tra</a:t>
            </a:r>
            <a:r>
              <a:rPr lang="en-US" sz="2000" dirty="0">
                <a:solidFill>
                  <a:schemeClr val="bg1"/>
                </a:solidFill>
              </a:rPr>
              <a:t> </a:t>
            </a:r>
            <a:r>
              <a:rPr lang="en-US" sz="2000" dirty="0" err="1">
                <a:solidFill>
                  <a:schemeClr val="bg1"/>
                </a:solidFill>
              </a:rPr>
              <a:t>đọc</a:t>
            </a:r>
            <a:r>
              <a:rPr lang="en-US" sz="2000" dirty="0">
                <a:solidFill>
                  <a:schemeClr val="bg1"/>
                </a:solidFill>
              </a:rPr>
              <a:t> </a:t>
            </a:r>
            <a:r>
              <a:rPr lang="en-US" sz="2000" dirty="0" err="1">
                <a:solidFill>
                  <a:schemeClr val="bg1"/>
                </a:solidFill>
              </a:rPr>
              <a:t>thành</a:t>
            </a:r>
            <a:r>
              <a:rPr lang="en-US" sz="2000" dirty="0">
                <a:solidFill>
                  <a:schemeClr val="bg1"/>
                </a:solidFill>
              </a:rPr>
              <a:t> </a:t>
            </a:r>
            <a:r>
              <a:rPr lang="en-US" sz="2000" dirty="0" err="1">
                <a:solidFill>
                  <a:schemeClr val="bg1"/>
                </a:solidFill>
              </a:rPr>
              <a:t>tiếng</a:t>
            </a:r>
            <a:r>
              <a:rPr lang="en-US" sz="2000" dirty="0">
                <a:solidFill>
                  <a:schemeClr val="bg1"/>
                </a:solidFill>
              </a:rPr>
              <a:t> </a:t>
            </a:r>
            <a:r>
              <a:rPr lang="en-US" sz="2000" dirty="0" err="1">
                <a:solidFill>
                  <a:schemeClr val="bg1"/>
                </a:solidFill>
              </a:rPr>
              <a:t>kết</a:t>
            </a:r>
            <a:r>
              <a:rPr lang="en-US" sz="2000" dirty="0">
                <a:solidFill>
                  <a:schemeClr val="bg1"/>
                </a:solidFill>
              </a:rPr>
              <a:t> </a:t>
            </a:r>
            <a:r>
              <a:rPr lang="en-US" sz="2000" dirty="0" err="1">
                <a:solidFill>
                  <a:schemeClr val="bg1"/>
                </a:solidFill>
              </a:rPr>
              <a:t>hợp</a:t>
            </a:r>
            <a:r>
              <a:rPr lang="en-US" sz="2000" dirty="0">
                <a:solidFill>
                  <a:schemeClr val="bg1"/>
                </a:solidFill>
              </a:rPr>
              <a:t> </a:t>
            </a:r>
            <a:r>
              <a:rPr lang="en-US" sz="2000" dirty="0" err="1">
                <a:solidFill>
                  <a:schemeClr val="bg1"/>
                </a:solidFill>
              </a:rPr>
              <a:t>kiểm</a:t>
            </a:r>
            <a:r>
              <a:rPr lang="en-US" sz="2000" dirty="0">
                <a:solidFill>
                  <a:schemeClr val="bg1"/>
                </a:solidFill>
              </a:rPr>
              <a:t> </a:t>
            </a:r>
            <a:r>
              <a:rPr lang="en-US" sz="2000" dirty="0" err="1">
                <a:solidFill>
                  <a:schemeClr val="bg1"/>
                </a:solidFill>
              </a:rPr>
              <a:t>tra</a:t>
            </a:r>
            <a:r>
              <a:rPr lang="en-US" sz="2000" dirty="0">
                <a:solidFill>
                  <a:schemeClr val="bg1"/>
                </a:solidFill>
              </a:rPr>
              <a:t> </a:t>
            </a:r>
            <a:r>
              <a:rPr lang="en-US" sz="2000" dirty="0" err="1">
                <a:solidFill>
                  <a:schemeClr val="bg1"/>
                </a:solidFill>
              </a:rPr>
              <a:t>nghe</a:t>
            </a:r>
            <a:r>
              <a:rPr lang="en-US" sz="2000" dirty="0">
                <a:solidFill>
                  <a:schemeClr val="bg1"/>
                </a:solidFill>
              </a:rPr>
              <a:t> </a:t>
            </a:r>
            <a:r>
              <a:rPr lang="en-US" sz="2000" dirty="0" err="1">
                <a:solidFill>
                  <a:schemeClr val="bg1"/>
                </a:solidFill>
              </a:rPr>
              <a:t>nói</a:t>
            </a:r>
            <a:r>
              <a:rPr lang="en-US" sz="2000" dirty="0">
                <a:solidFill>
                  <a:schemeClr val="bg1"/>
                </a:solidFill>
              </a:rPr>
              <a:t> </a:t>
            </a:r>
            <a:endParaRPr lang="en-US" sz="2000" i="1" dirty="0">
              <a:solidFill>
                <a:schemeClr val="bg1"/>
              </a:solidFill>
              <a:latin typeface="Times New Roman" charset="0"/>
              <a:ea typeface="Times New Roman" charset="0"/>
            </a:endParaRPr>
          </a:p>
          <a:p>
            <a:pPr>
              <a:lnSpc>
                <a:spcPct val="130000"/>
              </a:lnSpc>
              <a:buClr>
                <a:schemeClr val="hlink"/>
              </a:buClr>
              <a:buFont typeface="Wingdings" panose="05000000000000000000" pitchFamily="2" charset="2"/>
              <a:buNone/>
            </a:pPr>
            <a:endParaRPr lang="en-US" altLang="en-US" sz="1800" dirty="0">
              <a:solidFill>
                <a:schemeClr val="bg1"/>
              </a:solidFill>
              <a:cs typeface="Times New Roman" panose="02020603050405020304" pitchFamily="18" charset="0"/>
            </a:endParaRPr>
          </a:p>
        </p:txBody>
      </p:sp>
      <p:sp>
        <p:nvSpPr>
          <p:cNvPr id="8" name="Snip Single Corner Rectangle 7">
            <a:extLst>
              <a:ext uri="{FF2B5EF4-FFF2-40B4-BE49-F238E27FC236}">
                <a16:creationId xmlns:a16="http://schemas.microsoft.com/office/drawing/2014/main" id="{F32DA52E-37C8-476F-B569-7F381DC8E4D5}"/>
              </a:ext>
            </a:extLst>
          </p:cNvPr>
          <p:cNvSpPr/>
          <p:nvPr/>
        </p:nvSpPr>
        <p:spPr>
          <a:xfrm flipH="1">
            <a:off x="3047081" y="170531"/>
            <a:ext cx="7380287" cy="777205"/>
          </a:xfrm>
          <a:prstGeom prst="snip1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effectLst>
            <a:outerShdw blurRad="50800" dist="38100" dir="5400000" algn="t"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anchor="ctr"/>
          <a:lstStyle/>
          <a:p>
            <a:pPr algn="ctr"/>
            <a:r>
              <a:rPr lang="vi-VN" sz="2000" b="1" dirty="0">
                <a:cs typeface="Arial" panose="020B0604020202020204" pitchFamily="34" charset="0"/>
              </a:rPr>
              <a:t>KIỂM TRA ĐỌ</a:t>
            </a:r>
            <a:r>
              <a:rPr lang="en-US" sz="2000" b="1" dirty="0">
                <a:latin typeface="Arial" panose="020B0604020202020204" pitchFamily="34" charset="0"/>
                <a:cs typeface="Arial" panose="020B0604020202020204" pitchFamily="34" charset="0"/>
              </a:rPr>
              <a:t>C – ĐỌC THÀNH TIẾNG</a:t>
            </a:r>
          </a:p>
          <a:p>
            <a:pPr algn="ctr"/>
            <a:r>
              <a:rPr lang="en-US" sz="2000" b="1" dirty="0">
                <a:latin typeface="Arial" panose="020B0604020202020204" pitchFamily="34" charset="0"/>
                <a:cs typeface="Arial" panose="020B0604020202020204" pitchFamily="34" charset="0"/>
              </a:rPr>
              <a:t>(KẾT HỢP KIỂM TRA NGHE NÓI)  </a:t>
            </a:r>
            <a:r>
              <a:rPr lang="vi-VN" sz="2000" b="1" dirty="0">
                <a:cs typeface="Arial" panose="020B0604020202020204" pitchFamily="34" charset="0"/>
              </a:rPr>
              <a:t> </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38520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73">
            <a:extLst>
              <a:ext uri="{FF2B5EF4-FFF2-40B4-BE49-F238E27FC236}">
                <a16:creationId xmlns:a16="http://schemas.microsoft.com/office/drawing/2014/main" id="{69231905-80BA-40B4-8EB8-38BDAA03A0DC}"/>
              </a:ext>
            </a:extLst>
          </p:cNvPr>
          <p:cNvSpPr txBox="1">
            <a:spLocks noChangeArrowheads="1"/>
          </p:cNvSpPr>
          <p:nvPr/>
        </p:nvSpPr>
        <p:spPr bwMode="gray">
          <a:xfrm>
            <a:off x="2251710" y="1505102"/>
            <a:ext cx="9006840" cy="3970318"/>
          </a:xfrm>
          <a:prstGeom prst="rect">
            <a:avLst/>
          </a:prstGeom>
          <a:noFill/>
          <a:ln w="12700" algn="ctr">
            <a:solidFill>
              <a:srgbClr val="D5781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marL="0" lvl="0" indent="0" algn="just" defTabSz="914400">
              <a:defRPr/>
            </a:pPr>
            <a:endParaRPr lang="en-US" dirty="0">
              <a:solidFill>
                <a:srgbClr val="00B0F0"/>
              </a:solidFill>
            </a:endParaRPr>
          </a:p>
          <a:p>
            <a:pPr marL="285750" indent="-285750">
              <a:buFontTx/>
              <a:buChar char="-"/>
            </a:pPr>
            <a:r>
              <a:rPr lang="en-US" dirty="0" err="1"/>
              <a:t>Đọc</a:t>
            </a:r>
            <a:r>
              <a:rPr lang="en-US" dirty="0"/>
              <a:t> </a:t>
            </a:r>
            <a:r>
              <a:rPr lang="en-US" dirty="0" err="1"/>
              <a:t>vừa</a:t>
            </a:r>
            <a:r>
              <a:rPr lang="en-US" dirty="0"/>
              <a:t> </a:t>
            </a:r>
            <a:r>
              <a:rPr lang="en-US" dirty="0" err="1"/>
              <a:t>đủ</a:t>
            </a:r>
            <a:r>
              <a:rPr lang="en-US" dirty="0"/>
              <a:t> </a:t>
            </a:r>
            <a:r>
              <a:rPr lang="en-US" dirty="0" err="1"/>
              <a:t>nghe</a:t>
            </a:r>
            <a:r>
              <a:rPr lang="en-US" dirty="0"/>
              <a:t>, </a:t>
            </a:r>
            <a:r>
              <a:rPr lang="en-US" dirty="0" err="1"/>
              <a:t>rõ</a:t>
            </a:r>
            <a:r>
              <a:rPr lang="en-US" dirty="0"/>
              <a:t> </a:t>
            </a:r>
            <a:r>
              <a:rPr lang="en-US" dirty="0" err="1"/>
              <a:t>ràng</a:t>
            </a:r>
            <a:r>
              <a:rPr lang="en-US" dirty="0"/>
              <a:t>; </a:t>
            </a:r>
            <a:r>
              <a:rPr lang="en-US" dirty="0" err="1"/>
              <a:t>tốc</a:t>
            </a:r>
            <a:r>
              <a:rPr lang="en-US" dirty="0"/>
              <a:t> </a:t>
            </a:r>
            <a:r>
              <a:rPr lang="en-US" dirty="0" err="1"/>
              <a:t>độ</a:t>
            </a:r>
            <a:r>
              <a:rPr lang="en-US" dirty="0"/>
              <a:t> </a:t>
            </a:r>
            <a:r>
              <a:rPr lang="en-US" dirty="0" err="1"/>
              <a:t>đọc</a:t>
            </a:r>
            <a:r>
              <a:rPr lang="en-US" dirty="0"/>
              <a:t> </a:t>
            </a:r>
            <a:r>
              <a:rPr lang="en-US" dirty="0" err="1"/>
              <a:t>đạt</a:t>
            </a:r>
            <a:r>
              <a:rPr lang="en-US" dirty="0"/>
              <a:t> </a:t>
            </a:r>
            <a:r>
              <a:rPr lang="en-US" dirty="0" err="1"/>
              <a:t>yêu</a:t>
            </a:r>
            <a:r>
              <a:rPr lang="en-US" dirty="0"/>
              <a:t> </a:t>
            </a:r>
            <a:r>
              <a:rPr lang="en-US" dirty="0" err="1"/>
              <a:t>cầu</a:t>
            </a:r>
            <a:r>
              <a:rPr lang="en-US" dirty="0"/>
              <a:t>: 1 </a:t>
            </a:r>
            <a:r>
              <a:rPr lang="en-US" dirty="0" err="1"/>
              <a:t>điểm</a:t>
            </a:r>
            <a:endParaRPr lang="en-US" dirty="0"/>
          </a:p>
          <a:p>
            <a:pPr marL="285750" indent="-285750">
              <a:buFontTx/>
              <a:buChar char="-"/>
            </a:pPr>
            <a:r>
              <a:rPr lang="en-US" dirty="0" err="1"/>
              <a:t>Đọc</a:t>
            </a:r>
            <a:r>
              <a:rPr lang="en-US" dirty="0"/>
              <a:t> </a:t>
            </a:r>
            <a:r>
              <a:rPr lang="en-US" dirty="0" err="1"/>
              <a:t>đúng</a:t>
            </a:r>
            <a:r>
              <a:rPr lang="en-US" dirty="0"/>
              <a:t> </a:t>
            </a:r>
            <a:r>
              <a:rPr lang="en-US" dirty="0" err="1"/>
              <a:t>tiếng</a:t>
            </a:r>
            <a:r>
              <a:rPr lang="en-US" dirty="0"/>
              <a:t>, </a:t>
            </a:r>
            <a:r>
              <a:rPr lang="en-US" dirty="0" err="1"/>
              <a:t>từ</a:t>
            </a:r>
            <a:r>
              <a:rPr lang="en-US" dirty="0"/>
              <a:t> (</a:t>
            </a:r>
            <a:r>
              <a:rPr lang="en-US" dirty="0" err="1"/>
              <a:t>không</a:t>
            </a:r>
            <a:r>
              <a:rPr lang="en-US" dirty="0"/>
              <a:t> </a:t>
            </a:r>
            <a:r>
              <a:rPr lang="en-US" dirty="0" err="1"/>
              <a:t>đọc</a:t>
            </a:r>
            <a:r>
              <a:rPr lang="en-US" dirty="0"/>
              <a:t> </a:t>
            </a:r>
            <a:r>
              <a:rPr lang="en-US" dirty="0" err="1"/>
              <a:t>sai</a:t>
            </a:r>
            <a:r>
              <a:rPr lang="en-US" dirty="0"/>
              <a:t> </a:t>
            </a:r>
            <a:r>
              <a:rPr lang="en-US" dirty="0" err="1"/>
              <a:t>quá</a:t>
            </a:r>
            <a:r>
              <a:rPr lang="en-US" dirty="0"/>
              <a:t> 5 </a:t>
            </a:r>
            <a:r>
              <a:rPr lang="en-US" dirty="0" err="1"/>
              <a:t>tiếng</a:t>
            </a:r>
            <a:r>
              <a:rPr lang="en-US" dirty="0"/>
              <a:t>) : 1 </a:t>
            </a:r>
            <a:r>
              <a:rPr lang="en-US" dirty="0" err="1"/>
              <a:t>điểm</a:t>
            </a:r>
            <a:endParaRPr lang="en-US" dirty="0"/>
          </a:p>
          <a:p>
            <a:pPr marL="285750" indent="-285750">
              <a:buFontTx/>
              <a:buChar char="-"/>
            </a:pPr>
            <a:r>
              <a:rPr lang="en-US" dirty="0" err="1"/>
              <a:t>Ngắt</a:t>
            </a:r>
            <a:r>
              <a:rPr lang="en-US" dirty="0"/>
              <a:t> </a:t>
            </a:r>
            <a:r>
              <a:rPr lang="en-US" dirty="0" err="1"/>
              <a:t>nghỉ</a:t>
            </a:r>
            <a:r>
              <a:rPr lang="en-US" dirty="0"/>
              <a:t> </a:t>
            </a:r>
            <a:r>
              <a:rPr lang="en-US" dirty="0" err="1"/>
              <a:t>hơi</a:t>
            </a:r>
            <a:r>
              <a:rPr lang="en-US" dirty="0"/>
              <a:t> </a:t>
            </a:r>
            <a:r>
              <a:rPr lang="en-US" dirty="0" err="1"/>
              <a:t>đúng</a:t>
            </a:r>
            <a:r>
              <a:rPr lang="en-US" dirty="0"/>
              <a:t> ở </a:t>
            </a:r>
            <a:r>
              <a:rPr lang="en-US" dirty="0" err="1"/>
              <a:t>các</a:t>
            </a:r>
            <a:r>
              <a:rPr lang="en-US" dirty="0"/>
              <a:t> </a:t>
            </a:r>
            <a:r>
              <a:rPr lang="en-US" dirty="0" err="1"/>
              <a:t>dấu</a:t>
            </a:r>
            <a:r>
              <a:rPr lang="en-US" dirty="0"/>
              <a:t> </a:t>
            </a:r>
            <a:r>
              <a:rPr lang="en-US" dirty="0" err="1"/>
              <a:t>câu</a:t>
            </a:r>
            <a:r>
              <a:rPr lang="en-US" dirty="0"/>
              <a:t>, </a:t>
            </a:r>
            <a:r>
              <a:rPr lang="en-US" dirty="0" err="1"/>
              <a:t>các</a:t>
            </a:r>
            <a:r>
              <a:rPr lang="en-US" dirty="0"/>
              <a:t> </a:t>
            </a:r>
            <a:r>
              <a:rPr lang="en-US" dirty="0" err="1"/>
              <a:t>cụm</a:t>
            </a:r>
            <a:r>
              <a:rPr lang="en-US" dirty="0"/>
              <a:t> </a:t>
            </a:r>
            <a:r>
              <a:rPr lang="en-US" dirty="0" err="1"/>
              <a:t>từ</a:t>
            </a:r>
            <a:r>
              <a:rPr lang="en-US" dirty="0"/>
              <a:t> </a:t>
            </a:r>
            <a:r>
              <a:rPr lang="en-US" dirty="0" err="1"/>
              <a:t>rõ</a:t>
            </a:r>
            <a:r>
              <a:rPr lang="en-US" dirty="0"/>
              <a:t> </a:t>
            </a:r>
            <a:r>
              <a:rPr lang="en-US" dirty="0" err="1"/>
              <a:t>nghĩa</a:t>
            </a:r>
            <a:r>
              <a:rPr lang="en-US" dirty="0"/>
              <a:t> : 1 </a:t>
            </a:r>
            <a:r>
              <a:rPr lang="en-US" dirty="0" err="1"/>
              <a:t>điểm</a:t>
            </a:r>
            <a:endParaRPr lang="en-US" dirty="0"/>
          </a:p>
          <a:p>
            <a:pPr marL="285750" indent="-285750">
              <a:buFontTx/>
              <a:buChar char="-"/>
            </a:pPr>
            <a:r>
              <a:rPr lang="en-US" dirty="0" err="1"/>
              <a:t>Trả</a:t>
            </a:r>
            <a:r>
              <a:rPr lang="en-US" dirty="0"/>
              <a:t> </a:t>
            </a:r>
            <a:r>
              <a:rPr lang="en-US" dirty="0" err="1"/>
              <a:t>lời</a:t>
            </a:r>
            <a:r>
              <a:rPr lang="en-US" dirty="0"/>
              <a:t> </a:t>
            </a:r>
            <a:r>
              <a:rPr lang="en-US" dirty="0" err="1"/>
              <a:t>đúng</a:t>
            </a:r>
            <a:r>
              <a:rPr lang="en-US" dirty="0"/>
              <a:t> </a:t>
            </a:r>
            <a:r>
              <a:rPr lang="en-US" dirty="0" err="1"/>
              <a:t>câu</a:t>
            </a:r>
            <a:r>
              <a:rPr lang="en-US" dirty="0"/>
              <a:t> </a:t>
            </a:r>
            <a:r>
              <a:rPr lang="en-US" dirty="0" err="1"/>
              <a:t>hỏi</a:t>
            </a:r>
            <a:r>
              <a:rPr lang="en-US" dirty="0"/>
              <a:t> </a:t>
            </a:r>
            <a:r>
              <a:rPr lang="en-US" dirty="0" err="1"/>
              <a:t>về</a:t>
            </a:r>
            <a:r>
              <a:rPr lang="en-US" dirty="0"/>
              <a:t> </a:t>
            </a:r>
            <a:r>
              <a:rPr lang="en-US" dirty="0" err="1"/>
              <a:t>nội</a:t>
            </a:r>
            <a:r>
              <a:rPr lang="en-US" dirty="0"/>
              <a:t> dung </a:t>
            </a:r>
            <a:r>
              <a:rPr lang="en-US" dirty="0" err="1"/>
              <a:t>đoạn</a:t>
            </a:r>
            <a:r>
              <a:rPr lang="en-US" dirty="0"/>
              <a:t> </a:t>
            </a:r>
            <a:r>
              <a:rPr lang="en-US" dirty="0" err="1"/>
              <a:t>đọc</a:t>
            </a:r>
            <a:r>
              <a:rPr lang="en-US" dirty="0"/>
              <a:t> : 1 </a:t>
            </a:r>
            <a:r>
              <a:rPr lang="en-US" dirty="0" err="1"/>
              <a:t>điểm</a:t>
            </a:r>
            <a:r>
              <a:rPr lang="en-US" dirty="0"/>
              <a:t> </a:t>
            </a:r>
            <a:r>
              <a:rPr lang="vi-VN" dirty="0">
                <a:solidFill>
                  <a:srgbClr val="00B0F0"/>
                </a:solidFill>
              </a:rPr>
              <a:t> </a:t>
            </a:r>
            <a:endParaRPr lang="en-US" dirty="0">
              <a:solidFill>
                <a:srgbClr val="00B0F0"/>
              </a:solidFill>
            </a:endParaRPr>
          </a:p>
        </p:txBody>
      </p:sp>
      <p:sp>
        <p:nvSpPr>
          <p:cNvPr id="14342" name="Text Box 73">
            <a:extLst>
              <a:ext uri="{FF2B5EF4-FFF2-40B4-BE49-F238E27FC236}">
                <a16:creationId xmlns:a16="http://schemas.microsoft.com/office/drawing/2014/main" id="{3FC04836-3B1C-49C6-A06C-485C7F1E2888}"/>
              </a:ext>
            </a:extLst>
          </p:cNvPr>
          <p:cNvSpPr txBox="1">
            <a:spLocks noChangeArrowheads="1"/>
          </p:cNvSpPr>
          <p:nvPr/>
        </p:nvSpPr>
        <p:spPr bwMode="gray">
          <a:xfrm>
            <a:off x="208131" y="2241885"/>
            <a:ext cx="1555750" cy="3646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algn="ctr">
              <a:lnSpc>
                <a:spcPct val="150000"/>
              </a:lnSpc>
            </a:pPr>
            <a:r>
              <a:rPr lang="en-US" altLang="en-US" sz="1600" dirty="0">
                <a:solidFill>
                  <a:schemeClr val="bg1"/>
                </a:solidFill>
              </a:rPr>
              <a:t> </a:t>
            </a:r>
            <a:r>
              <a:rPr lang="en-US" sz="2000" dirty="0">
                <a:solidFill>
                  <a:schemeClr val="bg1"/>
                </a:solidFill>
                <a:latin typeface="Times New Roman" charset="0"/>
                <a:ea typeface="Calibri" charset="0"/>
                <a:cs typeface="Times New Roman" charset="0"/>
              </a:rPr>
              <a:t>CÁCH ĐÁNH GIÁ CHO ĐIỂM</a:t>
            </a:r>
          </a:p>
          <a:p>
            <a:pPr algn="ctr">
              <a:lnSpc>
                <a:spcPct val="150000"/>
              </a:lnSpc>
            </a:pPr>
            <a:r>
              <a:rPr lang="en-US" sz="2000" dirty="0">
                <a:solidFill>
                  <a:schemeClr val="bg1"/>
                </a:solidFill>
                <a:latin typeface="Times New Roman" charset="0"/>
                <a:ea typeface="Calibri" charset="0"/>
                <a:cs typeface="Times New Roman" charset="0"/>
              </a:rPr>
              <a:t>ĐỌC THÀNH TIẾNG</a:t>
            </a:r>
          </a:p>
          <a:p>
            <a:pPr algn="ctr">
              <a:lnSpc>
                <a:spcPct val="150000"/>
              </a:lnSpc>
              <a:spcAft>
                <a:spcPts val="0"/>
              </a:spcAft>
            </a:pPr>
            <a:endParaRPr lang="en-US" sz="2000" i="1" dirty="0">
              <a:solidFill>
                <a:schemeClr val="bg1"/>
              </a:solidFill>
              <a:latin typeface="Times New Roman" charset="0"/>
              <a:ea typeface="Times New Roman" charset="0"/>
            </a:endParaRPr>
          </a:p>
          <a:p>
            <a:pPr>
              <a:lnSpc>
                <a:spcPct val="130000"/>
              </a:lnSpc>
              <a:buClr>
                <a:schemeClr val="hlink"/>
              </a:buClr>
              <a:buFont typeface="Wingdings" panose="05000000000000000000" pitchFamily="2" charset="2"/>
              <a:buNone/>
            </a:pPr>
            <a:endParaRPr lang="en-US" altLang="en-US" sz="1800" dirty="0">
              <a:solidFill>
                <a:schemeClr val="bg1"/>
              </a:solidFill>
              <a:cs typeface="Times New Roman" panose="02020603050405020304" pitchFamily="18" charset="0"/>
            </a:endParaRPr>
          </a:p>
        </p:txBody>
      </p:sp>
      <p:sp>
        <p:nvSpPr>
          <p:cNvPr id="8" name="Snip Single Corner Rectangle 7">
            <a:extLst>
              <a:ext uri="{FF2B5EF4-FFF2-40B4-BE49-F238E27FC236}">
                <a16:creationId xmlns:a16="http://schemas.microsoft.com/office/drawing/2014/main" id="{F32DA52E-37C8-476F-B569-7F381DC8E4D5}"/>
              </a:ext>
            </a:extLst>
          </p:cNvPr>
          <p:cNvSpPr/>
          <p:nvPr/>
        </p:nvSpPr>
        <p:spPr>
          <a:xfrm flipH="1">
            <a:off x="3047081" y="170531"/>
            <a:ext cx="7380287" cy="777205"/>
          </a:xfrm>
          <a:prstGeom prst="snip1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effectLst>
            <a:outerShdw blurRad="50800" dist="38100" dir="5400000" algn="t"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anchor="ctr"/>
          <a:lstStyle/>
          <a:p>
            <a:pPr algn="ctr"/>
            <a:r>
              <a:rPr lang="vi-VN" sz="2800" b="1" dirty="0">
                <a:cs typeface="Arial" panose="020B0604020202020204" pitchFamily="34" charset="0"/>
              </a:rPr>
              <a:t>KIỂM TRA ĐỌ</a:t>
            </a:r>
            <a:r>
              <a:rPr lang="en-US" sz="2800" b="1" dirty="0">
                <a:latin typeface="Arial" panose="020B0604020202020204" pitchFamily="34" charset="0"/>
                <a:cs typeface="Arial" panose="020B0604020202020204" pitchFamily="34" charset="0"/>
              </a:rPr>
              <a:t>C – ĐỌC THÀNH TIẾNG</a:t>
            </a:r>
          </a:p>
        </p:txBody>
      </p:sp>
      <p:graphicFrame>
        <p:nvGraphicFramePr>
          <p:cNvPr id="3" name="Table 2">
            <a:extLst>
              <a:ext uri="{FF2B5EF4-FFF2-40B4-BE49-F238E27FC236}">
                <a16:creationId xmlns:a16="http://schemas.microsoft.com/office/drawing/2014/main" id="{305D12D3-E3CE-4FFE-B29E-8A861C22B77E}"/>
              </a:ext>
            </a:extLst>
          </p:cNvPr>
          <p:cNvGraphicFramePr>
            <a:graphicFrameLocks noGrp="1"/>
          </p:cNvGraphicFramePr>
          <p:nvPr/>
        </p:nvGraphicFramePr>
        <p:xfrm>
          <a:off x="2251710" y="1219787"/>
          <a:ext cx="9006840" cy="4305840"/>
        </p:xfrm>
        <a:graphic>
          <a:graphicData uri="http://schemas.openxmlformats.org/drawingml/2006/table">
            <a:tbl>
              <a:tblPr firstRow="1" bandRow="1">
                <a:tableStyleId>{5C22544A-7EE6-4342-B048-85BDC9FD1C3A}</a:tableStyleId>
              </a:tblPr>
              <a:tblGrid>
                <a:gridCol w="7073043">
                  <a:extLst>
                    <a:ext uri="{9D8B030D-6E8A-4147-A177-3AD203B41FA5}">
                      <a16:colId xmlns:a16="http://schemas.microsoft.com/office/drawing/2014/main" val="2541316343"/>
                    </a:ext>
                  </a:extLst>
                </a:gridCol>
                <a:gridCol w="1933797">
                  <a:extLst>
                    <a:ext uri="{9D8B030D-6E8A-4147-A177-3AD203B41FA5}">
                      <a16:colId xmlns:a16="http://schemas.microsoft.com/office/drawing/2014/main" val="2940479929"/>
                    </a:ext>
                  </a:extLst>
                </a:gridCol>
              </a:tblGrid>
              <a:tr h="1076460">
                <a:tc>
                  <a:txBody>
                    <a:bodyPr/>
                    <a:lstStyle/>
                    <a:p>
                      <a:endParaRPr lang="en-US" sz="2000" b="1" kern="1200" dirty="0">
                        <a:solidFill>
                          <a:schemeClr val="tx1"/>
                        </a:solidFill>
                        <a:effectLst/>
                        <a:latin typeface="Arial" panose="020B0604020202020204" pitchFamily="34" charset="0"/>
                        <a:ea typeface="+mn-ea"/>
                        <a:cs typeface="Arial" panose="020B0604020202020204" pitchFamily="34" charset="0"/>
                      </a:endParaRPr>
                    </a:p>
                    <a:p>
                      <a:r>
                        <a:rPr lang="en-US" sz="2000" b="1" kern="1200" dirty="0" err="1">
                          <a:solidFill>
                            <a:schemeClr val="tx1"/>
                          </a:solidFill>
                          <a:effectLst/>
                          <a:latin typeface="Arial" panose="020B0604020202020204" pitchFamily="34" charset="0"/>
                          <a:ea typeface="+mn-ea"/>
                          <a:cs typeface="Arial" panose="020B0604020202020204" pitchFamily="34" charset="0"/>
                        </a:rPr>
                        <a:t>Đọc</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vừa</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đủ</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nghe</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rõ</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ràng</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tốc</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độ</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đọc</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đạt</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yêu</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cầu</a:t>
                      </a:r>
                      <a:endParaRPr lang="en-US" sz="2000" dirty="0"/>
                    </a:p>
                  </a:txBody>
                  <a:tcPr/>
                </a:tc>
                <a:tc>
                  <a:txBody>
                    <a:bodyPr/>
                    <a:lstStyle/>
                    <a:p>
                      <a:pPr algn="ctr"/>
                      <a:endParaRPr lang="en-US" b="1" dirty="0">
                        <a:solidFill>
                          <a:srgbClr val="FF0000"/>
                        </a:solidFill>
                      </a:endParaRPr>
                    </a:p>
                    <a:p>
                      <a:pPr algn="ctr"/>
                      <a:r>
                        <a:rPr lang="en-US" b="1" dirty="0">
                          <a:solidFill>
                            <a:srgbClr val="FF0000"/>
                          </a:solidFill>
                        </a:rPr>
                        <a:t>1 ĐIỂM</a:t>
                      </a:r>
                    </a:p>
                  </a:txBody>
                  <a:tcPr/>
                </a:tc>
                <a:extLst>
                  <a:ext uri="{0D108BD9-81ED-4DB2-BD59-A6C34878D82A}">
                    <a16:rowId xmlns:a16="http://schemas.microsoft.com/office/drawing/2014/main" val="369616372"/>
                  </a:ext>
                </a:extLst>
              </a:tr>
              <a:tr h="1076460">
                <a:tc>
                  <a:txBody>
                    <a:bodyPr/>
                    <a:lstStyle/>
                    <a:p>
                      <a:endParaRPr lang="en-US" sz="2000" b="1" kern="1200" dirty="0">
                        <a:solidFill>
                          <a:schemeClr val="tx1"/>
                        </a:solidFill>
                        <a:effectLst/>
                        <a:latin typeface="Arial" panose="020B0604020202020204" pitchFamily="34" charset="0"/>
                        <a:ea typeface="+mn-ea"/>
                        <a:cs typeface="Arial" panose="020B0604020202020204" pitchFamily="34" charset="0"/>
                      </a:endParaRPr>
                    </a:p>
                    <a:p>
                      <a:r>
                        <a:rPr lang="en-US" sz="2000" b="1" kern="1200" dirty="0" err="1">
                          <a:solidFill>
                            <a:schemeClr val="tx1"/>
                          </a:solidFill>
                          <a:effectLst/>
                          <a:latin typeface="Arial" panose="020B0604020202020204" pitchFamily="34" charset="0"/>
                          <a:ea typeface="+mn-ea"/>
                          <a:cs typeface="Arial" panose="020B0604020202020204" pitchFamily="34" charset="0"/>
                        </a:rPr>
                        <a:t>Đọc</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đúng</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tiếng</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từ</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không</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đọc</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sai</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quá</a:t>
                      </a:r>
                      <a:r>
                        <a:rPr lang="en-US" sz="2000" b="1" kern="1200" dirty="0">
                          <a:solidFill>
                            <a:schemeClr val="tx1"/>
                          </a:solidFill>
                          <a:effectLst/>
                          <a:latin typeface="Arial" panose="020B0604020202020204" pitchFamily="34" charset="0"/>
                          <a:ea typeface="+mn-ea"/>
                          <a:cs typeface="Arial" panose="020B0604020202020204" pitchFamily="34" charset="0"/>
                        </a:rPr>
                        <a:t> 5 </a:t>
                      </a:r>
                      <a:r>
                        <a:rPr lang="en-US" sz="2000" b="1" kern="1200" dirty="0" err="1">
                          <a:solidFill>
                            <a:schemeClr val="tx1"/>
                          </a:solidFill>
                          <a:effectLst/>
                          <a:latin typeface="Arial" panose="020B0604020202020204" pitchFamily="34" charset="0"/>
                          <a:ea typeface="+mn-ea"/>
                          <a:cs typeface="Arial" panose="020B0604020202020204" pitchFamily="34" charset="0"/>
                        </a:rPr>
                        <a:t>tiếng</a:t>
                      </a:r>
                      <a:r>
                        <a:rPr lang="en-US" sz="2000" b="1" kern="1200" dirty="0">
                          <a:solidFill>
                            <a:schemeClr val="tx1"/>
                          </a:solidFill>
                          <a:effectLst/>
                          <a:latin typeface="Arial" panose="020B0604020202020204" pitchFamily="34" charset="0"/>
                          <a:ea typeface="+mn-ea"/>
                          <a:cs typeface="Arial" panose="020B0604020202020204" pitchFamily="34" charset="0"/>
                        </a:rPr>
                        <a:t>)</a:t>
                      </a:r>
                      <a:endParaRPr lang="en-US" sz="2000" dirty="0"/>
                    </a:p>
                  </a:txBody>
                  <a:tcPr/>
                </a:tc>
                <a:tc>
                  <a:txBody>
                    <a:bodyPr/>
                    <a:lstStyle/>
                    <a:p>
                      <a:pPr algn="ctr"/>
                      <a:endParaRPr lang="en-US" b="1"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rgbClr val="FF0000"/>
                          </a:solidFill>
                        </a:rPr>
                        <a:t>1 ĐIỂM</a:t>
                      </a:r>
                    </a:p>
                    <a:p>
                      <a:pPr algn="ctr"/>
                      <a:endParaRPr lang="en-US" b="1" dirty="0">
                        <a:solidFill>
                          <a:srgbClr val="FF0000"/>
                        </a:solidFill>
                      </a:endParaRPr>
                    </a:p>
                  </a:txBody>
                  <a:tcPr/>
                </a:tc>
                <a:extLst>
                  <a:ext uri="{0D108BD9-81ED-4DB2-BD59-A6C34878D82A}">
                    <a16:rowId xmlns:a16="http://schemas.microsoft.com/office/drawing/2014/main" val="3779061728"/>
                  </a:ext>
                </a:extLst>
              </a:tr>
              <a:tr h="1076460">
                <a:tc>
                  <a:txBody>
                    <a:bodyPr/>
                    <a:lstStyle/>
                    <a:p>
                      <a:endParaRPr lang="en-US" sz="2000" b="1" kern="1200" dirty="0">
                        <a:solidFill>
                          <a:schemeClr val="tx1"/>
                        </a:solidFill>
                        <a:effectLst/>
                        <a:latin typeface="Arial" panose="020B0604020202020204" pitchFamily="34" charset="0"/>
                        <a:ea typeface="+mn-ea"/>
                        <a:cs typeface="Arial" panose="020B0604020202020204" pitchFamily="34" charset="0"/>
                      </a:endParaRPr>
                    </a:p>
                    <a:p>
                      <a:r>
                        <a:rPr lang="en-US" sz="2000" b="1" kern="1200" dirty="0" err="1">
                          <a:solidFill>
                            <a:schemeClr val="tx1"/>
                          </a:solidFill>
                          <a:effectLst/>
                          <a:latin typeface="Arial" panose="020B0604020202020204" pitchFamily="34" charset="0"/>
                          <a:ea typeface="+mn-ea"/>
                          <a:cs typeface="Arial" panose="020B0604020202020204" pitchFamily="34" charset="0"/>
                        </a:rPr>
                        <a:t>Ngắt</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nghỉ</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hơi</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đúng</a:t>
                      </a:r>
                      <a:r>
                        <a:rPr lang="en-US" sz="2000" b="1" kern="1200" dirty="0">
                          <a:solidFill>
                            <a:schemeClr val="tx1"/>
                          </a:solidFill>
                          <a:effectLst/>
                          <a:latin typeface="Arial" panose="020B0604020202020204" pitchFamily="34" charset="0"/>
                          <a:ea typeface="+mn-ea"/>
                          <a:cs typeface="Arial" panose="020B0604020202020204" pitchFamily="34" charset="0"/>
                        </a:rPr>
                        <a:t> ở </a:t>
                      </a:r>
                      <a:r>
                        <a:rPr lang="en-US" sz="2000" b="1" kern="1200" dirty="0" err="1">
                          <a:solidFill>
                            <a:schemeClr val="tx1"/>
                          </a:solidFill>
                          <a:effectLst/>
                          <a:latin typeface="Arial" panose="020B0604020202020204" pitchFamily="34" charset="0"/>
                          <a:ea typeface="+mn-ea"/>
                          <a:cs typeface="Arial" panose="020B0604020202020204" pitchFamily="34" charset="0"/>
                        </a:rPr>
                        <a:t>các</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dấu</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câu</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các</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cụm</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từ</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rõ</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nghĩa</a:t>
                      </a:r>
                      <a:r>
                        <a:rPr lang="en-US" sz="2000" b="1" kern="1200" dirty="0">
                          <a:solidFill>
                            <a:schemeClr val="tx1"/>
                          </a:solidFill>
                          <a:effectLst/>
                          <a:latin typeface="Arial" panose="020B0604020202020204" pitchFamily="34" charset="0"/>
                          <a:ea typeface="+mn-ea"/>
                          <a:cs typeface="Arial" panose="020B0604020202020204" pitchFamily="34" charset="0"/>
                        </a:rPr>
                        <a:t> </a:t>
                      </a:r>
                      <a:endParaRPr lang="en-US" sz="2000" dirty="0"/>
                    </a:p>
                  </a:txBody>
                  <a:tcPr/>
                </a:tc>
                <a:tc>
                  <a:txBody>
                    <a:bodyPr/>
                    <a:lstStyle/>
                    <a:p>
                      <a:pPr algn="ctr"/>
                      <a:endParaRPr lang="en-US" b="1"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rgbClr val="FF0000"/>
                          </a:solidFill>
                        </a:rPr>
                        <a:t>1 ĐIỂM</a:t>
                      </a:r>
                    </a:p>
                    <a:p>
                      <a:pPr algn="ctr"/>
                      <a:endParaRPr lang="en-US" b="1" dirty="0">
                        <a:solidFill>
                          <a:srgbClr val="FF0000"/>
                        </a:solidFill>
                      </a:endParaRPr>
                    </a:p>
                  </a:txBody>
                  <a:tcPr/>
                </a:tc>
                <a:extLst>
                  <a:ext uri="{0D108BD9-81ED-4DB2-BD59-A6C34878D82A}">
                    <a16:rowId xmlns:a16="http://schemas.microsoft.com/office/drawing/2014/main" val="1586812232"/>
                  </a:ext>
                </a:extLst>
              </a:tr>
              <a:tr h="1076460">
                <a:tc>
                  <a:txBody>
                    <a:bodyPr/>
                    <a:lstStyle/>
                    <a:p>
                      <a:endParaRPr lang="en-US" sz="2000" b="1" kern="1200" dirty="0">
                        <a:solidFill>
                          <a:schemeClr val="tx1"/>
                        </a:solidFill>
                        <a:effectLst/>
                        <a:latin typeface="Arial" panose="020B0604020202020204" pitchFamily="34" charset="0"/>
                        <a:ea typeface="+mn-ea"/>
                        <a:cs typeface="Arial" panose="020B0604020202020204" pitchFamily="34" charset="0"/>
                      </a:endParaRPr>
                    </a:p>
                    <a:p>
                      <a:r>
                        <a:rPr lang="en-US" sz="2000" b="1" kern="1200" dirty="0" err="1">
                          <a:solidFill>
                            <a:schemeClr val="tx1"/>
                          </a:solidFill>
                          <a:effectLst/>
                          <a:latin typeface="Arial" panose="020B0604020202020204" pitchFamily="34" charset="0"/>
                          <a:ea typeface="+mn-ea"/>
                          <a:cs typeface="Arial" panose="020B0604020202020204" pitchFamily="34" charset="0"/>
                        </a:rPr>
                        <a:t>Trả</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lời</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đúng</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câu</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hỏi</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về</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nội</a:t>
                      </a:r>
                      <a:r>
                        <a:rPr lang="en-US" sz="2000" b="1" kern="1200" dirty="0">
                          <a:solidFill>
                            <a:schemeClr val="tx1"/>
                          </a:solidFill>
                          <a:effectLst/>
                          <a:latin typeface="Arial" panose="020B0604020202020204" pitchFamily="34" charset="0"/>
                          <a:ea typeface="+mn-ea"/>
                          <a:cs typeface="Arial" panose="020B0604020202020204" pitchFamily="34" charset="0"/>
                        </a:rPr>
                        <a:t> dung </a:t>
                      </a:r>
                      <a:r>
                        <a:rPr lang="en-US" sz="2000" b="1" kern="1200" dirty="0" err="1">
                          <a:solidFill>
                            <a:schemeClr val="tx1"/>
                          </a:solidFill>
                          <a:effectLst/>
                          <a:latin typeface="Arial" panose="020B0604020202020204" pitchFamily="34" charset="0"/>
                          <a:ea typeface="+mn-ea"/>
                          <a:cs typeface="Arial" panose="020B0604020202020204" pitchFamily="34" charset="0"/>
                        </a:rPr>
                        <a:t>đoạn</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đọc</a:t>
                      </a:r>
                      <a:r>
                        <a:rPr lang="en-US" sz="2000" b="1" kern="1200" dirty="0">
                          <a:solidFill>
                            <a:schemeClr val="tx1"/>
                          </a:solidFill>
                          <a:effectLst/>
                          <a:latin typeface="Arial" panose="020B0604020202020204" pitchFamily="34" charset="0"/>
                          <a:ea typeface="+mn-ea"/>
                          <a:cs typeface="Arial" panose="020B0604020202020204" pitchFamily="34" charset="0"/>
                        </a:rPr>
                        <a:t> </a:t>
                      </a:r>
                      <a:endParaRPr lang="en-US" sz="2000" dirty="0"/>
                    </a:p>
                  </a:txBody>
                  <a:tcPr/>
                </a:tc>
                <a:tc>
                  <a:txBody>
                    <a:bodyPr/>
                    <a:lstStyle/>
                    <a:p>
                      <a:pPr algn="ctr"/>
                      <a:endParaRPr lang="en-US" b="1"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rgbClr val="FF0000"/>
                          </a:solidFill>
                        </a:rPr>
                        <a:t>1 ĐIỂM</a:t>
                      </a:r>
                    </a:p>
                    <a:p>
                      <a:pPr algn="ctr"/>
                      <a:endParaRPr lang="en-US" b="1" dirty="0">
                        <a:solidFill>
                          <a:srgbClr val="FF0000"/>
                        </a:solidFill>
                      </a:endParaRPr>
                    </a:p>
                  </a:txBody>
                  <a:tcPr/>
                </a:tc>
                <a:extLst>
                  <a:ext uri="{0D108BD9-81ED-4DB2-BD59-A6C34878D82A}">
                    <a16:rowId xmlns:a16="http://schemas.microsoft.com/office/drawing/2014/main" val="3568703108"/>
                  </a:ext>
                </a:extLst>
              </a:tr>
            </a:tbl>
          </a:graphicData>
        </a:graphic>
      </p:graphicFrame>
    </p:spTree>
    <p:extLst>
      <p:ext uri="{BB962C8B-B14F-4D97-AF65-F5344CB8AC3E}">
        <p14:creationId xmlns:p14="http://schemas.microsoft.com/office/powerpoint/2010/main" val="42156474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73">
            <a:extLst>
              <a:ext uri="{FF2B5EF4-FFF2-40B4-BE49-F238E27FC236}">
                <a16:creationId xmlns:a16="http://schemas.microsoft.com/office/drawing/2014/main" id="{69231905-80BA-40B4-8EB8-38BDAA03A0DC}"/>
              </a:ext>
            </a:extLst>
          </p:cNvPr>
          <p:cNvSpPr txBox="1">
            <a:spLocks noChangeArrowheads="1"/>
          </p:cNvSpPr>
          <p:nvPr/>
        </p:nvSpPr>
        <p:spPr bwMode="gray">
          <a:xfrm>
            <a:off x="2251710" y="1505102"/>
            <a:ext cx="9006840" cy="5424562"/>
          </a:xfrm>
          <a:prstGeom prst="rect">
            <a:avLst/>
          </a:prstGeom>
          <a:noFill/>
          <a:ln w="12700" algn="ctr">
            <a:solidFill>
              <a:srgbClr val="D5781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marL="0" lvl="0" indent="0" algn="just" defTabSz="914400">
              <a:defRPr/>
            </a:pPr>
            <a:endParaRPr lang="en-US" dirty="0">
              <a:solidFill>
                <a:srgbClr val="00B0F0"/>
              </a:solidFill>
            </a:endParaRPr>
          </a:p>
          <a:p>
            <a:pPr algn="just">
              <a:lnSpc>
                <a:spcPts val="3500"/>
              </a:lnSpc>
              <a:buFont typeface="Symbol" pitchFamily="2" charset="2"/>
              <a:buChar char="Þ"/>
            </a:pPr>
            <a:r>
              <a:rPr lang="vi-VN" dirty="0">
                <a:solidFill>
                  <a:srgbClr val="0070C0"/>
                </a:solidFill>
              </a:rPr>
              <a:t>là đánh giá kết quả giáo dục </a:t>
            </a:r>
            <a:r>
              <a:rPr lang="en-US" dirty="0">
                <a:solidFill>
                  <a:srgbClr val="0070C0"/>
                </a:solidFill>
              </a:rPr>
              <a:t>HS</a:t>
            </a:r>
            <a:r>
              <a:rPr lang="vi-VN" dirty="0">
                <a:solidFill>
                  <a:srgbClr val="0070C0"/>
                </a:solidFill>
              </a:rPr>
              <a:t> sau một giai đoạn học tập, rèn luyện</a:t>
            </a:r>
          </a:p>
          <a:p>
            <a:pPr algn="just">
              <a:lnSpc>
                <a:spcPts val="3500"/>
              </a:lnSpc>
              <a:buFont typeface="Symbol" pitchFamily="2" charset="2"/>
              <a:buChar char="Þ"/>
            </a:pPr>
            <a:r>
              <a:rPr lang="vi-VN" dirty="0">
                <a:solidFill>
                  <a:srgbClr val="0070C0"/>
                </a:solidFill>
              </a:rPr>
              <a:t>nhằm xác định mức độ hoàn thành nhiệm vụ học tập</a:t>
            </a:r>
            <a:r>
              <a:rPr lang="en-US" dirty="0">
                <a:solidFill>
                  <a:srgbClr val="0070C0"/>
                </a:solidFill>
              </a:rPr>
              <a:t>, </a:t>
            </a:r>
            <a:r>
              <a:rPr lang="en-US" dirty="0" err="1">
                <a:solidFill>
                  <a:srgbClr val="0070C0"/>
                </a:solidFill>
              </a:rPr>
              <a:t>rèn</a:t>
            </a:r>
            <a:r>
              <a:rPr lang="en-US" dirty="0">
                <a:solidFill>
                  <a:srgbClr val="0070C0"/>
                </a:solidFill>
              </a:rPr>
              <a:t> </a:t>
            </a:r>
            <a:r>
              <a:rPr lang="en-US" dirty="0" err="1">
                <a:solidFill>
                  <a:srgbClr val="0070C0"/>
                </a:solidFill>
              </a:rPr>
              <a:t>luyện</a:t>
            </a:r>
            <a:r>
              <a:rPr lang="vi-VN" dirty="0">
                <a:solidFill>
                  <a:srgbClr val="0070C0"/>
                </a:solidFill>
              </a:rPr>
              <a:t> của </a:t>
            </a:r>
            <a:r>
              <a:rPr lang="en-US" dirty="0">
                <a:solidFill>
                  <a:srgbClr val="0070C0"/>
                </a:solidFill>
              </a:rPr>
              <a:t>HS </a:t>
            </a:r>
            <a:r>
              <a:rPr lang="vi-VN" dirty="0">
                <a:solidFill>
                  <a:srgbClr val="0070C0"/>
                </a:solidFill>
              </a:rPr>
              <a:t>theo yêu cầu cần đạt và biểu hiện cụ thể về các thành phần năng lực của từng môn học, hoạt động giáo dục được quy định trong chương trình </a:t>
            </a:r>
            <a:r>
              <a:rPr lang="en-US" dirty="0">
                <a:solidFill>
                  <a:srgbClr val="0070C0"/>
                </a:solidFill>
              </a:rPr>
              <a:t>GDPT</a:t>
            </a:r>
            <a:r>
              <a:rPr lang="vi-VN" dirty="0">
                <a:solidFill>
                  <a:srgbClr val="0070C0"/>
                </a:solidFill>
              </a:rPr>
              <a:t> cấp tiểu học và sự hình thành, phát triển phẩm chất, năng lực </a:t>
            </a:r>
            <a:r>
              <a:rPr lang="en-US" dirty="0">
                <a:solidFill>
                  <a:srgbClr val="0070C0"/>
                </a:solidFill>
              </a:rPr>
              <a:t>HS.</a:t>
            </a:r>
          </a:p>
          <a:p>
            <a:pPr marL="0" lvl="0" indent="0" algn="just" defTabSz="914400">
              <a:defRPr/>
            </a:pPr>
            <a:endParaRPr lang="en-US" dirty="0">
              <a:solidFill>
                <a:srgbClr val="00B0F0"/>
              </a:solidFill>
            </a:endParaRPr>
          </a:p>
          <a:p>
            <a:pPr marL="0" lvl="0" indent="0" algn="just" defTabSz="914400">
              <a:defRPr/>
            </a:pPr>
            <a:r>
              <a:rPr lang="vi-VN" dirty="0">
                <a:solidFill>
                  <a:srgbClr val="00B0F0"/>
                </a:solidFill>
              </a:rPr>
              <a:t> </a:t>
            </a:r>
            <a:endParaRPr lang="en-US" dirty="0">
              <a:solidFill>
                <a:srgbClr val="00B0F0"/>
              </a:solidFill>
            </a:endParaRPr>
          </a:p>
        </p:txBody>
      </p:sp>
      <p:sp>
        <p:nvSpPr>
          <p:cNvPr id="50180" name="AutoShape 3">
            <a:extLst>
              <a:ext uri="{FF2B5EF4-FFF2-40B4-BE49-F238E27FC236}">
                <a16:creationId xmlns:a16="http://schemas.microsoft.com/office/drawing/2014/main" id="{F281527C-27CD-49E4-9D79-07EEE7A5E3A2}"/>
              </a:ext>
            </a:extLst>
          </p:cNvPr>
          <p:cNvSpPr>
            <a:spLocks noChangeArrowheads="1"/>
          </p:cNvSpPr>
          <p:nvPr/>
        </p:nvSpPr>
        <p:spPr bwMode="ltGray">
          <a:xfrm>
            <a:off x="362337" y="1564103"/>
            <a:ext cx="1762125" cy="4049619"/>
          </a:xfrm>
          <a:prstGeom prst="rightArrow">
            <a:avLst>
              <a:gd name="adj1" fmla="val 79306"/>
              <a:gd name="adj2" fmla="val 32394"/>
            </a:avLst>
          </a:prstGeom>
          <a:solidFill>
            <a:srgbClr val="D5781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4342" name="Text Box 73">
            <a:extLst>
              <a:ext uri="{FF2B5EF4-FFF2-40B4-BE49-F238E27FC236}">
                <a16:creationId xmlns:a16="http://schemas.microsoft.com/office/drawing/2014/main" id="{3FC04836-3B1C-49C6-A06C-485C7F1E2888}"/>
              </a:ext>
            </a:extLst>
          </p:cNvPr>
          <p:cNvSpPr txBox="1">
            <a:spLocks noChangeArrowheads="1"/>
          </p:cNvSpPr>
          <p:nvPr/>
        </p:nvSpPr>
        <p:spPr bwMode="gray">
          <a:xfrm>
            <a:off x="474561" y="2241885"/>
            <a:ext cx="1289319" cy="283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a:lnSpc>
                <a:spcPct val="130000"/>
              </a:lnSpc>
              <a:buClr>
                <a:schemeClr val="hlink"/>
              </a:buClr>
              <a:buFont typeface="Wingdings" panose="05000000000000000000" pitchFamily="2" charset="2"/>
              <a:buNone/>
            </a:pPr>
            <a:r>
              <a:rPr lang="en-US" altLang="en-US" dirty="0" err="1">
                <a:solidFill>
                  <a:schemeClr val="bg1"/>
                </a:solidFill>
                <a:cs typeface="Times New Roman" panose="02020603050405020304" pitchFamily="18" charset="0"/>
              </a:rPr>
              <a:t>Đánh</a:t>
            </a:r>
            <a:r>
              <a:rPr lang="en-US" altLang="en-US" dirty="0">
                <a:solidFill>
                  <a:schemeClr val="bg1"/>
                </a:solidFill>
                <a:cs typeface="Times New Roman" panose="02020603050405020304" pitchFamily="18" charset="0"/>
              </a:rPr>
              <a:t> </a:t>
            </a:r>
            <a:r>
              <a:rPr lang="en-US" altLang="en-US" dirty="0" err="1">
                <a:solidFill>
                  <a:schemeClr val="bg1"/>
                </a:solidFill>
                <a:cs typeface="Times New Roman" panose="02020603050405020304" pitchFamily="18" charset="0"/>
              </a:rPr>
              <a:t>giá</a:t>
            </a:r>
            <a:r>
              <a:rPr lang="en-US" altLang="en-US" dirty="0">
                <a:solidFill>
                  <a:schemeClr val="bg1"/>
                </a:solidFill>
                <a:cs typeface="Times New Roman" panose="02020603050405020304" pitchFamily="18" charset="0"/>
              </a:rPr>
              <a:t> </a:t>
            </a:r>
            <a:r>
              <a:rPr lang="en-US" altLang="en-US" dirty="0" err="1">
                <a:solidFill>
                  <a:schemeClr val="bg1"/>
                </a:solidFill>
                <a:cs typeface="Times New Roman" panose="02020603050405020304" pitchFamily="18" charset="0"/>
              </a:rPr>
              <a:t>định</a:t>
            </a:r>
            <a:r>
              <a:rPr lang="en-US" altLang="en-US" dirty="0">
                <a:solidFill>
                  <a:schemeClr val="bg1"/>
                </a:solidFill>
                <a:cs typeface="Times New Roman" panose="02020603050405020304" pitchFamily="18" charset="0"/>
              </a:rPr>
              <a:t> </a:t>
            </a:r>
            <a:r>
              <a:rPr lang="en-US" altLang="en-US" dirty="0" err="1">
                <a:solidFill>
                  <a:schemeClr val="bg1"/>
                </a:solidFill>
                <a:cs typeface="Times New Roman" panose="02020603050405020304" pitchFamily="18" charset="0"/>
              </a:rPr>
              <a:t>kì</a:t>
            </a:r>
            <a:r>
              <a:rPr lang="en-US" altLang="en-US" dirty="0">
                <a:solidFill>
                  <a:schemeClr val="bg1"/>
                </a:solidFill>
                <a:cs typeface="Times New Roman" panose="02020603050405020304" pitchFamily="18" charset="0"/>
              </a:rPr>
              <a:t> </a:t>
            </a:r>
            <a:r>
              <a:rPr lang="en-US" altLang="en-US" dirty="0" err="1">
                <a:solidFill>
                  <a:schemeClr val="bg1"/>
                </a:solidFill>
                <a:cs typeface="Times New Roman" panose="02020603050405020304" pitchFamily="18" charset="0"/>
              </a:rPr>
              <a:t>là</a:t>
            </a:r>
            <a:r>
              <a:rPr lang="en-US" altLang="en-US" dirty="0">
                <a:solidFill>
                  <a:schemeClr val="bg1"/>
                </a:solidFill>
                <a:cs typeface="Times New Roman" panose="02020603050405020304" pitchFamily="18" charset="0"/>
              </a:rPr>
              <a:t> </a:t>
            </a:r>
            <a:r>
              <a:rPr lang="en-US" altLang="en-US" dirty="0" err="1">
                <a:solidFill>
                  <a:schemeClr val="bg1"/>
                </a:solidFill>
                <a:cs typeface="Times New Roman" panose="02020603050405020304" pitchFamily="18" charset="0"/>
              </a:rPr>
              <a:t>gì</a:t>
            </a:r>
            <a:r>
              <a:rPr lang="en-US" altLang="en-US" dirty="0">
                <a:solidFill>
                  <a:schemeClr val="bg1"/>
                </a:solidFill>
                <a:cs typeface="Times New Roman" panose="02020603050405020304" pitchFamily="18" charset="0"/>
              </a:rPr>
              <a:t>?</a:t>
            </a:r>
          </a:p>
        </p:txBody>
      </p:sp>
      <p:sp>
        <p:nvSpPr>
          <p:cNvPr id="8" name="Snip Single Corner Rectangle 7">
            <a:extLst>
              <a:ext uri="{FF2B5EF4-FFF2-40B4-BE49-F238E27FC236}">
                <a16:creationId xmlns:a16="http://schemas.microsoft.com/office/drawing/2014/main" id="{F32DA52E-37C8-476F-B569-7F381DC8E4D5}"/>
              </a:ext>
            </a:extLst>
          </p:cNvPr>
          <p:cNvSpPr/>
          <p:nvPr/>
        </p:nvSpPr>
        <p:spPr>
          <a:xfrm flipH="1">
            <a:off x="1643603" y="170531"/>
            <a:ext cx="9711161" cy="777205"/>
          </a:xfrm>
          <a:prstGeom prst="snip1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effectLst>
            <a:outerShdw blurRad="50800" dist="38100" dir="5400000" algn="t"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anchor="ctr"/>
          <a:lstStyle/>
          <a:p>
            <a:pPr algn="ctr"/>
            <a:r>
              <a:rPr lang="en-US" sz="2800" b="1" dirty="0">
                <a:solidFill>
                  <a:srgbClr val="FF0000"/>
                </a:solidFill>
                <a:latin typeface="Arial" panose="020B0604020202020204" pitchFamily="34" charset="0"/>
                <a:cs typeface="Arial" panose="020B0604020202020204" pitchFamily="34" charset="0"/>
              </a:rPr>
              <a:t>QUY ĐỊNH VỀ ĐÁNH GIÁ ĐỊNH KÌ TRONG THÔNG T</a:t>
            </a:r>
            <a:r>
              <a:rPr lang="vi-VN" sz="2800" b="1" dirty="0">
                <a:solidFill>
                  <a:srgbClr val="FF0000"/>
                </a:solidFill>
                <a:cs typeface="Arial" panose="020B0604020202020204" pitchFamily="34" charset="0"/>
              </a:rPr>
              <a:t>Ư</a:t>
            </a:r>
            <a:r>
              <a:rPr lang="en-US" sz="2800" b="1" dirty="0">
                <a:solidFill>
                  <a:srgbClr val="FF0000"/>
                </a:solidFill>
                <a:latin typeface="Arial" panose="020B0604020202020204" pitchFamily="34" charset="0"/>
                <a:cs typeface="Arial" panose="020B0604020202020204" pitchFamily="34" charset="0"/>
              </a:rPr>
              <a:t> 27</a:t>
            </a:r>
          </a:p>
        </p:txBody>
      </p:sp>
    </p:spTree>
    <p:extLst>
      <p:ext uri="{BB962C8B-B14F-4D97-AF65-F5344CB8AC3E}">
        <p14:creationId xmlns:p14="http://schemas.microsoft.com/office/powerpoint/2010/main" val="38822368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73">
            <a:extLst>
              <a:ext uri="{FF2B5EF4-FFF2-40B4-BE49-F238E27FC236}">
                <a16:creationId xmlns:a16="http://schemas.microsoft.com/office/drawing/2014/main" id="{69231905-80BA-40B4-8EB8-38BDAA03A0DC}"/>
              </a:ext>
            </a:extLst>
          </p:cNvPr>
          <p:cNvSpPr txBox="1">
            <a:spLocks noChangeArrowheads="1"/>
          </p:cNvSpPr>
          <p:nvPr/>
        </p:nvSpPr>
        <p:spPr bwMode="gray">
          <a:xfrm>
            <a:off x="2251710" y="1505102"/>
            <a:ext cx="9006840" cy="4465325"/>
          </a:xfrm>
          <a:prstGeom prst="rect">
            <a:avLst/>
          </a:prstGeom>
          <a:noFill/>
          <a:ln w="12700" algn="ctr">
            <a:solidFill>
              <a:srgbClr val="D5781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algn="just">
              <a:lnSpc>
                <a:spcPct val="100000"/>
              </a:lnSpc>
              <a:spcBef>
                <a:spcPts val="100"/>
              </a:spcBef>
              <a:spcAft>
                <a:spcPts val="100"/>
              </a:spcAft>
            </a:pPr>
            <a:r>
              <a:rPr lang="en-US" dirty="0">
                <a:solidFill>
                  <a:srgbClr val="FF0000"/>
                </a:solidFill>
                <a:latin typeface="Times New Roman" charset="0"/>
                <a:ea typeface="Calibri" charset="0"/>
                <a:cs typeface="Times New Roman" charset="0"/>
              </a:rPr>
              <a:t>MỤC TIÊU</a:t>
            </a:r>
          </a:p>
          <a:p>
            <a:pPr algn="just">
              <a:lnSpc>
                <a:spcPct val="100000"/>
              </a:lnSpc>
              <a:spcBef>
                <a:spcPts val="100"/>
              </a:spcBef>
              <a:spcAft>
                <a:spcPts val="100"/>
              </a:spcAft>
            </a:pPr>
            <a:r>
              <a:rPr lang="en-US" dirty="0"/>
              <a:t>     </a:t>
            </a:r>
            <a:r>
              <a:rPr lang="en-US" dirty="0" err="1"/>
              <a:t>Kiểm</a:t>
            </a:r>
            <a:r>
              <a:rPr lang="en-US" dirty="0"/>
              <a:t> </a:t>
            </a:r>
            <a:r>
              <a:rPr lang="en-US" dirty="0" err="1"/>
              <a:t>tra</a:t>
            </a:r>
            <a:r>
              <a:rPr lang="en-US" dirty="0"/>
              <a:t> </a:t>
            </a:r>
            <a:r>
              <a:rPr lang="en-US" dirty="0" err="1"/>
              <a:t>kĩ</a:t>
            </a:r>
            <a:r>
              <a:rPr lang="en-US" dirty="0"/>
              <a:t> </a:t>
            </a:r>
            <a:r>
              <a:rPr lang="en-US" dirty="0" err="1"/>
              <a:t>năng</a:t>
            </a:r>
            <a:r>
              <a:rPr lang="en-US" dirty="0"/>
              <a:t> </a:t>
            </a:r>
            <a:r>
              <a:rPr lang="en-US" dirty="0" err="1"/>
              <a:t>đọc</a:t>
            </a:r>
            <a:r>
              <a:rPr lang="en-US" dirty="0"/>
              <a:t> </a:t>
            </a:r>
            <a:r>
              <a:rPr lang="en-US" dirty="0" err="1"/>
              <a:t>hiểu</a:t>
            </a:r>
            <a:r>
              <a:rPr lang="en-US" dirty="0"/>
              <a:t> </a:t>
            </a:r>
            <a:r>
              <a:rPr lang="en-US" dirty="0" err="1"/>
              <a:t>kết</a:t>
            </a:r>
            <a:r>
              <a:rPr lang="en-US" dirty="0"/>
              <a:t> </a:t>
            </a:r>
            <a:r>
              <a:rPr lang="en-US" dirty="0" err="1"/>
              <a:t>hợp</a:t>
            </a:r>
            <a:r>
              <a:rPr lang="en-US" dirty="0"/>
              <a:t> </a:t>
            </a:r>
            <a:r>
              <a:rPr lang="en-US" dirty="0" err="1"/>
              <a:t>kiểm</a:t>
            </a:r>
            <a:r>
              <a:rPr lang="en-US" dirty="0"/>
              <a:t> </a:t>
            </a:r>
            <a:r>
              <a:rPr lang="en-US" dirty="0" err="1"/>
              <a:t>tra</a:t>
            </a:r>
            <a:r>
              <a:rPr lang="en-US" dirty="0"/>
              <a:t> </a:t>
            </a:r>
            <a:r>
              <a:rPr lang="en-US" dirty="0" err="1"/>
              <a:t>luyện</a:t>
            </a:r>
            <a:r>
              <a:rPr lang="en-US" dirty="0"/>
              <a:t> </a:t>
            </a:r>
            <a:r>
              <a:rPr lang="en-US" dirty="0" err="1"/>
              <a:t>từ</a:t>
            </a:r>
            <a:r>
              <a:rPr lang="en-US" dirty="0"/>
              <a:t> </a:t>
            </a:r>
            <a:r>
              <a:rPr lang="en-US" dirty="0" err="1"/>
              <a:t>và</a:t>
            </a:r>
            <a:r>
              <a:rPr lang="en-US" dirty="0"/>
              <a:t> </a:t>
            </a:r>
            <a:r>
              <a:rPr lang="en-US" dirty="0" err="1"/>
              <a:t>câu</a:t>
            </a:r>
            <a:r>
              <a:rPr lang="en-US" dirty="0"/>
              <a:t> (</a:t>
            </a:r>
            <a:r>
              <a:rPr lang="en-US" dirty="0" err="1"/>
              <a:t>kiến</a:t>
            </a:r>
            <a:r>
              <a:rPr lang="en-US" dirty="0"/>
              <a:t> </a:t>
            </a:r>
            <a:r>
              <a:rPr lang="en-US" dirty="0" err="1"/>
              <a:t>thức</a:t>
            </a:r>
            <a:r>
              <a:rPr lang="en-US" dirty="0"/>
              <a:t> </a:t>
            </a:r>
            <a:r>
              <a:rPr lang="en-US" dirty="0" err="1"/>
              <a:t>tiếng</a:t>
            </a:r>
            <a:r>
              <a:rPr lang="en-US" dirty="0"/>
              <a:t> </a:t>
            </a:r>
            <a:r>
              <a:rPr lang="en-US" dirty="0" err="1"/>
              <a:t>Việt</a:t>
            </a:r>
            <a:r>
              <a:rPr lang="en-US" dirty="0"/>
              <a:t>) </a:t>
            </a:r>
            <a:r>
              <a:rPr lang="en-US" dirty="0" err="1"/>
              <a:t>của</a:t>
            </a:r>
            <a:r>
              <a:rPr lang="en-US" dirty="0"/>
              <a:t> HS </a:t>
            </a:r>
            <a:r>
              <a:rPr lang="en-US" dirty="0" err="1"/>
              <a:t>theo</a:t>
            </a:r>
            <a:r>
              <a:rPr lang="en-US" dirty="0"/>
              <a:t> </a:t>
            </a:r>
            <a:r>
              <a:rPr lang="en-US" dirty="0" err="1"/>
              <a:t>quy</a:t>
            </a:r>
            <a:r>
              <a:rPr lang="en-US" dirty="0"/>
              <a:t> </a:t>
            </a:r>
            <a:r>
              <a:rPr lang="en-US" dirty="0" err="1"/>
              <a:t>định</a:t>
            </a:r>
            <a:r>
              <a:rPr lang="en-US" dirty="0"/>
              <a:t> </a:t>
            </a:r>
            <a:r>
              <a:rPr lang="en-US" dirty="0" err="1"/>
              <a:t>của</a:t>
            </a:r>
            <a:r>
              <a:rPr lang="en-US" dirty="0"/>
              <a:t> </a:t>
            </a:r>
            <a:r>
              <a:rPr lang="en-US" dirty="0" err="1"/>
              <a:t>Chương</a:t>
            </a:r>
            <a:r>
              <a:rPr lang="en-US" dirty="0"/>
              <a:t> </a:t>
            </a:r>
            <a:r>
              <a:rPr lang="en-US" dirty="0" err="1"/>
              <a:t>trình</a:t>
            </a:r>
            <a:r>
              <a:rPr lang="en-US" dirty="0"/>
              <a:t> </a:t>
            </a:r>
            <a:r>
              <a:rPr lang="en-US" dirty="0" err="1"/>
              <a:t>Tiếng</a:t>
            </a:r>
            <a:r>
              <a:rPr lang="en-US" dirty="0"/>
              <a:t> </a:t>
            </a:r>
            <a:r>
              <a:rPr lang="en-US" dirty="0" err="1"/>
              <a:t>Việt</a:t>
            </a:r>
            <a:r>
              <a:rPr lang="en-US" dirty="0"/>
              <a:t> 2, 3</a:t>
            </a:r>
          </a:p>
          <a:p>
            <a:pPr algn="just">
              <a:lnSpc>
                <a:spcPct val="100000"/>
              </a:lnSpc>
              <a:spcBef>
                <a:spcPts val="100"/>
              </a:spcBef>
              <a:spcAft>
                <a:spcPts val="100"/>
              </a:spcAft>
            </a:pPr>
            <a:r>
              <a:rPr lang="en-US" dirty="0">
                <a:solidFill>
                  <a:srgbClr val="FF0000"/>
                </a:solidFill>
                <a:latin typeface="Times New Roman" charset="0"/>
                <a:cs typeface="Times New Roman" charset="0"/>
              </a:rPr>
              <a:t>CÁCH ĐÁNH GIÁ, CHO ĐIỂM</a:t>
            </a:r>
            <a:endParaRPr lang="en-VN" dirty="0"/>
          </a:p>
          <a:p>
            <a:pPr algn="just"/>
            <a:r>
              <a:rPr lang="en-US" dirty="0"/>
              <a:t>+ </a:t>
            </a:r>
            <a:r>
              <a:rPr lang="en-US" dirty="0" err="1"/>
              <a:t>Điểm</a:t>
            </a:r>
            <a:r>
              <a:rPr lang="en-US" dirty="0"/>
              <a:t> </a:t>
            </a:r>
            <a:r>
              <a:rPr lang="en-US" dirty="0" err="1"/>
              <a:t>tối</a:t>
            </a:r>
            <a:r>
              <a:rPr lang="en-US" dirty="0"/>
              <a:t> </a:t>
            </a:r>
            <a:r>
              <a:rPr lang="en-US" dirty="0" err="1"/>
              <a:t>đa</a:t>
            </a:r>
            <a:r>
              <a:rPr lang="en-US" dirty="0"/>
              <a:t> </a:t>
            </a:r>
            <a:r>
              <a:rPr lang="en-US" dirty="0" err="1"/>
              <a:t>cho</a:t>
            </a:r>
            <a:r>
              <a:rPr lang="en-US" dirty="0"/>
              <a:t> </a:t>
            </a:r>
            <a:r>
              <a:rPr lang="en-US" dirty="0" err="1"/>
              <a:t>mỗi</a:t>
            </a:r>
            <a:r>
              <a:rPr lang="en-US" dirty="0"/>
              <a:t> </a:t>
            </a:r>
            <a:r>
              <a:rPr lang="en-US" dirty="0" err="1"/>
              <a:t>câu</a:t>
            </a:r>
            <a:r>
              <a:rPr lang="en-US" dirty="0"/>
              <a:t> </a:t>
            </a:r>
            <a:r>
              <a:rPr lang="en-US" dirty="0" err="1"/>
              <a:t>trắc</a:t>
            </a:r>
            <a:r>
              <a:rPr lang="en-US" dirty="0"/>
              <a:t> </a:t>
            </a:r>
            <a:r>
              <a:rPr lang="en-US" dirty="0" err="1"/>
              <a:t>nghiệm</a:t>
            </a:r>
            <a:r>
              <a:rPr lang="en-US" dirty="0"/>
              <a:t> (</a:t>
            </a:r>
            <a:r>
              <a:rPr lang="en-US" dirty="0" err="1"/>
              <a:t>lựa</a:t>
            </a:r>
            <a:r>
              <a:rPr lang="en-US" dirty="0"/>
              <a:t> </a:t>
            </a:r>
            <a:r>
              <a:rPr lang="en-US" dirty="0" err="1"/>
              <a:t>chọn</a:t>
            </a:r>
            <a:r>
              <a:rPr lang="en-US" dirty="0"/>
              <a:t>, </a:t>
            </a:r>
            <a:r>
              <a:rPr lang="en-US" dirty="0" err="1"/>
              <a:t>trả</a:t>
            </a:r>
            <a:r>
              <a:rPr lang="en-US" dirty="0"/>
              <a:t> </a:t>
            </a:r>
            <a:r>
              <a:rPr lang="en-US" dirty="0" err="1"/>
              <a:t>lời</a:t>
            </a:r>
            <a:r>
              <a:rPr lang="en-US" dirty="0"/>
              <a:t> </a:t>
            </a:r>
            <a:r>
              <a:rPr lang="en-US" dirty="0" err="1"/>
              <a:t>ngắn</a:t>
            </a:r>
            <a:r>
              <a:rPr lang="en-US" dirty="0"/>
              <a:t>, </a:t>
            </a:r>
            <a:r>
              <a:rPr lang="en-US" dirty="0" err="1"/>
              <a:t>điền</a:t>
            </a:r>
            <a:r>
              <a:rPr lang="en-US" dirty="0"/>
              <a:t>, </a:t>
            </a:r>
            <a:r>
              <a:rPr lang="en-US" dirty="0" err="1"/>
              <a:t>nối</a:t>
            </a:r>
            <a:r>
              <a:rPr lang="en-US" dirty="0"/>
              <a:t>…): 0,5 </a:t>
            </a:r>
            <a:r>
              <a:rPr lang="en-US" dirty="0" err="1"/>
              <a:t>điểm</a:t>
            </a:r>
            <a:r>
              <a:rPr lang="en-US" dirty="0"/>
              <a:t>. </a:t>
            </a:r>
            <a:endParaRPr lang="en-VN" dirty="0"/>
          </a:p>
          <a:p>
            <a:pPr algn="just"/>
            <a:r>
              <a:rPr lang="en-US" dirty="0"/>
              <a:t>+ </a:t>
            </a:r>
            <a:r>
              <a:rPr lang="en-US" dirty="0" err="1"/>
              <a:t>Điểm</a:t>
            </a:r>
            <a:r>
              <a:rPr lang="en-US" dirty="0"/>
              <a:t> </a:t>
            </a:r>
            <a:r>
              <a:rPr lang="en-US" dirty="0" err="1"/>
              <a:t>tối</a:t>
            </a:r>
            <a:r>
              <a:rPr lang="en-US" dirty="0"/>
              <a:t> </a:t>
            </a:r>
            <a:r>
              <a:rPr lang="en-US" dirty="0" err="1"/>
              <a:t>đa</a:t>
            </a:r>
            <a:r>
              <a:rPr lang="en-US" dirty="0"/>
              <a:t> </a:t>
            </a:r>
            <a:r>
              <a:rPr lang="en-US" dirty="0" err="1"/>
              <a:t>cho</a:t>
            </a:r>
            <a:r>
              <a:rPr lang="en-US" dirty="0"/>
              <a:t> </a:t>
            </a:r>
            <a:r>
              <a:rPr lang="en-US" dirty="0" err="1"/>
              <a:t>mỗi</a:t>
            </a:r>
            <a:r>
              <a:rPr lang="en-US" dirty="0"/>
              <a:t> </a:t>
            </a:r>
            <a:r>
              <a:rPr lang="en-US" dirty="0" err="1"/>
              <a:t>câu</a:t>
            </a:r>
            <a:r>
              <a:rPr lang="en-US" dirty="0"/>
              <a:t> </a:t>
            </a:r>
            <a:r>
              <a:rPr lang="en-US" dirty="0" err="1"/>
              <a:t>trả</a:t>
            </a:r>
            <a:r>
              <a:rPr lang="en-US" dirty="0"/>
              <a:t> </a:t>
            </a:r>
            <a:r>
              <a:rPr lang="en-US" dirty="0" err="1"/>
              <a:t>lời</a:t>
            </a:r>
            <a:r>
              <a:rPr lang="en-US" dirty="0"/>
              <a:t> </a:t>
            </a:r>
            <a:r>
              <a:rPr lang="en-US" dirty="0" err="1"/>
              <a:t>câu</a:t>
            </a:r>
            <a:r>
              <a:rPr lang="en-US" dirty="0"/>
              <a:t> </a:t>
            </a:r>
            <a:r>
              <a:rPr lang="en-US" dirty="0" err="1"/>
              <a:t>hỏi</a:t>
            </a:r>
            <a:r>
              <a:rPr lang="en-US" dirty="0"/>
              <a:t> </a:t>
            </a:r>
            <a:r>
              <a:rPr lang="en-US" dirty="0" err="1"/>
              <a:t>mở</a:t>
            </a:r>
            <a:r>
              <a:rPr lang="en-US" dirty="0"/>
              <a:t> (</a:t>
            </a:r>
            <a:r>
              <a:rPr lang="en-US" dirty="0" err="1"/>
              <a:t>chủ</a:t>
            </a:r>
            <a:r>
              <a:rPr lang="en-US" dirty="0"/>
              <a:t> </a:t>
            </a:r>
            <a:r>
              <a:rPr lang="en-US" dirty="0" err="1"/>
              <a:t>yếu</a:t>
            </a:r>
            <a:r>
              <a:rPr lang="en-US" dirty="0"/>
              <a:t> </a:t>
            </a:r>
            <a:r>
              <a:rPr lang="en-US" dirty="0" err="1"/>
              <a:t>là</a:t>
            </a:r>
            <a:r>
              <a:rPr lang="en-US" dirty="0"/>
              <a:t> </a:t>
            </a:r>
            <a:r>
              <a:rPr lang="en-US" dirty="0" err="1"/>
              <a:t>câu</a:t>
            </a:r>
            <a:r>
              <a:rPr lang="en-US" dirty="0"/>
              <a:t> </a:t>
            </a:r>
            <a:r>
              <a:rPr lang="en-US" dirty="0" err="1"/>
              <a:t>hỏi</a:t>
            </a:r>
            <a:r>
              <a:rPr lang="en-US" dirty="0"/>
              <a:t> ở </a:t>
            </a:r>
            <a:r>
              <a:rPr lang="en-US" dirty="0" err="1"/>
              <a:t>mức</a:t>
            </a:r>
            <a:r>
              <a:rPr lang="en-US" dirty="0"/>
              <a:t> 2, 3) : 1 </a:t>
            </a:r>
            <a:r>
              <a:rPr lang="en-US" dirty="0" err="1"/>
              <a:t>điểm</a:t>
            </a:r>
            <a:r>
              <a:rPr lang="en-US" dirty="0"/>
              <a:t>. </a:t>
            </a:r>
            <a:endParaRPr lang="en-VN" dirty="0"/>
          </a:p>
          <a:p>
            <a:pPr marL="0" lvl="0" indent="0" algn="just" defTabSz="914400">
              <a:defRPr/>
            </a:pPr>
            <a:r>
              <a:rPr lang="vi-VN" dirty="0">
                <a:solidFill>
                  <a:srgbClr val="00B0F0"/>
                </a:solidFill>
              </a:rPr>
              <a:t> </a:t>
            </a:r>
            <a:endParaRPr lang="en-US" dirty="0">
              <a:solidFill>
                <a:srgbClr val="00B0F0"/>
              </a:solidFill>
            </a:endParaRPr>
          </a:p>
        </p:txBody>
      </p:sp>
      <p:sp>
        <p:nvSpPr>
          <p:cNvPr id="14342" name="Text Box 73">
            <a:extLst>
              <a:ext uri="{FF2B5EF4-FFF2-40B4-BE49-F238E27FC236}">
                <a16:creationId xmlns:a16="http://schemas.microsoft.com/office/drawing/2014/main" id="{3FC04836-3B1C-49C6-A06C-485C7F1E2888}"/>
              </a:ext>
            </a:extLst>
          </p:cNvPr>
          <p:cNvSpPr txBox="1">
            <a:spLocks noChangeArrowheads="1"/>
          </p:cNvSpPr>
          <p:nvPr/>
        </p:nvSpPr>
        <p:spPr bwMode="gray">
          <a:xfrm>
            <a:off x="208131" y="2241885"/>
            <a:ext cx="1555750" cy="3184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algn="ctr">
              <a:lnSpc>
                <a:spcPct val="150000"/>
              </a:lnSpc>
              <a:spcAft>
                <a:spcPts val="0"/>
              </a:spcAft>
            </a:pPr>
            <a:r>
              <a:rPr lang="en-US" altLang="en-US" sz="1600" dirty="0">
                <a:solidFill>
                  <a:schemeClr val="bg1"/>
                </a:solidFill>
              </a:rPr>
              <a:t> </a:t>
            </a:r>
            <a:r>
              <a:rPr lang="en-US" sz="2000" dirty="0" err="1">
                <a:solidFill>
                  <a:schemeClr val="bg1"/>
                </a:solidFill>
              </a:rPr>
              <a:t>Kiểm</a:t>
            </a:r>
            <a:r>
              <a:rPr lang="en-US" sz="2000" dirty="0">
                <a:solidFill>
                  <a:schemeClr val="bg1"/>
                </a:solidFill>
              </a:rPr>
              <a:t> </a:t>
            </a:r>
            <a:r>
              <a:rPr lang="en-US" sz="2000" dirty="0" err="1">
                <a:solidFill>
                  <a:schemeClr val="bg1"/>
                </a:solidFill>
              </a:rPr>
              <a:t>tra</a:t>
            </a:r>
            <a:r>
              <a:rPr lang="en-US" sz="2000" dirty="0">
                <a:solidFill>
                  <a:schemeClr val="bg1"/>
                </a:solidFill>
              </a:rPr>
              <a:t> </a:t>
            </a:r>
          </a:p>
          <a:p>
            <a:pPr algn="ctr">
              <a:lnSpc>
                <a:spcPct val="150000"/>
              </a:lnSpc>
              <a:spcAft>
                <a:spcPts val="0"/>
              </a:spcAft>
            </a:pPr>
            <a:r>
              <a:rPr lang="en-US" sz="2000" dirty="0" err="1">
                <a:solidFill>
                  <a:schemeClr val="bg1"/>
                </a:solidFill>
              </a:rPr>
              <a:t>đọc</a:t>
            </a:r>
            <a:r>
              <a:rPr lang="en-US" sz="2000" dirty="0">
                <a:solidFill>
                  <a:schemeClr val="bg1"/>
                </a:solidFill>
              </a:rPr>
              <a:t> </a:t>
            </a:r>
            <a:r>
              <a:rPr lang="en-US" sz="2000" dirty="0" err="1">
                <a:solidFill>
                  <a:schemeClr val="bg1"/>
                </a:solidFill>
              </a:rPr>
              <a:t>hiểu</a:t>
            </a:r>
            <a:r>
              <a:rPr lang="en-US" sz="2000" dirty="0">
                <a:solidFill>
                  <a:schemeClr val="bg1"/>
                </a:solidFill>
              </a:rPr>
              <a:t>  </a:t>
            </a:r>
            <a:r>
              <a:rPr lang="en-US" sz="2000" dirty="0" err="1">
                <a:solidFill>
                  <a:schemeClr val="bg1"/>
                </a:solidFill>
              </a:rPr>
              <a:t>kết</a:t>
            </a:r>
            <a:r>
              <a:rPr lang="en-US" sz="2000" dirty="0">
                <a:solidFill>
                  <a:schemeClr val="bg1"/>
                </a:solidFill>
              </a:rPr>
              <a:t> </a:t>
            </a:r>
            <a:r>
              <a:rPr lang="en-US" sz="2000" dirty="0" err="1">
                <a:solidFill>
                  <a:schemeClr val="bg1"/>
                </a:solidFill>
              </a:rPr>
              <a:t>hợp</a:t>
            </a:r>
            <a:r>
              <a:rPr lang="en-US" sz="2000" dirty="0">
                <a:solidFill>
                  <a:schemeClr val="bg1"/>
                </a:solidFill>
              </a:rPr>
              <a:t> </a:t>
            </a:r>
            <a:r>
              <a:rPr lang="en-US" sz="2000" dirty="0" err="1">
                <a:solidFill>
                  <a:schemeClr val="bg1"/>
                </a:solidFill>
              </a:rPr>
              <a:t>kiểm</a:t>
            </a:r>
            <a:r>
              <a:rPr lang="en-US" sz="2000" dirty="0">
                <a:solidFill>
                  <a:schemeClr val="bg1"/>
                </a:solidFill>
              </a:rPr>
              <a:t> </a:t>
            </a:r>
            <a:r>
              <a:rPr lang="en-US" sz="2000" dirty="0" err="1">
                <a:solidFill>
                  <a:schemeClr val="bg1"/>
                </a:solidFill>
              </a:rPr>
              <a:t>tra</a:t>
            </a:r>
            <a:r>
              <a:rPr lang="en-US" sz="2000" dirty="0">
                <a:solidFill>
                  <a:schemeClr val="bg1"/>
                </a:solidFill>
              </a:rPr>
              <a:t> </a:t>
            </a:r>
            <a:r>
              <a:rPr lang="en-US" sz="2000" dirty="0" err="1">
                <a:solidFill>
                  <a:schemeClr val="bg1"/>
                </a:solidFill>
              </a:rPr>
              <a:t>luyện</a:t>
            </a:r>
            <a:r>
              <a:rPr lang="en-US" sz="2000" dirty="0">
                <a:solidFill>
                  <a:schemeClr val="bg1"/>
                </a:solidFill>
              </a:rPr>
              <a:t> </a:t>
            </a:r>
            <a:r>
              <a:rPr lang="en-US" sz="2000" dirty="0" err="1">
                <a:solidFill>
                  <a:schemeClr val="bg1"/>
                </a:solidFill>
              </a:rPr>
              <a:t>từ</a:t>
            </a:r>
            <a:r>
              <a:rPr lang="en-US" sz="2000" dirty="0">
                <a:solidFill>
                  <a:schemeClr val="bg1"/>
                </a:solidFill>
              </a:rPr>
              <a:t> </a:t>
            </a:r>
            <a:r>
              <a:rPr lang="en-US" sz="2000" dirty="0" err="1">
                <a:solidFill>
                  <a:schemeClr val="bg1"/>
                </a:solidFill>
              </a:rPr>
              <a:t>và</a:t>
            </a:r>
            <a:r>
              <a:rPr lang="en-US" sz="2000" dirty="0">
                <a:solidFill>
                  <a:schemeClr val="bg1"/>
                </a:solidFill>
              </a:rPr>
              <a:t> </a:t>
            </a:r>
            <a:r>
              <a:rPr lang="en-US" sz="2000" dirty="0" err="1">
                <a:solidFill>
                  <a:schemeClr val="bg1"/>
                </a:solidFill>
              </a:rPr>
              <a:t>câu</a:t>
            </a:r>
            <a:endParaRPr lang="en-US" sz="2000" i="1" dirty="0">
              <a:solidFill>
                <a:schemeClr val="bg1"/>
              </a:solidFill>
              <a:latin typeface="Times New Roman" charset="0"/>
              <a:ea typeface="Times New Roman" charset="0"/>
            </a:endParaRPr>
          </a:p>
          <a:p>
            <a:pPr>
              <a:lnSpc>
                <a:spcPct val="130000"/>
              </a:lnSpc>
              <a:buClr>
                <a:schemeClr val="hlink"/>
              </a:buClr>
              <a:buFont typeface="Wingdings" panose="05000000000000000000" pitchFamily="2" charset="2"/>
              <a:buNone/>
            </a:pPr>
            <a:endParaRPr lang="en-US" altLang="en-US" sz="1800" dirty="0">
              <a:solidFill>
                <a:schemeClr val="bg1"/>
              </a:solidFill>
              <a:cs typeface="Times New Roman" panose="02020603050405020304" pitchFamily="18" charset="0"/>
            </a:endParaRPr>
          </a:p>
        </p:txBody>
      </p:sp>
      <p:sp>
        <p:nvSpPr>
          <p:cNvPr id="8" name="Snip Single Corner Rectangle 7">
            <a:extLst>
              <a:ext uri="{FF2B5EF4-FFF2-40B4-BE49-F238E27FC236}">
                <a16:creationId xmlns:a16="http://schemas.microsoft.com/office/drawing/2014/main" id="{F32DA52E-37C8-476F-B569-7F381DC8E4D5}"/>
              </a:ext>
            </a:extLst>
          </p:cNvPr>
          <p:cNvSpPr/>
          <p:nvPr/>
        </p:nvSpPr>
        <p:spPr>
          <a:xfrm flipH="1">
            <a:off x="2962019" y="415080"/>
            <a:ext cx="7380287" cy="1090022"/>
          </a:xfrm>
          <a:prstGeom prst="snip1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effectLst>
            <a:outerShdw blurRad="50800" dist="38100" dir="5400000" algn="t"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anchor="ctr"/>
          <a:lstStyle/>
          <a:p>
            <a:pPr algn="ctr"/>
            <a:r>
              <a:rPr lang="en-US" sz="2400" b="1" dirty="0">
                <a:cs typeface="Arial" panose="020B0604020202020204" pitchFamily="34" charset="0"/>
              </a:rPr>
              <a:t>KIỂM TRA ĐỌC – ĐỌC HIỂU</a:t>
            </a:r>
          </a:p>
          <a:p>
            <a:pPr algn="ctr"/>
            <a:r>
              <a:rPr lang="en-US" sz="2400" dirty="0" err="1">
                <a:solidFill>
                  <a:schemeClr val="bg1"/>
                </a:solidFill>
              </a:rPr>
              <a:t>kết</a:t>
            </a:r>
            <a:r>
              <a:rPr lang="en-US" sz="2400" dirty="0">
                <a:solidFill>
                  <a:schemeClr val="bg1"/>
                </a:solidFill>
              </a:rPr>
              <a:t> </a:t>
            </a:r>
            <a:r>
              <a:rPr lang="en-US" sz="2400" dirty="0" err="1">
                <a:solidFill>
                  <a:schemeClr val="bg1"/>
                </a:solidFill>
              </a:rPr>
              <a:t>hợp</a:t>
            </a:r>
            <a:r>
              <a:rPr lang="en-US" sz="2400" dirty="0">
                <a:solidFill>
                  <a:schemeClr val="bg1"/>
                </a:solidFill>
              </a:rPr>
              <a:t> </a:t>
            </a:r>
            <a:r>
              <a:rPr lang="en-US" sz="2400" dirty="0" err="1">
                <a:solidFill>
                  <a:schemeClr val="bg1"/>
                </a:solidFill>
              </a:rPr>
              <a:t>kiểm</a:t>
            </a:r>
            <a:r>
              <a:rPr lang="en-US" sz="2400" dirty="0">
                <a:solidFill>
                  <a:schemeClr val="bg1"/>
                </a:solidFill>
              </a:rPr>
              <a:t> </a:t>
            </a:r>
            <a:r>
              <a:rPr lang="en-US" sz="2400" dirty="0" err="1">
                <a:solidFill>
                  <a:schemeClr val="bg1"/>
                </a:solidFill>
              </a:rPr>
              <a:t>tra</a:t>
            </a:r>
            <a:r>
              <a:rPr lang="en-US" sz="2400" dirty="0">
                <a:solidFill>
                  <a:schemeClr val="bg1"/>
                </a:solidFill>
              </a:rPr>
              <a:t> </a:t>
            </a:r>
            <a:r>
              <a:rPr lang="en-US" sz="2400" dirty="0" err="1">
                <a:solidFill>
                  <a:schemeClr val="bg1"/>
                </a:solidFill>
              </a:rPr>
              <a:t>luyện</a:t>
            </a:r>
            <a:r>
              <a:rPr lang="en-US" sz="2400" dirty="0">
                <a:solidFill>
                  <a:schemeClr val="bg1"/>
                </a:solidFill>
              </a:rPr>
              <a:t> </a:t>
            </a:r>
            <a:r>
              <a:rPr lang="en-US" sz="2400" dirty="0" err="1">
                <a:solidFill>
                  <a:schemeClr val="bg1"/>
                </a:solidFill>
              </a:rPr>
              <a:t>từ</a:t>
            </a:r>
            <a:r>
              <a:rPr lang="en-US" sz="2400" dirty="0">
                <a:solidFill>
                  <a:schemeClr val="bg1"/>
                </a:solidFill>
              </a:rPr>
              <a:t> </a:t>
            </a:r>
            <a:r>
              <a:rPr lang="en-US" sz="2400" dirty="0" err="1">
                <a:solidFill>
                  <a:schemeClr val="bg1"/>
                </a:solidFill>
              </a:rPr>
              <a:t>và</a:t>
            </a:r>
            <a:r>
              <a:rPr lang="en-US" sz="2400" dirty="0">
                <a:solidFill>
                  <a:schemeClr val="bg1"/>
                </a:solidFill>
              </a:rPr>
              <a:t> </a:t>
            </a:r>
            <a:r>
              <a:rPr lang="en-US" sz="2400" dirty="0" err="1">
                <a:solidFill>
                  <a:schemeClr val="bg1"/>
                </a:solidFill>
              </a:rPr>
              <a:t>câu</a:t>
            </a:r>
            <a:endParaRPr lang="en-US" sz="2400" i="1" dirty="0">
              <a:solidFill>
                <a:schemeClr val="bg1"/>
              </a:solidFill>
              <a:latin typeface="Times New Roman" charset="0"/>
              <a:ea typeface="Times New Roman" charset="0"/>
            </a:endParaRPr>
          </a:p>
          <a:p>
            <a:pPr algn="ctr"/>
            <a:r>
              <a:rPr lang="en-US" sz="2800" b="1" dirty="0">
                <a:latin typeface="Arial" panose="020B0604020202020204" pitchFamily="34" charset="0"/>
                <a:cs typeface="Arial" panose="020B0604020202020204" pitchFamily="34" charset="0"/>
              </a:rPr>
              <a:t> </a:t>
            </a:r>
            <a:r>
              <a:rPr lang="vi-VN" sz="2800" b="1" dirty="0">
                <a:cs typeface="Arial" panose="020B0604020202020204" pitchFamily="34" charset="0"/>
              </a:rPr>
              <a:t> </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18839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637953" y="542261"/>
            <a:ext cx="11554047" cy="954107"/>
          </a:xfrm>
          <a:prstGeom prst="rect">
            <a:avLst/>
          </a:prstGeom>
          <a:noFill/>
        </p:spPr>
        <p:txBody>
          <a:bodyPr wrap="square" rtlCol="0">
            <a:spAutoFit/>
          </a:bodyPr>
          <a:lstStyle/>
          <a:p>
            <a:pPr algn="ctr"/>
            <a:r>
              <a:rPr lang="en-US" sz="2800" b="1" dirty="0">
                <a:solidFill>
                  <a:srgbClr val="FF0000"/>
                </a:solidFill>
                <a:latin typeface="Cambria" charset="0"/>
                <a:ea typeface="Cambria" charset="0"/>
                <a:cs typeface="Cambria" charset="0"/>
              </a:rPr>
              <a:t>GỢI Ý MA TRẬN KIỂM TRA ĐỌC HIỂU KẾT HỢP KIỂM TRA KIẾN THỨC TIẾNG VIỆT (</a:t>
            </a:r>
            <a:r>
              <a:rPr lang="en-US" sz="2800" b="1" dirty="0" err="1">
                <a:solidFill>
                  <a:srgbClr val="FF0000"/>
                </a:solidFill>
                <a:latin typeface="Cambria" charset="0"/>
                <a:ea typeface="Cambria" charset="0"/>
                <a:cs typeface="Cambria" charset="0"/>
              </a:rPr>
              <a:t>từ</a:t>
            </a:r>
            <a:r>
              <a:rPr lang="en-US" sz="2800" b="1" dirty="0">
                <a:solidFill>
                  <a:srgbClr val="FF0000"/>
                </a:solidFill>
                <a:latin typeface="Cambria" charset="0"/>
                <a:ea typeface="Cambria" charset="0"/>
                <a:cs typeface="Cambria" charset="0"/>
              </a:rPr>
              <a:t> </a:t>
            </a:r>
            <a:r>
              <a:rPr lang="en-US" sz="2800" b="1" dirty="0" err="1">
                <a:solidFill>
                  <a:srgbClr val="FF0000"/>
                </a:solidFill>
                <a:latin typeface="Cambria" charset="0"/>
                <a:ea typeface="Cambria" charset="0"/>
                <a:cs typeface="Cambria" charset="0"/>
              </a:rPr>
              <a:t>và</a:t>
            </a:r>
            <a:r>
              <a:rPr lang="en-US" sz="2800" b="1" dirty="0">
                <a:solidFill>
                  <a:srgbClr val="FF0000"/>
                </a:solidFill>
                <a:latin typeface="Cambria" charset="0"/>
                <a:ea typeface="Cambria" charset="0"/>
                <a:cs typeface="Cambria" charset="0"/>
              </a:rPr>
              <a:t> </a:t>
            </a:r>
            <a:r>
              <a:rPr lang="en-US" sz="2800" b="1" dirty="0" err="1">
                <a:solidFill>
                  <a:srgbClr val="FF0000"/>
                </a:solidFill>
                <a:latin typeface="Cambria" charset="0"/>
                <a:ea typeface="Cambria" charset="0"/>
                <a:cs typeface="Cambria" charset="0"/>
              </a:rPr>
              <a:t>câu</a:t>
            </a:r>
            <a:r>
              <a:rPr lang="en-US" sz="2800" b="1" dirty="0">
                <a:solidFill>
                  <a:srgbClr val="FF0000"/>
                </a:solidFill>
                <a:latin typeface="Cambria" charset="0"/>
                <a:ea typeface="Cambria" charset="0"/>
                <a:cs typeface="Cambria" charset="0"/>
              </a:rPr>
              <a:t>)</a:t>
            </a:r>
          </a:p>
        </p:txBody>
      </p:sp>
      <p:graphicFrame>
        <p:nvGraphicFramePr>
          <p:cNvPr id="4" name="Diagram 3">
            <a:extLst>
              <a:ext uri="{FF2B5EF4-FFF2-40B4-BE49-F238E27FC236}">
                <a16:creationId xmlns:a16="http://schemas.microsoft.com/office/drawing/2014/main" id="{7104DC97-D220-41DC-A93D-C07BD9E0CD06}"/>
              </a:ext>
            </a:extLst>
          </p:cNvPr>
          <p:cNvGraphicFramePr/>
          <p:nvPr/>
        </p:nvGraphicFramePr>
        <p:xfrm>
          <a:off x="971550" y="2057400"/>
          <a:ext cx="10035540" cy="40347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1735808"/>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579E864-85B6-4E16-AEE7-E7BBFFCB673F}" type="slidenum">
              <a:rPr lang="en-US" smtClean="0">
                <a:solidFill>
                  <a:srgbClr val="DF5327"/>
                </a:solidFill>
              </a:rPr>
              <a:pPr>
                <a:defRPr/>
              </a:pPr>
              <a:t>22</a:t>
            </a:fld>
            <a:endParaRPr lang="en-US">
              <a:solidFill>
                <a:srgbClr val="DF5327"/>
              </a:solidFill>
            </a:endParaRPr>
          </a:p>
        </p:txBody>
      </p:sp>
      <p:graphicFrame>
        <p:nvGraphicFramePr>
          <p:cNvPr id="3" name="Table 2"/>
          <p:cNvGraphicFramePr>
            <a:graphicFrameLocks noGrp="1"/>
          </p:cNvGraphicFramePr>
          <p:nvPr/>
        </p:nvGraphicFramePr>
        <p:xfrm>
          <a:off x="1806424" y="1433276"/>
          <a:ext cx="9836205" cy="4113091"/>
        </p:xfrm>
        <a:graphic>
          <a:graphicData uri="http://schemas.openxmlformats.org/drawingml/2006/table">
            <a:tbl>
              <a:tblPr firstRow="1" firstCol="1" bandRow="1"/>
              <a:tblGrid>
                <a:gridCol w="9836205">
                  <a:extLst>
                    <a:ext uri="{9D8B030D-6E8A-4147-A177-3AD203B41FA5}">
                      <a16:colId xmlns:a16="http://schemas.microsoft.com/office/drawing/2014/main" val="20000"/>
                    </a:ext>
                  </a:extLst>
                </a:gridCol>
              </a:tblGrid>
              <a:tr h="228600">
                <a:tc>
                  <a:txBody>
                    <a:bodyPr/>
                    <a:lstStyle/>
                    <a:p>
                      <a:pPr algn="ctr">
                        <a:lnSpc>
                          <a:spcPct val="150000"/>
                        </a:lnSpc>
                        <a:spcAft>
                          <a:spcPts val="0"/>
                        </a:spcAft>
                      </a:pPr>
                      <a:r>
                        <a:rPr lang="en-US" sz="1800" b="1" kern="1200" dirty="0">
                          <a:solidFill>
                            <a:schemeClr val="tx1"/>
                          </a:solidFill>
                          <a:effectLst/>
                          <a:latin typeface="+mn-lt"/>
                          <a:ea typeface="+mn-ea"/>
                          <a:cs typeface="+mn-cs"/>
                        </a:rPr>
                        <a:t>GỢI Ý MA TRẬN </a:t>
                      </a:r>
                      <a:r>
                        <a:rPr lang="en-US" sz="1800" b="1" dirty="0">
                          <a:solidFill>
                            <a:srgbClr val="FF0000"/>
                          </a:solidFill>
                          <a:latin typeface="Cambria" charset="0"/>
                          <a:ea typeface="Cambria" charset="0"/>
                          <a:cs typeface="Cambria" charset="0"/>
                        </a:rPr>
                        <a:t>KIỂM TRA ĐỌC HIỂU KẾT HỢP KIỂM TRA KIẾN THỨC TIẾNG VIỆT (</a:t>
                      </a:r>
                      <a:r>
                        <a:rPr lang="en-US" sz="1800" b="1" dirty="0" err="1">
                          <a:solidFill>
                            <a:srgbClr val="FF0000"/>
                          </a:solidFill>
                          <a:latin typeface="Cambria" charset="0"/>
                          <a:ea typeface="Cambria" charset="0"/>
                          <a:cs typeface="Cambria" charset="0"/>
                        </a:rPr>
                        <a:t>từ</a:t>
                      </a:r>
                      <a:r>
                        <a:rPr lang="en-US" sz="1800" b="1" dirty="0">
                          <a:solidFill>
                            <a:srgbClr val="FF0000"/>
                          </a:solidFill>
                          <a:latin typeface="Cambria" charset="0"/>
                          <a:ea typeface="Cambria" charset="0"/>
                          <a:cs typeface="Cambria" charset="0"/>
                        </a:rPr>
                        <a:t> </a:t>
                      </a:r>
                      <a:r>
                        <a:rPr lang="en-US" sz="1800" b="1" dirty="0" err="1">
                          <a:solidFill>
                            <a:srgbClr val="FF0000"/>
                          </a:solidFill>
                          <a:latin typeface="Cambria" charset="0"/>
                          <a:ea typeface="Cambria" charset="0"/>
                          <a:cs typeface="Cambria" charset="0"/>
                        </a:rPr>
                        <a:t>và</a:t>
                      </a:r>
                      <a:r>
                        <a:rPr lang="en-US" sz="1800" b="1" dirty="0">
                          <a:solidFill>
                            <a:srgbClr val="FF0000"/>
                          </a:solidFill>
                          <a:latin typeface="Cambria" charset="0"/>
                          <a:ea typeface="Cambria" charset="0"/>
                          <a:cs typeface="Cambria" charset="0"/>
                        </a:rPr>
                        <a:t> </a:t>
                      </a:r>
                      <a:r>
                        <a:rPr lang="en-US" sz="1800" b="1" dirty="0" err="1">
                          <a:solidFill>
                            <a:srgbClr val="FF0000"/>
                          </a:solidFill>
                          <a:latin typeface="Cambria" charset="0"/>
                          <a:ea typeface="Cambria" charset="0"/>
                          <a:cs typeface="Cambria" charset="0"/>
                        </a:rPr>
                        <a:t>câu</a:t>
                      </a:r>
                      <a:r>
                        <a:rPr lang="en-US" sz="1800" b="1" dirty="0">
                          <a:solidFill>
                            <a:srgbClr val="FF0000"/>
                          </a:solidFill>
                          <a:latin typeface="Cambria" charset="0"/>
                          <a:ea typeface="Cambria" charset="0"/>
                          <a:cs typeface="Cambria" charset="0"/>
                        </a:rPr>
                        <a:t>)</a:t>
                      </a:r>
                      <a:endParaRPr lang="en-US" sz="1800" i="1" dirty="0">
                        <a:solidFill>
                          <a:srgbClr val="C00000"/>
                        </a:solidFill>
                        <a:effectLst/>
                        <a:latin typeface="Times New Roman" charset="0"/>
                        <a:ea typeface="Times New Roman" charset="0"/>
                      </a:endParaRP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3701611">
                <a:tc>
                  <a:txBody>
                    <a:bodyPr/>
                    <a:lstStyle/>
                    <a:p>
                      <a:pPr algn="just"/>
                      <a:endParaRPr lang="en-VN" sz="3200" kern="1200" dirty="0">
                        <a:solidFill>
                          <a:schemeClr val="tx1"/>
                        </a:solidFill>
                        <a:effectLst/>
                        <a:latin typeface="+mn-lt"/>
                        <a:ea typeface="+mn-ea"/>
                        <a:cs typeface="+mn-cs"/>
                      </a:endParaRP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
        <p:nvSpPr>
          <p:cNvPr id="4" name="Rectangle 3"/>
          <p:cNvSpPr/>
          <p:nvPr/>
        </p:nvSpPr>
        <p:spPr>
          <a:xfrm>
            <a:off x="3354187" y="733647"/>
            <a:ext cx="7108249" cy="5632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ambria" charset="0"/>
                <a:ea typeface="Cambria" charset="0"/>
                <a:cs typeface="Cambria" charset="0"/>
              </a:rPr>
              <a:t>KIỂM TRA ĐỌC HIỂU KẾT HỢP KIỂM TRA KIẾN THỨC TIẾNG VIỆT (</a:t>
            </a:r>
            <a:r>
              <a:rPr lang="en-US" b="1" dirty="0" err="1">
                <a:solidFill>
                  <a:schemeClr val="bg1"/>
                </a:solidFill>
                <a:latin typeface="Cambria" charset="0"/>
                <a:ea typeface="Cambria" charset="0"/>
                <a:cs typeface="Cambria" charset="0"/>
              </a:rPr>
              <a:t>từ</a:t>
            </a:r>
            <a:r>
              <a:rPr lang="en-US" b="1" dirty="0">
                <a:solidFill>
                  <a:schemeClr val="bg1"/>
                </a:solidFill>
                <a:latin typeface="Cambria" charset="0"/>
                <a:ea typeface="Cambria" charset="0"/>
                <a:cs typeface="Cambria" charset="0"/>
              </a:rPr>
              <a:t> </a:t>
            </a:r>
            <a:r>
              <a:rPr lang="en-US" b="1" dirty="0" err="1">
                <a:solidFill>
                  <a:schemeClr val="bg1"/>
                </a:solidFill>
                <a:latin typeface="Cambria" charset="0"/>
                <a:ea typeface="Cambria" charset="0"/>
                <a:cs typeface="Cambria" charset="0"/>
              </a:rPr>
              <a:t>và</a:t>
            </a:r>
            <a:r>
              <a:rPr lang="en-US" b="1" dirty="0">
                <a:solidFill>
                  <a:schemeClr val="bg1"/>
                </a:solidFill>
                <a:latin typeface="Cambria" charset="0"/>
                <a:ea typeface="Cambria" charset="0"/>
                <a:cs typeface="Cambria" charset="0"/>
              </a:rPr>
              <a:t> </a:t>
            </a:r>
            <a:r>
              <a:rPr lang="en-US" b="1" dirty="0" err="1">
                <a:solidFill>
                  <a:schemeClr val="bg1"/>
                </a:solidFill>
                <a:latin typeface="Cambria" charset="0"/>
                <a:ea typeface="Cambria" charset="0"/>
                <a:cs typeface="Cambria" charset="0"/>
              </a:rPr>
              <a:t>câu</a:t>
            </a:r>
            <a:r>
              <a:rPr lang="en-US" b="1" dirty="0">
                <a:solidFill>
                  <a:schemeClr val="bg1"/>
                </a:solidFill>
                <a:latin typeface="Cambria" charset="0"/>
                <a:ea typeface="Cambria" charset="0"/>
                <a:cs typeface="Cambria" charset="0"/>
              </a:rPr>
              <a:t>)</a:t>
            </a:r>
            <a:endParaRPr lang="en-US" b="1" dirty="0">
              <a:solidFill>
                <a:schemeClr val="bg1"/>
              </a:solidFill>
            </a:endParaRPr>
          </a:p>
        </p:txBody>
      </p:sp>
      <p:graphicFrame>
        <p:nvGraphicFramePr>
          <p:cNvPr id="6" name="Table 5">
            <a:extLst>
              <a:ext uri="{FF2B5EF4-FFF2-40B4-BE49-F238E27FC236}">
                <a16:creationId xmlns:a16="http://schemas.microsoft.com/office/drawing/2014/main" id="{667441B6-8E43-437D-B52D-F7A931F33896}"/>
              </a:ext>
            </a:extLst>
          </p:cNvPr>
          <p:cNvGraphicFramePr>
            <a:graphicFrameLocks noGrp="1"/>
          </p:cNvGraphicFramePr>
          <p:nvPr/>
        </p:nvGraphicFramePr>
        <p:xfrm>
          <a:off x="2032000" y="2131734"/>
          <a:ext cx="9291672" cy="3292989"/>
        </p:xfrm>
        <a:graphic>
          <a:graphicData uri="http://schemas.openxmlformats.org/drawingml/2006/table">
            <a:tbl>
              <a:tblPr firstRow="1" bandRow="1">
                <a:tableStyleId>{5C22544A-7EE6-4342-B048-85BDC9FD1C3A}</a:tableStyleId>
              </a:tblPr>
              <a:tblGrid>
                <a:gridCol w="1548612">
                  <a:extLst>
                    <a:ext uri="{9D8B030D-6E8A-4147-A177-3AD203B41FA5}">
                      <a16:colId xmlns:a16="http://schemas.microsoft.com/office/drawing/2014/main" val="377165085"/>
                    </a:ext>
                  </a:extLst>
                </a:gridCol>
                <a:gridCol w="1548612">
                  <a:extLst>
                    <a:ext uri="{9D8B030D-6E8A-4147-A177-3AD203B41FA5}">
                      <a16:colId xmlns:a16="http://schemas.microsoft.com/office/drawing/2014/main" val="1179810434"/>
                    </a:ext>
                  </a:extLst>
                </a:gridCol>
                <a:gridCol w="1548612">
                  <a:extLst>
                    <a:ext uri="{9D8B030D-6E8A-4147-A177-3AD203B41FA5}">
                      <a16:colId xmlns:a16="http://schemas.microsoft.com/office/drawing/2014/main" val="3674936029"/>
                    </a:ext>
                  </a:extLst>
                </a:gridCol>
                <a:gridCol w="1548612">
                  <a:extLst>
                    <a:ext uri="{9D8B030D-6E8A-4147-A177-3AD203B41FA5}">
                      <a16:colId xmlns:a16="http://schemas.microsoft.com/office/drawing/2014/main" val="2008589050"/>
                    </a:ext>
                  </a:extLst>
                </a:gridCol>
                <a:gridCol w="1548612">
                  <a:extLst>
                    <a:ext uri="{9D8B030D-6E8A-4147-A177-3AD203B41FA5}">
                      <a16:colId xmlns:a16="http://schemas.microsoft.com/office/drawing/2014/main" val="2602029477"/>
                    </a:ext>
                  </a:extLst>
                </a:gridCol>
                <a:gridCol w="1548612">
                  <a:extLst>
                    <a:ext uri="{9D8B030D-6E8A-4147-A177-3AD203B41FA5}">
                      <a16:colId xmlns:a16="http://schemas.microsoft.com/office/drawing/2014/main" val="3346031088"/>
                    </a:ext>
                  </a:extLst>
                </a:gridCol>
              </a:tblGrid>
              <a:tr h="470427">
                <a:tc>
                  <a:txBody>
                    <a:bodyPr/>
                    <a:lstStyle/>
                    <a:p>
                      <a:pPr algn="ctr">
                        <a:lnSpc>
                          <a:spcPct val="107000"/>
                        </a:lnSpc>
                        <a:spcBef>
                          <a:spcPts val="300"/>
                        </a:spcBef>
                        <a:spcAft>
                          <a:spcPts val="300"/>
                        </a:spcAft>
                      </a:pPr>
                      <a:r>
                        <a:rPr lang="es-ES" sz="1400" b="1" dirty="0" err="1">
                          <a:effectLst/>
                          <a:latin typeface="Times New Roman" panose="02020603050405020304" pitchFamily="18" charset="0"/>
                          <a:ea typeface="Calibri" panose="020F0502020204030204" pitchFamily="34" charset="0"/>
                          <a:cs typeface="Times New Roman" panose="02020603050405020304" pitchFamily="18" charset="0"/>
                        </a:rPr>
                        <a:t>Mạch</a:t>
                      </a:r>
                      <a:r>
                        <a:rPr lang="es-ES" sz="1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400" b="1"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s-ES" sz="1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400" b="1"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s-ES" sz="1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400" b="1" dirty="0" err="1">
                          <a:effectLst/>
                          <a:latin typeface="Times New Roman" panose="02020603050405020304" pitchFamily="18" charset="0"/>
                          <a:ea typeface="Calibri" panose="020F0502020204030204" pitchFamily="34" charset="0"/>
                          <a:cs typeface="Times New Roman" panose="02020603050405020304" pitchFamily="18" charset="0"/>
                        </a:rPr>
                        <a:t>kĩ</a:t>
                      </a:r>
                      <a:r>
                        <a:rPr lang="es-ES" sz="1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400" b="1" dirty="0" err="1">
                          <a:effectLst/>
                          <a:latin typeface="Times New Roman" panose="02020603050405020304" pitchFamily="18" charset="0"/>
                          <a:ea typeface="Calibri" panose="020F0502020204030204" pitchFamily="34" charset="0"/>
                          <a:cs typeface="Times New Roman" panose="02020603050405020304" pitchFamily="18" charset="0"/>
                        </a:rPr>
                        <a:t>năng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algn="ctr">
                        <a:lnSpc>
                          <a:spcPct val="107000"/>
                        </a:lnSpc>
                        <a:spcBef>
                          <a:spcPts val="300"/>
                        </a:spcBef>
                        <a:spcAft>
                          <a:spcPts val="300"/>
                        </a:spcAft>
                      </a:pPr>
                      <a:r>
                        <a:rPr lang="en-US" sz="1400" b="1">
                          <a:effectLst/>
                          <a:latin typeface="Times New Roman" panose="02020603050405020304" pitchFamily="18" charset="0"/>
                          <a:ea typeface="Calibri" panose="020F0502020204030204" pitchFamily="34" charset="0"/>
                          <a:cs typeface="Times New Roman" panose="02020603050405020304" pitchFamily="18" charset="0"/>
                        </a:rPr>
                        <a:t>Số câu, số điểm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b="1" dirty="0" err="1">
                          <a:effectLst/>
                          <a:latin typeface="Times New Roman" panose="02020603050405020304" pitchFamily="18" charset="0"/>
                          <a:ea typeface="Calibri" panose="020F0502020204030204" pitchFamily="34" charset="0"/>
                          <a:cs typeface="Times New Roman" panose="02020603050405020304" pitchFamily="18" charset="0"/>
                        </a:rPr>
                        <a:t>Mức</a:t>
                      </a: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 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b="1" dirty="0" err="1">
                          <a:effectLst/>
                          <a:latin typeface="Times New Roman" panose="02020603050405020304" pitchFamily="18" charset="0"/>
                          <a:ea typeface="Calibri" panose="020F0502020204030204" pitchFamily="34" charset="0"/>
                          <a:cs typeface="Times New Roman" panose="02020603050405020304" pitchFamily="18" charset="0"/>
                        </a:rPr>
                        <a:t>Mức</a:t>
                      </a: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 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b="1" dirty="0" err="1">
                          <a:effectLst/>
                          <a:latin typeface="Times New Roman" panose="02020603050405020304" pitchFamily="18" charset="0"/>
                          <a:ea typeface="Calibri" panose="020F0502020204030204" pitchFamily="34" charset="0"/>
                          <a:cs typeface="Times New Roman" panose="02020603050405020304" pitchFamily="18" charset="0"/>
                        </a:rPr>
                        <a:t>Mức</a:t>
                      </a: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 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b="1" dirty="0" err="1">
                          <a:effectLst/>
                          <a:latin typeface="Times New Roman" panose="02020603050405020304" pitchFamily="18" charset="0"/>
                          <a:ea typeface="Calibri" panose="020F0502020204030204" pitchFamily="34" charset="0"/>
                          <a:cs typeface="Times New Roman" panose="02020603050405020304" pitchFamily="18" charset="0"/>
                        </a:rPr>
                        <a:t>Tổng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10631437"/>
                  </a:ext>
                </a:extLst>
              </a:tr>
              <a:tr h="470427">
                <a:tc rowSpan="2">
                  <a:txBody>
                    <a:bodyPr/>
                    <a:lstStyle/>
                    <a:p>
                      <a:pPr algn="ctr">
                        <a:lnSpc>
                          <a:spcPct val="107000"/>
                        </a:lnSpc>
                        <a:spcAft>
                          <a:spcPts val="800"/>
                        </a:spcAft>
                      </a:pPr>
                      <a:endParaRPr lang="es-ES" sz="14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s-ES" sz="1400" b="1"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s-ES" sz="1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400" b="1"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s-ES" sz="1400" b="1"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107000"/>
                        </a:lnSpc>
                        <a:spcAft>
                          <a:spcPts val="800"/>
                        </a:spcAft>
                      </a:pPr>
                      <a:r>
                        <a:rPr lang="es-ES" sz="1400" b="1" dirty="0" err="1">
                          <a:effectLst/>
                          <a:latin typeface="Times New Roman" panose="02020603050405020304" pitchFamily="18" charset="0"/>
                          <a:ea typeface="Calibri" panose="020F0502020204030204" pitchFamily="34" charset="0"/>
                          <a:cs typeface="Times New Roman" panose="02020603050405020304" pitchFamily="18" charset="0"/>
                        </a:rPr>
                        <a:t>tiếng</a:t>
                      </a:r>
                      <a:r>
                        <a:rPr lang="es-ES" sz="1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400" b="1" dirty="0" err="1">
                          <a:effectLst/>
                          <a:latin typeface="Times New Roman" panose="02020603050405020304" pitchFamily="18" charset="0"/>
                          <a:ea typeface="Calibri" panose="020F0502020204030204" pitchFamily="34" charset="0"/>
                          <a:cs typeface="Times New Roman" panose="02020603050405020304" pitchFamily="18" charset="0"/>
                        </a:rPr>
                        <a:t>Việt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algn="ctr">
                        <a:lnSpc>
                          <a:spcPct val="107000"/>
                        </a:lnSpc>
                        <a:spcBef>
                          <a:spcPts val="300"/>
                        </a:spcBef>
                        <a:spcAft>
                          <a:spcPts val="300"/>
                        </a:spcAft>
                      </a:pPr>
                      <a:r>
                        <a:rPr lang="en-US" sz="1400" b="1">
                          <a:effectLst/>
                          <a:latin typeface="Times New Roman" panose="02020603050405020304" pitchFamily="18" charset="0"/>
                          <a:ea typeface="Calibri" panose="020F0502020204030204" pitchFamily="34" charset="0"/>
                          <a:cs typeface="Times New Roman" panose="02020603050405020304" pitchFamily="18" charset="0"/>
                        </a:rPr>
                        <a:t>TN/TL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b="1">
                          <a:effectLst/>
                          <a:latin typeface="Times New Roman" panose="02020603050405020304" pitchFamily="18" charset="0"/>
                          <a:ea typeface="Calibri" panose="020F0502020204030204" pitchFamily="34" charset="0"/>
                          <a:cs typeface="Times New Roman" panose="02020603050405020304" pitchFamily="18" charset="0"/>
                        </a:rPr>
                        <a:t>TN/TL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TN/TL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US"/>
                    </a:p>
                  </a:txBody>
                  <a:tcPr/>
                </a:tc>
                <a:extLst>
                  <a:ext uri="{0D108BD9-81ED-4DB2-BD59-A6C34878D82A}">
                    <a16:rowId xmlns:a16="http://schemas.microsoft.com/office/drawing/2014/main" val="3915361365"/>
                  </a:ext>
                </a:extLst>
              </a:tr>
              <a:tr h="470427">
                <a:tc vMerge="1">
                  <a:txBody>
                    <a:bodyPr/>
                    <a:lstStyle/>
                    <a:p>
                      <a:endParaRPr lang="en-US"/>
                    </a:p>
                  </a:txBody>
                  <a:tcPr/>
                </a:tc>
                <a:tc>
                  <a:txBody>
                    <a:bodyPr/>
                    <a:lstStyle/>
                    <a:p>
                      <a:pPr algn="ctr">
                        <a:lnSpc>
                          <a:spcPct val="107000"/>
                        </a:lnSpc>
                        <a:spcBef>
                          <a:spcPts val="300"/>
                        </a:spcBef>
                        <a:spcAft>
                          <a:spcPts val="30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Số câu</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dirty="0">
                          <a:effectLst/>
                          <a:latin typeface="Times New Roman" panose="02020603050405020304" pitchFamily="18" charset="0"/>
                          <a:ea typeface="MS Mincho" panose="02020609040205080304" pitchFamily="49" charset="-128"/>
                          <a:cs typeface="Times New Roman" panose="02020603050405020304" pitchFamily="18" charset="0"/>
                        </a:rPr>
                        <a:t>2 TN</a:t>
                      </a:r>
                    </a:p>
                  </a:txBody>
                  <a:tcPr marL="68580" marR="68580" marT="0" marB="0" anchor="ctr"/>
                </a:tc>
                <a:tc>
                  <a:txBody>
                    <a:bodyPr/>
                    <a:lstStyle/>
                    <a:p>
                      <a:pPr algn="ctr">
                        <a:lnSpc>
                          <a:spcPct val="107000"/>
                        </a:lnSpc>
                        <a:spcBef>
                          <a:spcPts val="300"/>
                        </a:spcBef>
                        <a:spcAft>
                          <a:spcPts val="300"/>
                        </a:spcAft>
                      </a:pPr>
                      <a:r>
                        <a:rPr lang="en-US" sz="1400" dirty="0">
                          <a:effectLst/>
                          <a:latin typeface="Times New Roman" panose="02020603050405020304" pitchFamily="18" charset="0"/>
                          <a:ea typeface="MS Mincho" panose="02020609040205080304" pitchFamily="49" charset="-128"/>
                          <a:cs typeface="Times New Roman" panose="02020603050405020304" pitchFamily="18" charset="0"/>
                        </a:rPr>
                        <a:t>1 TL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(1 TL)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b="1">
                          <a:effectLst/>
                          <a:latin typeface="Times New Roman" panose="02020603050405020304" pitchFamily="18" charset="0"/>
                          <a:ea typeface="Calibri" panose="020F0502020204030204" pitchFamily="34" charset="0"/>
                          <a:cs typeface="Times New Roman" panose="02020603050405020304" pitchFamily="18" charset="0"/>
                        </a:rPr>
                        <a:t>3 câu</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49285601"/>
                  </a:ext>
                </a:extLst>
              </a:tr>
              <a:tr h="470427">
                <a:tc rowSpan="2">
                  <a:txBody>
                    <a:bodyPr/>
                    <a:lstStyle/>
                    <a:p>
                      <a:pPr algn="ctr">
                        <a:lnSpc>
                          <a:spcPct val="107000"/>
                        </a:lnSpc>
                        <a:spcAft>
                          <a:spcPts val="800"/>
                        </a:spcAft>
                      </a:pPr>
                      <a:endParaRPr lang="es-ES" sz="14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s-ES" sz="1400" b="1" dirty="0" err="1">
                          <a:effectLst/>
                          <a:latin typeface="Times New Roman" panose="02020603050405020304" pitchFamily="18" charset="0"/>
                          <a:ea typeface="Calibri" panose="020F0502020204030204" pitchFamily="34" charset="0"/>
                          <a:cs typeface="Times New Roman" panose="02020603050405020304" pitchFamily="18" charset="0"/>
                        </a:rPr>
                        <a:t>Đọc</a:t>
                      </a:r>
                      <a:r>
                        <a:rPr lang="es-ES" sz="1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400" b="1" dirty="0" err="1">
                          <a:effectLst/>
                          <a:latin typeface="Times New Roman" panose="02020603050405020304" pitchFamily="18" charset="0"/>
                          <a:ea typeface="Calibri" panose="020F0502020204030204" pitchFamily="34" charset="0"/>
                          <a:cs typeface="Times New Roman" panose="02020603050405020304" pitchFamily="18" charset="0"/>
                        </a:rPr>
                        <a:t>hiểu</a:t>
                      </a:r>
                      <a:r>
                        <a:rPr lang="es-ES" sz="1400" b="1"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107000"/>
                        </a:lnSpc>
                        <a:spcAft>
                          <a:spcPts val="800"/>
                        </a:spcAft>
                      </a:pPr>
                      <a:r>
                        <a:rPr lang="es-ES" sz="1400" b="1"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s-ES" sz="1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400" b="1" dirty="0" err="1">
                          <a:effectLst/>
                          <a:latin typeface="Times New Roman" panose="02020603050405020304" pitchFamily="18" charset="0"/>
                          <a:ea typeface="Calibri" panose="020F0502020204030204" pitchFamily="34" charset="0"/>
                          <a:cs typeface="Times New Roman" panose="02020603050405020304" pitchFamily="18" charset="0"/>
                        </a:rPr>
                        <a:t>bản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300"/>
                        </a:spcBef>
                        <a:spcAft>
                          <a:spcPts val="300"/>
                        </a:spcAft>
                      </a:pPr>
                      <a:r>
                        <a:rPr lang="en-US" sz="1400" i="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Số điểm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i="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i="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i="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b="1" i="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2 điểm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92188402"/>
                  </a:ext>
                </a:extLst>
              </a:tr>
              <a:tr h="470427">
                <a:tc vMerge="1">
                  <a:txBody>
                    <a:bodyPr/>
                    <a:lstStyle/>
                    <a:p>
                      <a:endParaRPr lang="en-US"/>
                    </a:p>
                  </a:txBody>
                  <a:tcPr/>
                </a:tc>
                <a:tc>
                  <a:txBody>
                    <a:bodyPr/>
                    <a:lstStyle/>
                    <a:p>
                      <a:pPr algn="ctr">
                        <a:lnSpc>
                          <a:spcPct val="107000"/>
                        </a:lnSpc>
                        <a:spcBef>
                          <a:spcPts val="300"/>
                        </a:spcBef>
                        <a:spcAft>
                          <a:spcPts val="30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Số câu</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4 TN</a:t>
                      </a:r>
                    </a:p>
                  </a:txBody>
                  <a:tcPr marL="68580" marR="68580" marT="0" marB="0" anchor="ctr"/>
                </a:tc>
                <a:tc>
                  <a:txBody>
                    <a:bodyPr/>
                    <a:lstStyle/>
                    <a:p>
                      <a:pPr algn="ctr">
                        <a:lnSpc>
                          <a:spcPct val="107000"/>
                        </a:lnSpc>
                        <a:spcBef>
                          <a:spcPts val="300"/>
                        </a:spcBef>
                        <a:spcAft>
                          <a:spcPts val="300"/>
                        </a:spcAft>
                      </a:pPr>
                      <a:r>
                        <a:rPr lang="en-US" sz="1400" dirty="0">
                          <a:effectLst/>
                          <a:latin typeface="Times New Roman" panose="02020603050405020304" pitchFamily="18" charset="0"/>
                          <a:ea typeface="MS Mincho" panose="02020609040205080304" pitchFamily="49" charset="-128"/>
                          <a:cs typeface="Times New Roman" panose="02020603050405020304" pitchFamily="18" charset="0"/>
                        </a:rPr>
                        <a:t>1 TL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dirty="0">
                          <a:effectLst/>
                          <a:latin typeface="Times New Roman" panose="02020603050405020304" pitchFamily="18" charset="0"/>
                          <a:ea typeface="MS Mincho" panose="02020609040205080304" pitchFamily="49" charset="-128"/>
                          <a:cs typeface="Times New Roman" panose="02020603050405020304" pitchFamily="18" charset="0"/>
                        </a:rPr>
                        <a:t>1 TL</a:t>
                      </a:r>
                    </a:p>
                  </a:txBody>
                  <a:tcPr marL="68580" marR="68580" marT="0" marB="0" anchor="ctr"/>
                </a:tc>
                <a:tc>
                  <a:txBody>
                    <a:bodyPr/>
                    <a:lstStyle/>
                    <a:p>
                      <a:pPr algn="ctr">
                        <a:lnSpc>
                          <a:spcPct val="107000"/>
                        </a:lnSpc>
                        <a:spcBef>
                          <a:spcPts val="300"/>
                        </a:spcBef>
                        <a:spcAft>
                          <a:spcPts val="300"/>
                        </a:spcAft>
                      </a:pPr>
                      <a:r>
                        <a:rPr lang="en-US" sz="1400" b="1">
                          <a:effectLst/>
                          <a:latin typeface="Times New Roman" panose="02020603050405020304" pitchFamily="18" charset="0"/>
                          <a:ea typeface="Calibri" panose="020F0502020204030204" pitchFamily="34" charset="0"/>
                          <a:cs typeface="Times New Roman" panose="02020603050405020304" pitchFamily="18" charset="0"/>
                        </a:rPr>
                        <a:t>6 câu</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63968430"/>
                  </a:ext>
                </a:extLst>
              </a:tr>
              <a:tr h="470427">
                <a:tc rowSpan="2">
                  <a:txBody>
                    <a:bodyPr/>
                    <a:lstStyle/>
                    <a:p>
                      <a:pPr algn="ctr">
                        <a:lnSpc>
                          <a:spcPct val="107000"/>
                        </a:lnSpc>
                        <a:spcBef>
                          <a:spcPts val="300"/>
                        </a:spcBef>
                        <a:spcAft>
                          <a:spcPts val="300"/>
                        </a:spcAft>
                      </a:pPr>
                      <a:r>
                        <a:rPr lang="en-US" sz="1400" b="1" dirty="0" err="1">
                          <a:effectLst/>
                          <a:latin typeface="Times New Roman" panose="02020603050405020304" pitchFamily="18" charset="0"/>
                          <a:ea typeface="Calibri" panose="020F0502020204030204" pitchFamily="34" charset="0"/>
                          <a:cs typeface="Times New Roman" panose="02020603050405020304" pitchFamily="18" charset="0"/>
                        </a:rPr>
                        <a:t>Tổng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i="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Số điểm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i="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i="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b="1" i="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4 điểm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11697888"/>
                  </a:ext>
                </a:extLst>
              </a:tr>
              <a:tr h="470427">
                <a:tc vMerge="1">
                  <a:txBody>
                    <a:bodyPr/>
                    <a:lstStyle/>
                    <a:p>
                      <a:endParaRPr lang="en-US"/>
                    </a:p>
                  </a:txBody>
                  <a:tcPr/>
                </a:tc>
                <a:tc>
                  <a:txBody>
                    <a:bodyPr/>
                    <a:lstStyle/>
                    <a:p>
                      <a:pPr algn="ctr">
                        <a:lnSpc>
                          <a:spcPct val="107000"/>
                        </a:lnSpc>
                        <a:spcBef>
                          <a:spcPts val="300"/>
                        </a:spcBef>
                        <a:spcAft>
                          <a:spcPts val="300"/>
                        </a:spcAft>
                      </a:pPr>
                      <a:r>
                        <a:rPr lang="en-US" sz="1400" b="1"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1" dirty="0" err="1">
                          <a:effectLst/>
                          <a:latin typeface="Times New Roman" panose="02020603050405020304" pitchFamily="18" charset="0"/>
                          <a:ea typeface="Calibri" panose="020F0502020204030204" pitchFamily="34" charset="0"/>
                          <a:cs typeface="Times New Roman" panose="02020603050405020304" pitchFamily="18" charset="0"/>
                        </a:rPr>
                        <a:t>câu</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6 TN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2 TL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b="1" dirty="0">
                          <a:effectLst/>
                          <a:latin typeface="Times New Roman" panose="02020603050405020304" pitchFamily="18" charset="0"/>
                          <a:ea typeface="MS Mincho" panose="02020609040205080304" pitchFamily="49" charset="-128"/>
                          <a:cs typeface="Times New Roman" panose="02020603050405020304" pitchFamily="18" charset="0"/>
                        </a:rPr>
                        <a:t>1 TL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9 </a:t>
                      </a:r>
                      <a:r>
                        <a:rPr lang="en-US" sz="1400" b="1" dirty="0" err="1">
                          <a:effectLst/>
                          <a:latin typeface="Times New Roman" panose="02020603050405020304" pitchFamily="18" charset="0"/>
                          <a:ea typeface="Calibri" panose="020F0502020204030204" pitchFamily="34" charset="0"/>
                          <a:cs typeface="Times New Roman" panose="02020603050405020304" pitchFamily="18" charset="0"/>
                        </a:rPr>
                        <a:t>câu</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00452568"/>
                  </a:ext>
                </a:extLst>
              </a:tr>
            </a:tbl>
          </a:graphicData>
        </a:graphic>
      </p:graphicFrame>
    </p:spTree>
    <p:extLst>
      <p:ext uri="{BB962C8B-B14F-4D97-AF65-F5344CB8AC3E}">
        <p14:creationId xmlns:p14="http://schemas.microsoft.com/office/powerpoint/2010/main" val="39404322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73">
            <a:extLst>
              <a:ext uri="{FF2B5EF4-FFF2-40B4-BE49-F238E27FC236}">
                <a16:creationId xmlns:a16="http://schemas.microsoft.com/office/drawing/2014/main" id="{69231905-80BA-40B4-8EB8-38BDAA03A0DC}"/>
              </a:ext>
            </a:extLst>
          </p:cNvPr>
          <p:cNvSpPr txBox="1">
            <a:spLocks noChangeArrowheads="1"/>
          </p:cNvSpPr>
          <p:nvPr/>
        </p:nvSpPr>
        <p:spPr bwMode="gray">
          <a:xfrm>
            <a:off x="2251710" y="1505102"/>
            <a:ext cx="9006840" cy="4493538"/>
          </a:xfrm>
          <a:prstGeom prst="rect">
            <a:avLst/>
          </a:prstGeom>
          <a:noFill/>
          <a:ln w="12700" algn="ctr">
            <a:solidFill>
              <a:srgbClr val="D5781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algn="just"/>
            <a:r>
              <a:rPr lang="en-US" sz="1800" dirty="0"/>
              <a:t>	LƯU Ý:</a:t>
            </a:r>
          </a:p>
          <a:p>
            <a:pPr algn="just"/>
            <a:r>
              <a:rPr lang="en-US" sz="2000" dirty="0"/>
              <a:t>	* </a:t>
            </a:r>
            <a:r>
              <a:rPr lang="en-US" sz="2000" dirty="0" err="1">
                <a:solidFill>
                  <a:schemeClr val="accent2"/>
                </a:solidFill>
              </a:rPr>
              <a:t>Bài</a:t>
            </a:r>
            <a:r>
              <a:rPr lang="en-US" sz="2000" dirty="0">
                <a:solidFill>
                  <a:schemeClr val="accent2"/>
                </a:solidFill>
              </a:rPr>
              <a:t> </a:t>
            </a:r>
            <a:r>
              <a:rPr lang="en-US" sz="2000" dirty="0" err="1">
                <a:solidFill>
                  <a:schemeClr val="accent2"/>
                </a:solidFill>
              </a:rPr>
              <a:t>đọc</a:t>
            </a:r>
            <a:r>
              <a:rPr lang="en-US" sz="2000" dirty="0">
                <a:solidFill>
                  <a:schemeClr val="accent2"/>
                </a:solidFill>
              </a:rPr>
              <a:t> </a:t>
            </a:r>
            <a:r>
              <a:rPr lang="en-US" sz="2000" dirty="0" err="1">
                <a:solidFill>
                  <a:schemeClr val="accent2"/>
                </a:solidFill>
              </a:rPr>
              <a:t>hiểu</a:t>
            </a:r>
            <a:r>
              <a:rPr lang="en-US" sz="2000" dirty="0">
                <a:solidFill>
                  <a:schemeClr val="accent2"/>
                </a:solidFill>
              </a:rPr>
              <a:t> </a:t>
            </a:r>
            <a:r>
              <a:rPr lang="en-US" sz="2000" dirty="0" err="1"/>
              <a:t>gồm</a:t>
            </a:r>
            <a:r>
              <a:rPr lang="en-US" sz="2000" dirty="0"/>
              <a:t> 1 </a:t>
            </a:r>
            <a:r>
              <a:rPr lang="en-US" sz="2000" dirty="0" err="1"/>
              <a:t>đoạn</a:t>
            </a:r>
            <a:r>
              <a:rPr lang="en-US" sz="2000" dirty="0"/>
              <a:t> </a:t>
            </a:r>
            <a:r>
              <a:rPr lang="en-US" sz="2000" dirty="0" err="1"/>
              <a:t>văn</a:t>
            </a:r>
            <a:r>
              <a:rPr lang="en-US" sz="2000" dirty="0"/>
              <a:t>/</a:t>
            </a:r>
            <a:r>
              <a:rPr lang="en-US" sz="2000" dirty="0" err="1"/>
              <a:t>bài</a:t>
            </a:r>
            <a:r>
              <a:rPr lang="en-US" sz="2000" dirty="0"/>
              <a:t> </a:t>
            </a:r>
            <a:r>
              <a:rPr lang="en-US" sz="2000" dirty="0" err="1"/>
              <a:t>ngắn</a:t>
            </a:r>
            <a:r>
              <a:rPr lang="en-US" sz="2000" dirty="0"/>
              <a:t> (</a:t>
            </a:r>
            <a:r>
              <a:rPr lang="en-US" sz="2000" dirty="0" err="1"/>
              <a:t>không</a:t>
            </a:r>
            <a:r>
              <a:rPr lang="en-US" sz="2000" dirty="0"/>
              <a:t> </a:t>
            </a:r>
            <a:r>
              <a:rPr lang="en-US" sz="2000" dirty="0" err="1"/>
              <a:t>có</a:t>
            </a:r>
            <a:r>
              <a:rPr lang="en-US" sz="2000" dirty="0"/>
              <a:t> </a:t>
            </a:r>
            <a:r>
              <a:rPr lang="en-US" sz="2000" dirty="0" err="1"/>
              <a:t>trong</a:t>
            </a:r>
            <a:r>
              <a:rPr lang="en-US" sz="2000" dirty="0"/>
              <a:t> SGK </a:t>
            </a:r>
            <a:r>
              <a:rPr lang="en-US" sz="2000" dirty="0" err="1"/>
              <a:t>Tiếng</a:t>
            </a:r>
            <a:r>
              <a:rPr lang="en-US" sz="2000" dirty="0"/>
              <a:t> </a:t>
            </a:r>
            <a:r>
              <a:rPr lang="en-US" sz="2000" dirty="0" err="1"/>
              <a:t>Việt</a:t>
            </a:r>
            <a:r>
              <a:rPr lang="en-US" sz="2000" dirty="0"/>
              <a:t> 2, 3 </a:t>
            </a:r>
            <a:r>
              <a:rPr lang="en-US" sz="2000" dirty="0" err="1"/>
              <a:t>đã</a:t>
            </a:r>
            <a:r>
              <a:rPr lang="en-US" sz="2000" dirty="0"/>
              <a:t> </a:t>
            </a:r>
            <a:r>
              <a:rPr lang="en-US" sz="2000" dirty="0" err="1"/>
              <a:t>học</a:t>
            </a:r>
            <a:r>
              <a:rPr lang="en-US" sz="2000" dirty="0"/>
              <a:t>). </a:t>
            </a:r>
            <a:r>
              <a:rPr lang="en-US" sz="2000" dirty="0" err="1"/>
              <a:t>Tổng</a:t>
            </a:r>
            <a:r>
              <a:rPr lang="en-US" sz="2000" dirty="0"/>
              <a:t> </a:t>
            </a:r>
            <a:r>
              <a:rPr lang="en-US" sz="2000" dirty="0" err="1"/>
              <a:t>độ</a:t>
            </a:r>
            <a:r>
              <a:rPr lang="en-US" sz="2000" dirty="0"/>
              <a:t> </a:t>
            </a:r>
            <a:r>
              <a:rPr lang="en-US" sz="2000" dirty="0" err="1"/>
              <a:t>dài</a:t>
            </a:r>
            <a:r>
              <a:rPr lang="en-US" sz="2000" dirty="0"/>
              <a:t> </a:t>
            </a:r>
            <a:r>
              <a:rPr lang="en-US" sz="2000" dirty="0" err="1"/>
              <a:t>của</a:t>
            </a:r>
            <a:r>
              <a:rPr lang="en-US" sz="2000" dirty="0"/>
              <a:t> </a:t>
            </a:r>
            <a:r>
              <a:rPr lang="en-US" sz="2000" dirty="0" err="1"/>
              <a:t>văn</a:t>
            </a:r>
            <a:r>
              <a:rPr lang="en-US" sz="2000" dirty="0"/>
              <a:t> </a:t>
            </a:r>
            <a:r>
              <a:rPr lang="en-US" sz="2000" dirty="0" err="1"/>
              <a:t>bản</a:t>
            </a:r>
            <a:r>
              <a:rPr lang="en-US" sz="2000" dirty="0"/>
              <a:t> </a:t>
            </a:r>
            <a:r>
              <a:rPr lang="en-US" sz="2000" dirty="0" err="1"/>
              <a:t>theo</a:t>
            </a:r>
            <a:r>
              <a:rPr lang="en-US" sz="2000" dirty="0"/>
              <a:t> </a:t>
            </a:r>
            <a:r>
              <a:rPr lang="en-US" sz="2000" dirty="0" err="1"/>
              <a:t>quy</a:t>
            </a:r>
            <a:r>
              <a:rPr lang="en-US" sz="2000" dirty="0"/>
              <a:t> </a:t>
            </a:r>
            <a:r>
              <a:rPr lang="en-US" sz="2000" dirty="0" err="1"/>
              <a:t>định</a:t>
            </a:r>
            <a:r>
              <a:rPr lang="en-US" sz="2000" dirty="0"/>
              <a:t> </a:t>
            </a:r>
            <a:r>
              <a:rPr lang="en-US" sz="2000" dirty="0" err="1"/>
              <a:t>của</a:t>
            </a:r>
            <a:r>
              <a:rPr lang="en-US" sz="2000" dirty="0"/>
              <a:t> </a:t>
            </a:r>
            <a:r>
              <a:rPr lang="en-US" sz="2000" dirty="0" err="1"/>
              <a:t>Chương</a:t>
            </a:r>
            <a:r>
              <a:rPr lang="en-US" sz="2000" dirty="0"/>
              <a:t> </a:t>
            </a:r>
            <a:r>
              <a:rPr lang="en-US" sz="2000" dirty="0" err="1"/>
              <a:t>trình</a:t>
            </a:r>
            <a:r>
              <a:rPr lang="en-US" sz="2000" dirty="0"/>
              <a:t> </a:t>
            </a:r>
            <a:r>
              <a:rPr lang="en-US" sz="2000" dirty="0" err="1"/>
              <a:t>Tiếng</a:t>
            </a:r>
            <a:r>
              <a:rPr lang="en-US" sz="2000" dirty="0"/>
              <a:t> </a:t>
            </a:r>
            <a:r>
              <a:rPr lang="en-US" sz="2000" dirty="0" err="1"/>
              <a:t>Việt</a:t>
            </a:r>
            <a:r>
              <a:rPr lang="en-US" sz="2000" dirty="0"/>
              <a:t> 2, 3</a:t>
            </a:r>
          </a:p>
          <a:p>
            <a:pPr algn="just"/>
            <a:r>
              <a:rPr lang="en-US" sz="2000" dirty="0"/>
              <a:t>	* </a:t>
            </a:r>
            <a:r>
              <a:rPr lang="en-US" sz="2000" dirty="0" err="1">
                <a:solidFill>
                  <a:schemeClr val="accent2"/>
                </a:solidFill>
              </a:rPr>
              <a:t>Dạng</a:t>
            </a:r>
            <a:r>
              <a:rPr lang="en-US" sz="2000" dirty="0">
                <a:solidFill>
                  <a:schemeClr val="accent2"/>
                </a:solidFill>
              </a:rPr>
              <a:t> </a:t>
            </a:r>
            <a:r>
              <a:rPr lang="en-US" sz="2000" dirty="0" err="1">
                <a:solidFill>
                  <a:schemeClr val="accent2"/>
                </a:solidFill>
              </a:rPr>
              <a:t>câu</a:t>
            </a:r>
            <a:r>
              <a:rPr lang="en-US" sz="2000" dirty="0">
                <a:solidFill>
                  <a:schemeClr val="accent2"/>
                </a:solidFill>
              </a:rPr>
              <a:t> </a:t>
            </a:r>
            <a:r>
              <a:rPr lang="en-US" sz="2000" dirty="0" err="1">
                <a:solidFill>
                  <a:schemeClr val="accent2"/>
                </a:solidFill>
              </a:rPr>
              <a:t>hỏi</a:t>
            </a:r>
            <a:r>
              <a:rPr lang="en-US" sz="2000" dirty="0">
                <a:solidFill>
                  <a:schemeClr val="accent2"/>
                </a:solidFill>
              </a:rPr>
              <a:t> TNKQ </a:t>
            </a:r>
            <a:r>
              <a:rPr lang="en-US" sz="2000" dirty="0" err="1"/>
              <a:t>dùng</a:t>
            </a:r>
            <a:r>
              <a:rPr lang="en-US" sz="2000" dirty="0"/>
              <a:t> </a:t>
            </a:r>
            <a:r>
              <a:rPr lang="en-US" sz="2000" dirty="0" err="1"/>
              <a:t>trong</a:t>
            </a:r>
            <a:r>
              <a:rPr lang="en-US" sz="2000" dirty="0"/>
              <a:t> </a:t>
            </a:r>
            <a:r>
              <a:rPr lang="en-US" sz="2000" dirty="0" err="1"/>
              <a:t>đề</a:t>
            </a:r>
            <a:r>
              <a:rPr lang="en-US" sz="2000" dirty="0"/>
              <a:t> </a:t>
            </a:r>
            <a:r>
              <a:rPr lang="en-US" sz="2000" dirty="0" err="1"/>
              <a:t>kiểm</a:t>
            </a:r>
            <a:r>
              <a:rPr lang="en-US" sz="2000" dirty="0"/>
              <a:t> </a:t>
            </a:r>
            <a:r>
              <a:rPr lang="en-US" sz="2000" dirty="0" err="1"/>
              <a:t>tra</a:t>
            </a:r>
            <a:r>
              <a:rPr lang="en-US" sz="2000" dirty="0"/>
              <a:t> </a:t>
            </a:r>
            <a:r>
              <a:rPr lang="en-US" sz="2000" dirty="0" err="1"/>
              <a:t>gồm</a:t>
            </a:r>
            <a:r>
              <a:rPr lang="en-US" sz="2000" dirty="0"/>
              <a:t> : </a:t>
            </a:r>
            <a:r>
              <a:rPr lang="en-US" sz="2000" dirty="0" err="1"/>
              <a:t>câu</a:t>
            </a:r>
            <a:r>
              <a:rPr lang="en-US" sz="2000" dirty="0"/>
              <a:t> </a:t>
            </a:r>
            <a:r>
              <a:rPr lang="en-US" sz="2000" dirty="0" err="1"/>
              <a:t>hỏi</a:t>
            </a:r>
            <a:r>
              <a:rPr lang="en-US" sz="2000" dirty="0"/>
              <a:t> 3-4 </a:t>
            </a:r>
            <a:r>
              <a:rPr lang="en-US" sz="2000" dirty="0" err="1"/>
              <a:t>phương</a:t>
            </a:r>
            <a:r>
              <a:rPr lang="en-US" sz="2000" dirty="0"/>
              <a:t> </a:t>
            </a:r>
            <a:r>
              <a:rPr lang="en-US" sz="2000" dirty="0" err="1"/>
              <a:t>án</a:t>
            </a:r>
            <a:r>
              <a:rPr lang="en-US" sz="2000" dirty="0"/>
              <a:t> </a:t>
            </a:r>
            <a:r>
              <a:rPr lang="en-US" sz="2000" dirty="0" err="1"/>
              <a:t>trả</a:t>
            </a:r>
            <a:r>
              <a:rPr lang="en-US" sz="2000" dirty="0"/>
              <a:t> </a:t>
            </a:r>
            <a:r>
              <a:rPr lang="en-US" sz="2000" dirty="0" err="1"/>
              <a:t>lời</a:t>
            </a:r>
            <a:r>
              <a:rPr lang="en-US" sz="2000" dirty="0"/>
              <a:t> </a:t>
            </a:r>
            <a:r>
              <a:rPr lang="en-US" sz="2000" dirty="0" err="1"/>
              <a:t>để</a:t>
            </a:r>
            <a:r>
              <a:rPr lang="en-US" sz="2000" dirty="0"/>
              <a:t> HS </a:t>
            </a:r>
            <a:r>
              <a:rPr lang="en-US" sz="2000" dirty="0" err="1"/>
              <a:t>chọn</a:t>
            </a:r>
            <a:r>
              <a:rPr lang="en-US" sz="2000" dirty="0"/>
              <a:t> 1 </a:t>
            </a:r>
            <a:r>
              <a:rPr lang="en-US" sz="2000" dirty="0" err="1"/>
              <a:t>phương</a:t>
            </a:r>
            <a:r>
              <a:rPr lang="en-US" sz="2000" dirty="0"/>
              <a:t> </a:t>
            </a:r>
            <a:r>
              <a:rPr lang="en-US" sz="2000" dirty="0" err="1"/>
              <a:t>án</a:t>
            </a:r>
            <a:r>
              <a:rPr lang="en-US" sz="2000" dirty="0"/>
              <a:t> </a:t>
            </a:r>
            <a:r>
              <a:rPr lang="en-US" sz="2000" dirty="0" err="1"/>
              <a:t>trả</a:t>
            </a:r>
            <a:r>
              <a:rPr lang="en-US" sz="2000" dirty="0"/>
              <a:t> </a:t>
            </a:r>
            <a:r>
              <a:rPr lang="en-US" sz="2000" dirty="0" err="1"/>
              <a:t>lời</a:t>
            </a:r>
            <a:r>
              <a:rPr lang="en-US" sz="2000" dirty="0"/>
              <a:t>, </a:t>
            </a:r>
            <a:r>
              <a:rPr lang="en-US" sz="2000" dirty="0" err="1"/>
              <a:t>câu</a:t>
            </a:r>
            <a:r>
              <a:rPr lang="en-US" sz="2000" dirty="0"/>
              <a:t> </a:t>
            </a:r>
            <a:r>
              <a:rPr lang="en-US" sz="2000" dirty="0" err="1"/>
              <a:t>hỏi</a:t>
            </a:r>
            <a:r>
              <a:rPr lang="en-US" sz="2000" dirty="0"/>
              <a:t> </a:t>
            </a:r>
            <a:r>
              <a:rPr lang="en-US" sz="2000" dirty="0" err="1"/>
              <a:t>yêu</a:t>
            </a:r>
            <a:r>
              <a:rPr lang="en-US" sz="2000" dirty="0"/>
              <a:t> </a:t>
            </a:r>
            <a:r>
              <a:rPr lang="en-US" sz="2000" dirty="0" err="1"/>
              <a:t>cầu</a:t>
            </a:r>
            <a:r>
              <a:rPr lang="en-US" sz="2000" dirty="0"/>
              <a:t> </a:t>
            </a:r>
            <a:r>
              <a:rPr lang="en-US" sz="2000" dirty="0" err="1"/>
              <a:t>điền</a:t>
            </a:r>
            <a:r>
              <a:rPr lang="en-US" sz="2000" dirty="0"/>
              <a:t> </a:t>
            </a:r>
            <a:r>
              <a:rPr lang="en-US" sz="2000" dirty="0" err="1"/>
              <a:t>ngắn</a:t>
            </a:r>
            <a:r>
              <a:rPr lang="en-US" sz="2000" dirty="0"/>
              <a:t> (</a:t>
            </a:r>
            <a:r>
              <a:rPr lang="en-US" sz="2000" dirty="0" err="1"/>
              <a:t>một</a:t>
            </a:r>
            <a:r>
              <a:rPr lang="en-US" sz="2000" dirty="0"/>
              <a:t> </a:t>
            </a:r>
            <a:r>
              <a:rPr lang="en-US" sz="2000" dirty="0" err="1"/>
              <a:t>từ</a:t>
            </a:r>
            <a:r>
              <a:rPr lang="en-US" sz="2000" dirty="0"/>
              <a:t> </a:t>
            </a:r>
            <a:r>
              <a:rPr lang="en-US" sz="2000" dirty="0" err="1"/>
              <a:t>hoặc</a:t>
            </a:r>
            <a:r>
              <a:rPr lang="en-US" sz="2000" dirty="0"/>
              <a:t> </a:t>
            </a:r>
            <a:r>
              <a:rPr lang="en-US" sz="2000" dirty="0" err="1"/>
              <a:t>cụm</a:t>
            </a:r>
            <a:r>
              <a:rPr lang="en-US" sz="2000" dirty="0"/>
              <a:t> </a:t>
            </a:r>
            <a:r>
              <a:rPr lang="en-US" sz="2000" dirty="0" err="1"/>
              <a:t>từ</a:t>
            </a:r>
            <a:r>
              <a:rPr lang="en-US" sz="2000" dirty="0"/>
              <a:t> </a:t>
            </a:r>
            <a:r>
              <a:rPr lang="en-US" sz="2000" dirty="0" err="1"/>
              <a:t>ngắn</a:t>
            </a:r>
            <a:r>
              <a:rPr lang="en-US" sz="2000" dirty="0"/>
              <a:t>), </a:t>
            </a:r>
            <a:r>
              <a:rPr lang="en-US" sz="2000" dirty="0" err="1"/>
              <a:t>nối</a:t>
            </a:r>
            <a:r>
              <a:rPr lang="en-US" sz="2000" dirty="0"/>
              <a:t> </a:t>
            </a:r>
            <a:r>
              <a:rPr lang="en-US" sz="2000" dirty="0" err="1"/>
              <a:t>cặp</a:t>
            </a:r>
            <a:r>
              <a:rPr lang="en-US" sz="2000" dirty="0"/>
              <a:t> </a:t>
            </a:r>
            <a:r>
              <a:rPr lang="en-US" sz="2000" dirty="0" err="1"/>
              <a:t>đôi</a:t>
            </a:r>
            <a:r>
              <a:rPr lang="en-US" sz="2000" dirty="0"/>
              <a:t>,...</a:t>
            </a:r>
          </a:p>
          <a:p>
            <a:pPr algn="just"/>
            <a:r>
              <a:rPr lang="en-US" sz="2000" dirty="0"/>
              <a:t>	* </a:t>
            </a:r>
            <a:r>
              <a:rPr lang="en-US" sz="2000" dirty="0" err="1">
                <a:solidFill>
                  <a:schemeClr val="accent2"/>
                </a:solidFill>
              </a:rPr>
              <a:t>Câu</a:t>
            </a:r>
            <a:r>
              <a:rPr lang="en-US" sz="2000" dirty="0">
                <a:solidFill>
                  <a:schemeClr val="accent2"/>
                </a:solidFill>
              </a:rPr>
              <a:t> </a:t>
            </a:r>
            <a:r>
              <a:rPr lang="en-US" sz="2000" dirty="0" err="1">
                <a:solidFill>
                  <a:schemeClr val="accent2"/>
                </a:solidFill>
              </a:rPr>
              <a:t>hỏi</a:t>
            </a:r>
            <a:r>
              <a:rPr lang="en-US" sz="2000" dirty="0">
                <a:solidFill>
                  <a:schemeClr val="accent2"/>
                </a:solidFill>
              </a:rPr>
              <a:t> </a:t>
            </a:r>
            <a:r>
              <a:rPr lang="en-US" sz="2000" dirty="0" err="1">
                <a:solidFill>
                  <a:schemeClr val="accent2"/>
                </a:solidFill>
              </a:rPr>
              <a:t>tự</a:t>
            </a:r>
            <a:r>
              <a:rPr lang="en-US" sz="2000" dirty="0">
                <a:solidFill>
                  <a:schemeClr val="accent2"/>
                </a:solidFill>
              </a:rPr>
              <a:t> </a:t>
            </a:r>
            <a:r>
              <a:rPr lang="en-US" sz="2000" dirty="0" err="1">
                <a:solidFill>
                  <a:schemeClr val="accent2"/>
                </a:solidFill>
              </a:rPr>
              <a:t>luận</a:t>
            </a:r>
            <a:r>
              <a:rPr lang="en-US" sz="2000" dirty="0">
                <a:solidFill>
                  <a:schemeClr val="accent2"/>
                </a:solidFill>
              </a:rPr>
              <a:t> (</a:t>
            </a:r>
            <a:r>
              <a:rPr lang="en-US" sz="2000" dirty="0" err="1">
                <a:solidFill>
                  <a:schemeClr val="accent2"/>
                </a:solidFill>
              </a:rPr>
              <a:t>câu</a:t>
            </a:r>
            <a:r>
              <a:rPr lang="en-US" sz="2000" dirty="0">
                <a:solidFill>
                  <a:schemeClr val="accent2"/>
                </a:solidFill>
              </a:rPr>
              <a:t> </a:t>
            </a:r>
            <a:r>
              <a:rPr lang="en-US" sz="2000" dirty="0" err="1">
                <a:solidFill>
                  <a:schemeClr val="accent2"/>
                </a:solidFill>
              </a:rPr>
              <a:t>hỏi</a:t>
            </a:r>
            <a:r>
              <a:rPr lang="en-US" sz="2000" dirty="0">
                <a:solidFill>
                  <a:schemeClr val="accent2"/>
                </a:solidFill>
              </a:rPr>
              <a:t> </a:t>
            </a:r>
            <a:r>
              <a:rPr lang="en-US" sz="2000" dirty="0" err="1">
                <a:solidFill>
                  <a:schemeClr val="accent2"/>
                </a:solidFill>
              </a:rPr>
              <a:t>mở</a:t>
            </a:r>
            <a:r>
              <a:rPr lang="en-US" sz="2000" dirty="0">
                <a:solidFill>
                  <a:schemeClr val="accent2"/>
                </a:solidFill>
              </a:rPr>
              <a:t>) </a:t>
            </a:r>
            <a:r>
              <a:rPr lang="en-US" sz="2000" dirty="0" err="1"/>
              <a:t>là</a:t>
            </a:r>
            <a:r>
              <a:rPr lang="en-US" sz="2000" dirty="0"/>
              <a:t> </a:t>
            </a:r>
            <a:r>
              <a:rPr lang="en-US" sz="2000" dirty="0" err="1"/>
              <a:t>loại</a:t>
            </a:r>
            <a:r>
              <a:rPr lang="en-US" sz="2000" dirty="0"/>
              <a:t> </a:t>
            </a:r>
            <a:r>
              <a:rPr lang="en-US" sz="2000" dirty="0" err="1"/>
              <a:t>câu</a:t>
            </a:r>
            <a:r>
              <a:rPr lang="en-US" sz="2000" dirty="0"/>
              <a:t> </a:t>
            </a:r>
            <a:r>
              <a:rPr lang="en-US" sz="2000" dirty="0" err="1"/>
              <a:t>hỏi</a:t>
            </a:r>
            <a:r>
              <a:rPr lang="en-US" sz="2000" dirty="0"/>
              <a:t> </a:t>
            </a:r>
            <a:r>
              <a:rPr lang="en-US" sz="2000" dirty="0" err="1"/>
              <a:t>yêu</a:t>
            </a:r>
            <a:r>
              <a:rPr lang="en-US" sz="2000" dirty="0"/>
              <a:t> </a:t>
            </a:r>
            <a:r>
              <a:rPr lang="en-US" sz="2000" dirty="0" err="1"/>
              <a:t>cầu</a:t>
            </a:r>
            <a:r>
              <a:rPr lang="en-US" sz="2000" dirty="0"/>
              <a:t> HS </a:t>
            </a:r>
            <a:r>
              <a:rPr lang="en-US" sz="2000" dirty="0" err="1"/>
              <a:t>tự</a:t>
            </a:r>
            <a:r>
              <a:rPr lang="en-US" sz="2000" dirty="0"/>
              <a:t> </a:t>
            </a:r>
            <a:r>
              <a:rPr lang="en-US" sz="2000" dirty="0" err="1"/>
              <a:t>hình</a:t>
            </a:r>
            <a:r>
              <a:rPr lang="en-US" sz="2000" dirty="0"/>
              <a:t> </a:t>
            </a:r>
            <a:r>
              <a:rPr lang="en-US" sz="2000" dirty="0" err="1"/>
              <a:t>thành</a:t>
            </a:r>
            <a:r>
              <a:rPr lang="en-US" sz="2000" dirty="0"/>
              <a:t> 1 </a:t>
            </a:r>
            <a:r>
              <a:rPr lang="en-US" sz="2000" dirty="0" err="1"/>
              <a:t>câu</a:t>
            </a:r>
            <a:r>
              <a:rPr lang="en-US" sz="2000" dirty="0"/>
              <a:t> </a:t>
            </a:r>
            <a:r>
              <a:rPr lang="en-US" sz="2000" dirty="0" err="1"/>
              <a:t>trả</a:t>
            </a:r>
            <a:r>
              <a:rPr lang="en-US" sz="2000" dirty="0"/>
              <a:t> </a:t>
            </a:r>
            <a:r>
              <a:rPr lang="en-US" sz="2000" dirty="0" err="1"/>
              <a:t>lời</a:t>
            </a:r>
            <a:r>
              <a:rPr lang="en-US" sz="2000" dirty="0"/>
              <a:t> </a:t>
            </a:r>
            <a:r>
              <a:rPr lang="en-US" sz="2000" dirty="0" err="1"/>
              <a:t>đơn</a:t>
            </a:r>
            <a:r>
              <a:rPr lang="en-US" sz="2000" dirty="0"/>
              <a:t> </a:t>
            </a:r>
            <a:r>
              <a:rPr lang="en-US" sz="2000" dirty="0" err="1"/>
              <a:t>giản</a:t>
            </a:r>
            <a:r>
              <a:rPr lang="en-US" sz="2000" dirty="0"/>
              <a:t> </a:t>
            </a:r>
            <a:r>
              <a:rPr lang="en-US" sz="2000" dirty="0" err="1"/>
              <a:t>để</a:t>
            </a:r>
            <a:r>
              <a:rPr lang="en-US" sz="2000" dirty="0"/>
              <a:t> : </a:t>
            </a:r>
            <a:r>
              <a:rPr lang="en-US" sz="2000" dirty="0" err="1"/>
              <a:t>nêu</a:t>
            </a:r>
            <a:r>
              <a:rPr lang="en-US" sz="2000" dirty="0"/>
              <a:t> ý </a:t>
            </a:r>
            <a:r>
              <a:rPr lang="en-US" sz="2000" dirty="0" err="1"/>
              <a:t>kiến</a:t>
            </a:r>
            <a:r>
              <a:rPr lang="en-US" sz="2000" dirty="0"/>
              <a:t> </a:t>
            </a:r>
            <a:r>
              <a:rPr lang="en-US" sz="2000" dirty="0" err="1"/>
              <a:t>cá</a:t>
            </a:r>
            <a:r>
              <a:rPr lang="en-US" sz="2000" dirty="0"/>
              <a:t> </a:t>
            </a:r>
            <a:r>
              <a:rPr lang="en-US" sz="2000" dirty="0" err="1"/>
              <a:t>nhân</a:t>
            </a:r>
            <a:r>
              <a:rPr lang="en-US" sz="2000" dirty="0"/>
              <a:t> </a:t>
            </a:r>
            <a:r>
              <a:rPr lang="en-US" sz="2000" dirty="0" err="1"/>
              <a:t>về</a:t>
            </a:r>
            <a:r>
              <a:rPr lang="en-US" sz="2000" dirty="0"/>
              <a:t> </a:t>
            </a:r>
            <a:r>
              <a:rPr lang="en-US" sz="2000" dirty="0" err="1"/>
              <a:t>nhân</a:t>
            </a:r>
            <a:r>
              <a:rPr lang="en-US" sz="2000" dirty="0"/>
              <a:t> </a:t>
            </a:r>
            <a:r>
              <a:rPr lang="en-US" sz="2000" dirty="0" err="1"/>
              <a:t>vật</a:t>
            </a:r>
            <a:r>
              <a:rPr lang="en-US" sz="2000" dirty="0"/>
              <a:t>, chi </a:t>
            </a:r>
            <a:r>
              <a:rPr lang="en-US" sz="2000" dirty="0" err="1"/>
              <a:t>tiết</a:t>
            </a:r>
            <a:r>
              <a:rPr lang="en-US" sz="2000" dirty="0"/>
              <a:t> </a:t>
            </a:r>
            <a:r>
              <a:rPr lang="en-US" sz="2000" dirty="0" err="1"/>
              <a:t>trong</a:t>
            </a:r>
            <a:r>
              <a:rPr lang="en-US" sz="2000" dirty="0"/>
              <a:t> </a:t>
            </a:r>
            <a:r>
              <a:rPr lang="en-US" sz="2000" dirty="0" err="1"/>
              <a:t>đoạn</a:t>
            </a:r>
            <a:r>
              <a:rPr lang="en-US" sz="2000" dirty="0"/>
              <a:t>/</a:t>
            </a:r>
            <a:r>
              <a:rPr lang="en-US" sz="2000" dirty="0" err="1"/>
              <a:t>bài</a:t>
            </a:r>
            <a:r>
              <a:rPr lang="en-US" sz="2000" dirty="0"/>
              <a:t> </a:t>
            </a:r>
            <a:r>
              <a:rPr lang="en-US" sz="2000" dirty="0" err="1"/>
              <a:t>đọc</a:t>
            </a:r>
            <a:r>
              <a:rPr lang="en-US" sz="2000" dirty="0"/>
              <a:t>, </a:t>
            </a:r>
            <a:r>
              <a:rPr lang="en-US" sz="2000" dirty="0" err="1"/>
              <a:t>hoặc</a:t>
            </a:r>
            <a:r>
              <a:rPr lang="en-US" sz="2000" dirty="0"/>
              <a:t> </a:t>
            </a:r>
            <a:r>
              <a:rPr lang="en-US" sz="2000" dirty="0" err="1"/>
              <a:t>liên</a:t>
            </a:r>
            <a:r>
              <a:rPr lang="en-US" sz="2000" dirty="0"/>
              <a:t> </a:t>
            </a:r>
            <a:r>
              <a:rPr lang="en-US" sz="2000" dirty="0" err="1"/>
              <a:t>hệ</a:t>
            </a:r>
            <a:r>
              <a:rPr lang="en-US" sz="2000" dirty="0"/>
              <a:t> </a:t>
            </a:r>
            <a:r>
              <a:rPr lang="es-ES" sz="2000" dirty="0" err="1"/>
              <a:t>nội</a:t>
            </a:r>
            <a:r>
              <a:rPr lang="es-ES" sz="2000" dirty="0"/>
              <a:t> </a:t>
            </a:r>
            <a:r>
              <a:rPr lang="es-ES" sz="2000" dirty="0" err="1"/>
              <a:t>dung</a:t>
            </a:r>
            <a:r>
              <a:rPr lang="es-ES" sz="2000" dirty="0"/>
              <a:t> </a:t>
            </a:r>
            <a:r>
              <a:rPr lang="es-ES" sz="2000" dirty="0" err="1"/>
              <a:t>bài</a:t>
            </a:r>
            <a:r>
              <a:rPr lang="es-ES" sz="2000" dirty="0"/>
              <a:t> </a:t>
            </a:r>
            <a:r>
              <a:rPr lang="es-ES" sz="2000" dirty="0" err="1"/>
              <a:t>với</a:t>
            </a:r>
            <a:r>
              <a:rPr lang="es-ES" sz="2000" dirty="0"/>
              <a:t> </a:t>
            </a:r>
            <a:r>
              <a:rPr lang="es-ES" sz="2000" dirty="0" err="1"/>
              <a:t>bản</a:t>
            </a:r>
            <a:r>
              <a:rPr lang="es-ES" sz="2000" dirty="0"/>
              <a:t> </a:t>
            </a:r>
            <a:r>
              <a:rPr lang="es-ES" sz="2000" dirty="0" err="1"/>
              <a:t>thân</a:t>
            </a:r>
            <a:r>
              <a:rPr lang="es-ES" sz="2000" dirty="0"/>
              <a:t> </a:t>
            </a:r>
            <a:r>
              <a:rPr lang="es-ES" sz="2000" dirty="0" err="1"/>
              <a:t>hoặc</a:t>
            </a:r>
            <a:r>
              <a:rPr lang="es-ES" sz="2000" dirty="0"/>
              <a:t> </a:t>
            </a:r>
            <a:r>
              <a:rPr lang="es-ES" sz="2000" dirty="0" err="1"/>
              <a:t>với</a:t>
            </a:r>
            <a:r>
              <a:rPr lang="es-ES" sz="2000" dirty="0"/>
              <a:t> </a:t>
            </a:r>
            <a:r>
              <a:rPr lang="es-ES" sz="2000" dirty="0" err="1"/>
              <a:t>thực</a:t>
            </a:r>
            <a:r>
              <a:rPr lang="es-ES" sz="2000" dirty="0"/>
              <a:t> </a:t>
            </a:r>
            <a:r>
              <a:rPr lang="es-ES" sz="2000" dirty="0" err="1"/>
              <a:t>tế</a:t>
            </a:r>
            <a:r>
              <a:rPr lang="es-ES" sz="2000" dirty="0"/>
              <a:t> </a:t>
            </a:r>
            <a:r>
              <a:rPr lang="es-ES" sz="2000" dirty="0" err="1"/>
              <a:t>cuộc</a:t>
            </a:r>
            <a:r>
              <a:rPr lang="es-ES" sz="2000" dirty="0"/>
              <a:t> </a:t>
            </a:r>
            <a:r>
              <a:rPr lang="es-ES" sz="2000" dirty="0" err="1"/>
              <a:t>sống</a:t>
            </a:r>
            <a:r>
              <a:rPr lang="es-ES" sz="2000" dirty="0"/>
              <a:t>, …</a:t>
            </a:r>
            <a:endParaRPr lang="en-US" sz="2000" dirty="0"/>
          </a:p>
          <a:p>
            <a:pPr algn="just"/>
            <a:r>
              <a:rPr lang="en-US" sz="2000" dirty="0">
                <a:solidFill>
                  <a:schemeClr val="accent2"/>
                </a:solidFill>
              </a:rPr>
              <a:t>	* </a:t>
            </a:r>
            <a:r>
              <a:rPr lang="en-US" sz="2000" dirty="0" err="1"/>
              <a:t>Thời</a:t>
            </a:r>
            <a:r>
              <a:rPr lang="en-US" sz="2000" dirty="0"/>
              <a:t> </a:t>
            </a:r>
            <a:r>
              <a:rPr lang="en-US" sz="2000" dirty="0" err="1"/>
              <a:t>gian</a:t>
            </a:r>
            <a:r>
              <a:rPr lang="en-US" sz="2000" dirty="0"/>
              <a:t> </a:t>
            </a:r>
            <a:r>
              <a:rPr lang="en-US" sz="2000" dirty="0" err="1"/>
              <a:t>tính</a:t>
            </a:r>
            <a:r>
              <a:rPr lang="en-US" sz="2000" dirty="0"/>
              <a:t> </a:t>
            </a:r>
            <a:r>
              <a:rPr lang="en-US" sz="2000" dirty="0" err="1"/>
              <a:t>trung</a:t>
            </a:r>
            <a:r>
              <a:rPr lang="en-US" sz="2000" dirty="0"/>
              <a:t> </a:t>
            </a:r>
            <a:r>
              <a:rPr lang="en-US" sz="2000" dirty="0" err="1"/>
              <a:t>bình</a:t>
            </a:r>
            <a:r>
              <a:rPr lang="en-US" sz="2000" dirty="0"/>
              <a:t> </a:t>
            </a:r>
            <a:r>
              <a:rPr lang="en-US" sz="2000" dirty="0" err="1"/>
              <a:t>để</a:t>
            </a:r>
            <a:r>
              <a:rPr lang="en-US" sz="2000" dirty="0"/>
              <a:t> HS </a:t>
            </a:r>
            <a:r>
              <a:rPr lang="en-US" sz="2000" dirty="0" err="1"/>
              <a:t>làm</a:t>
            </a:r>
            <a:r>
              <a:rPr lang="en-US" sz="2000" dirty="0"/>
              <a:t> </a:t>
            </a:r>
            <a:r>
              <a:rPr lang="en-US" sz="2000" dirty="0" err="1"/>
              <a:t>một</a:t>
            </a:r>
            <a:r>
              <a:rPr lang="en-US" sz="2000" dirty="0"/>
              <a:t> </a:t>
            </a:r>
            <a:r>
              <a:rPr lang="en-US" sz="2000" dirty="0" err="1"/>
              <a:t>câu</a:t>
            </a:r>
            <a:r>
              <a:rPr lang="en-US" sz="2000" dirty="0"/>
              <a:t> </a:t>
            </a:r>
            <a:r>
              <a:rPr lang="en-US" sz="2000" dirty="0" err="1"/>
              <a:t>hỏi</a:t>
            </a:r>
            <a:r>
              <a:rPr lang="en-US" sz="2000" dirty="0"/>
              <a:t> TNKQ: </a:t>
            </a:r>
            <a:r>
              <a:rPr lang="en-US" sz="2000" dirty="0" err="1"/>
              <a:t>khoảng</a:t>
            </a:r>
            <a:r>
              <a:rPr lang="en-US" sz="2000" dirty="0"/>
              <a:t> 2-3 </a:t>
            </a:r>
            <a:r>
              <a:rPr lang="en-US" sz="2000" dirty="0" err="1"/>
              <a:t>phút</a:t>
            </a:r>
            <a:r>
              <a:rPr lang="en-US" sz="2000" dirty="0"/>
              <a:t>; </a:t>
            </a:r>
            <a:r>
              <a:rPr lang="en-US" sz="2000" dirty="0" err="1"/>
              <a:t>làm</a:t>
            </a:r>
            <a:r>
              <a:rPr lang="en-US" sz="2000" dirty="0"/>
              <a:t> </a:t>
            </a:r>
            <a:r>
              <a:rPr lang="en-US" sz="2000" dirty="0" err="1"/>
              <a:t>một</a:t>
            </a:r>
            <a:r>
              <a:rPr lang="en-US" sz="2000" dirty="0"/>
              <a:t> </a:t>
            </a:r>
            <a:r>
              <a:rPr lang="en-US" sz="2000" dirty="0" err="1"/>
              <a:t>câu</a:t>
            </a:r>
            <a:r>
              <a:rPr lang="en-US" sz="2000" dirty="0"/>
              <a:t> </a:t>
            </a:r>
            <a:r>
              <a:rPr lang="en-US" sz="2000" dirty="0" err="1"/>
              <a:t>hỏi</a:t>
            </a:r>
            <a:r>
              <a:rPr lang="en-US" sz="2000" dirty="0"/>
              <a:t> </a:t>
            </a:r>
            <a:r>
              <a:rPr lang="en-US" sz="2000" dirty="0" err="1"/>
              <a:t>tự</a:t>
            </a:r>
            <a:r>
              <a:rPr lang="en-US" sz="2000" dirty="0"/>
              <a:t> </a:t>
            </a:r>
            <a:r>
              <a:rPr lang="en-US" sz="2000" dirty="0" err="1"/>
              <a:t>luận</a:t>
            </a:r>
            <a:r>
              <a:rPr lang="en-US" sz="2000" dirty="0"/>
              <a:t>: </a:t>
            </a:r>
            <a:r>
              <a:rPr lang="en-US" sz="2000" dirty="0" err="1"/>
              <a:t>khoảng</a:t>
            </a:r>
            <a:r>
              <a:rPr lang="en-US" sz="2000" dirty="0"/>
              <a:t> 4-5 </a:t>
            </a:r>
            <a:r>
              <a:rPr lang="en-US" sz="2000" dirty="0" err="1"/>
              <a:t>phút</a:t>
            </a:r>
            <a:r>
              <a:rPr lang="en-US" sz="2000" dirty="0"/>
              <a:t>.</a:t>
            </a:r>
            <a:endParaRPr lang="en-VN" sz="2000" dirty="0"/>
          </a:p>
          <a:p>
            <a:pPr marL="0" lvl="0" indent="0" algn="just" defTabSz="914400">
              <a:defRPr/>
            </a:pPr>
            <a:r>
              <a:rPr lang="vi-VN" dirty="0">
                <a:solidFill>
                  <a:srgbClr val="00B0F0"/>
                </a:solidFill>
              </a:rPr>
              <a:t> </a:t>
            </a:r>
            <a:endParaRPr lang="en-US" dirty="0">
              <a:solidFill>
                <a:srgbClr val="00B0F0"/>
              </a:solidFill>
            </a:endParaRPr>
          </a:p>
        </p:txBody>
      </p:sp>
      <p:sp>
        <p:nvSpPr>
          <p:cNvPr id="14342" name="Text Box 73">
            <a:extLst>
              <a:ext uri="{FF2B5EF4-FFF2-40B4-BE49-F238E27FC236}">
                <a16:creationId xmlns:a16="http://schemas.microsoft.com/office/drawing/2014/main" id="{3FC04836-3B1C-49C6-A06C-485C7F1E2888}"/>
              </a:ext>
            </a:extLst>
          </p:cNvPr>
          <p:cNvSpPr txBox="1">
            <a:spLocks noChangeArrowheads="1"/>
          </p:cNvSpPr>
          <p:nvPr/>
        </p:nvSpPr>
        <p:spPr bwMode="gray">
          <a:xfrm>
            <a:off x="208131" y="2241885"/>
            <a:ext cx="1555750" cy="2723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algn="ctr">
              <a:lnSpc>
                <a:spcPct val="150000"/>
              </a:lnSpc>
              <a:spcAft>
                <a:spcPts val="0"/>
              </a:spcAft>
            </a:pPr>
            <a:r>
              <a:rPr lang="en-US" altLang="en-US" dirty="0">
                <a:solidFill>
                  <a:schemeClr val="bg1"/>
                </a:solidFill>
              </a:rPr>
              <a:t> </a:t>
            </a:r>
            <a:r>
              <a:rPr lang="en-US" sz="2400" dirty="0" err="1">
                <a:solidFill>
                  <a:schemeClr val="bg1"/>
                </a:solidFill>
              </a:rPr>
              <a:t>Một</a:t>
            </a:r>
            <a:r>
              <a:rPr lang="en-US" sz="2400" dirty="0">
                <a:solidFill>
                  <a:schemeClr val="bg1"/>
                </a:solidFill>
              </a:rPr>
              <a:t> </a:t>
            </a:r>
            <a:r>
              <a:rPr lang="en-US" sz="2400" dirty="0" err="1">
                <a:solidFill>
                  <a:schemeClr val="bg1"/>
                </a:solidFill>
              </a:rPr>
              <a:t>số</a:t>
            </a:r>
            <a:r>
              <a:rPr lang="en-US" sz="2400" dirty="0">
                <a:solidFill>
                  <a:schemeClr val="bg1"/>
                </a:solidFill>
              </a:rPr>
              <a:t> </a:t>
            </a:r>
            <a:r>
              <a:rPr lang="en-US" sz="2400" dirty="0" err="1">
                <a:solidFill>
                  <a:schemeClr val="bg1"/>
                </a:solidFill>
              </a:rPr>
              <a:t>chỉ</a:t>
            </a:r>
            <a:r>
              <a:rPr lang="en-US" sz="2400" dirty="0">
                <a:solidFill>
                  <a:schemeClr val="bg1"/>
                </a:solidFill>
              </a:rPr>
              <a:t> </a:t>
            </a:r>
            <a:r>
              <a:rPr lang="en-US" sz="2400" dirty="0" err="1">
                <a:solidFill>
                  <a:schemeClr val="bg1"/>
                </a:solidFill>
              </a:rPr>
              <a:t>dẫn</a:t>
            </a:r>
            <a:r>
              <a:rPr lang="en-US" sz="2400" dirty="0">
                <a:solidFill>
                  <a:schemeClr val="bg1"/>
                </a:solidFill>
              </a:rPr>
              <a:t> </a:t>
            </a:r>
            <a:r>
              <a:rPr lang="en-US" sz="2400" dirty="0" err="1">
                <a:solidFill>
                  <a:schemeClr val="bg1"/>
                </a:solidFill>
              </a:rPr>
              <a:t>kiểm</a:t>
            </a:r>
            <a:r>
              <a:rPr lang="en-US" sz="2400" dirty="0">
                <a:solidFill>
                  <a:schemeClr val="bg1"/>
                </a:solidFill>
              </a:rPr>
              <a:t> </a:t>
            </a:r>
            <a:r>
              <a:rPr lang="en-US" sz="2400" dirty="0" err="1">
                <a:solidFill>
                  <a:schemeClr val="bg1"/>
                </a:solidFill>
              </a:rPr>
              <a:t>tra</a:t>
            </a:r>
            <a:r>
              <a:rPr lang="en-US" sz="2400" dirty="0">
                <a:solidFill>
                  <a:schemeClr val="bg1"/>
                </a:solidFill>
              </a:rPr>
              <a:t> </a:t>
            </a:r>
            <a:r>
              <a:rPr lang="en-US" sz="2400" dirty="0" err="1">
                <a:solidFill>
                  <a:schemeClr val="bg1"/>
                </a:solidFill>
              </a:rPr>
              <a:t>đọc</a:t>
            </a:r>
            <a:r>
              <a:rPr lang="en-US" sz="2400" dirty="0">
                <a:solidFill>
                  <a:schemeClr val="bg1"/>
                </a:solidFill>
              </a:rPr>
              <a:t> </a:t>
            </a:r>
            <a:r>
              <a:rPr lang="en-US" sz="2400" dirty="0" err="1">
                <a:solidFill>
                  <a:schemeClr val="bg1"/>
                </a:solidFill>
              </a:rPr>
              <a:t>hiểu</a:t>
            </a:r>
            <a:r>
              <a:rPr lang="en-US" sz="2400" dirty="0">
                <a:solidFill>
                  <a:schemeClr val="bg1"/>
                </a:solidFill>
              </a:rPr>
              <a:t> </a:t>
            </a:r>
            <a:endParaRPr lang="en-US" sz="2400" i="1" dirty="0">
              <a:solidFill>
                <a:schemeClr val="bg1"/>
              </a:solidFill>
              <a:latin typeface="Times New Roman" charset="0"/>
              <a:ea typeface="Times New Roman" charset="0"/>
            </a:endParaRPr>
          </a:p>
          <a:p>
            <a:pPr>
              <a:lnSpc>
                <a:spcPct val="130000"/>
              </a:lnSpc>
              <a:buClr>
                <a:schemeClr val="hlink"/>
              </a:buClr>
              <a:buFont typeface="Wingdings" panose="05000000000000000000" pitchFamily="2" charset="2"/>
              <a:buNone/>
            </a:pPr>
            <a:endParaRPr lang="en-US" altLang="en-US" sz="1800" dirty="0">
              <a:solidFill>
                <a:schemeClr val="bg1"/>
              </a:solidFill>
              <a:cs typeface="Times New Roman" panose="02020603050405020304" pitchFamily="18" charset="0"/>
            </a:endParaRPr>
          </a:p>
        </p:txBody>
      </p:sp>
      <p:sp>
        <p:nvSpPr>
          <p:cNvPr id="8" name="Snip Single Corner Rectangle 7">
            <a:extLst>
              <a:ext uri="{FF2B5EF4-FFF2-40B4-BE49-F238E27FC236}">
                <a16:creationId xmlns:a16="http://schemas.microsoft.com/office/drawing/2014/main" id="{F32DA52E-37C8-476F-B569-7F381DC8E4D5}"/>
              </a:ext>
            </a:extLst>
          </p:cNvPr>
          <p:cNvSpPr/>
          <p:nvPr/>
        </p:nvSpPr>
        <p:spPr>
          <a:xfrm flipH="1">
            <a:off x="3047080" y="170531"/>
            <a:ext cx="7380287" cy="1116009"/>
          </a:xfrm>
          <a:prstGeom prst="snip1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effectLst>
            <a:outerShdw blurRad="50800" dist="38100" dir="5400000" algn="t"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anchor="ctr"/>
          <a:lstStyle/>
          <a:p>
            <a:pPr algn="ctr"/>
            <a:r>
              <a:rPr lang="en-US" sz="2800" b="1" dirty="0">
                <a:solidFill>
                  <a:schemeClr val="bg1"/>
                </a:solidFill>
                <a:latin typeface="Cambria" charset="0"/>
                <a:ea typeface="Cambria" charset="0"/>
                <a:cs typeface="Cambria" charset="0"/>
              </a:rPr>
              <a:t>KIỂM TRA ĐỌC HIỂU KẾT HỢP KIỂM TRA KIẾN THỨC TIẾNG VIỆT (</a:t>
            </a:r>
            <a:r>
              <a:rPr lang="en-US" sz="2800" b="1" dirty="0" err="1">
                <a:solidFill>
                  <a:schemeClr val="bg1"/>
                </a:solidFill>
                <a:latin typeface="Cambria" charset="0"/>
                <a:ea typeface="Cambria" charset="0"/>
                <a:cs typeface="Cambria" charset="0"/>
              </a:rPr>
              <a:t>từ</a:t>
            </a:r>
            <a:r>
              <a:rPr lang="en-US" sz="2800" b="1" dirty="0">
                <a:solidFill>
                  <a:schemeClr val="bg1"/>
                </a:solidFill>
                <a:latin typeface="Cambria" charset="0"/>
                <a:ea typeface="Cambria" charset="0"/>
                <a:cs typeface="Cambria" charset="0"/>
              </a:rPr>
              <a:t> </a:t>
            </a:r>
            <a:r>
              <a:rPr lang="en-US" sz="2800" b="1" dirty="0" err="1">
                <a:solidFill>
                  <a:schemeClr val="bg1"/>
                </a:solidFill>
                <a:latin typeface="Cambria" charset="0"/>
                <a:ea typeface="Cambria" charset="0"/>
                <a:cs typeface="Cambria" charset="0"/>
              </a:rPr>
              <a:t>và</a:t>
            </a:r>
            <a:r>
              <a:rPr lang="en-US" sz="2800" b="1" dirty="0">
                <a:solidFill>
                  <a:schemeClr val="bg1"/>
                </a:solidFill>
                <a:latin typeface="Cambria" charset="0"/>
                <a:ea typeface="Cambria" charset="0"/>
                <a:cs typeface="Cambria" charset="0"/>
              </a:rPr>
              <a:t> </a:t>
            </a:r>
            <a:r>
              <a:rPr lang="en-US" sz="2800" b="1" dirty="0" err="1">
                <a:solidFill>
                  <a:schemeClr val="bg1"/>
                </a:solidFill>
                <a:latin typeface="Cambria" charset="0"/>
                <a:ea typeface="Cambria" charset="0"/>
                <a:cs typeface="Cambria" charset="0"/>
              </a:rPr>
              <a:t>câu</a:t>
            </a:r>
            <a:r>
              <a:rPr lang="en-US" sz="2800" b="1" dirty="0">
                <a:solidFill>
                  <a:schemeClr val="bg1"/>
                </a:solidFill>
                <a:latin typeface="Cambria" charset="0"/>
                <a:ea typeface="Cambria" charset="0"/>
                <a:cs typeface="Cambria" charset="0"/>
              </a:rPr>
              <a:t>)</a:t>
            </a:r>
            <a:endParaRPr lang="en-US" sz="28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05520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579E864-85B6-4E16-AEE7-E7BBFFCB673F}" type="slidenum">
              <a:rPr lang="en-US" smtClean="0">
                <a:solidFill>
                  <a:srgbClr val="DF5327"/>
                </a:solidFill>
              </a:rPr>
              <a:pPr>
                <a:defRPr/>
              </a:pPr>
              <a:t>24</a:t>
            </a:fld>
            <a:endParaRPr lang="en-US">
              <a:solidFill>
                <a:srgbClr val="DF5327"/>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196532713"/>
              </p:ext>
            </p:extLst>
          </p:nvPr>
        </p:nvGraphicFramePr>
        <p:xfrm>
          <a:off x="1806424" y="1433276"/>
          <a:ext cx="10509749" cy="4462780"/>
        </p:xfrm>
        <a:graphic>
          <a:graphicData uri="http://schemas.openxmlformats.org/drawingml/2006/table">
            <a:tbl>
              <a:tblPr firstRow="1" firstCol="1" bandRow="1"/>
              <a:tblGrid>
                <a:gridCol w="10509749">
                  <a:extLst>
                    <a:ext uri="{9D8B030D-6E8A-4147-A177-3AD203B41FA5}">
                      <a16:colId xmlns:a16="http://schemas.microsoft.com/office/drawing/2014/main" val="20000"/>
                    </a:ext>
                  </a:extLst>
                </a:gridCol>
              </a:tblGrid>
              <a:tr h="228600">
                <a:tc>
                  <a:txBody>
                    <a:bodyPr/>
                    <a:lstStyle/>
                    <a:p>
                      <a:pPr algn="just">
                        <a:lnSpc>
                          <a:spcPct val="150000"/>
                        </a:lnSpc>
                        <a:spcAft>
                          <a:spcPts val="0"/>
                        </a:spcAft>
                      </a:pPr>
                      <a:r>
                        <a:rPr lang="en-US" sz="2400" b="1" kern="1200" dirty="0" err="1">
                          <a:solidFill>
                            <a:schemeClr val="tx1"/>
                          </a:solidFill>
                          <a:effectLst/>
                          <a:latin typeface="+mn-lt"/>
                          <a:ea typeface="+mn-ea"/>
                          <a:cs typeface="+mn-cs"/>
                        </a:rPr>
                        <a:t>Kiểm</a:t>
                      </a:r>
                      <a:r>
                        <a:rPr lang="en-US" sz="2400" b="1" kern="1200" dirty="0">
                          <a:solidFill>
                            <a:schemeClr val="tx1"/>
                          </a:solidFill>
                          <a:effectLst/>
                          <a:latin typeface="+mn-lt"/>
                          <a:ea typeface="+mn-ea"/>
                          <a:cs typeface="+mn-cs"/>
                        </a:rPr>
                        <a:t> </a:t>
                      </a:r>
                      <a:r>
                        <a:rPr lang="en-US" sz="2400" b="1" kern="1200" dirty="0" err="1">
                          <a:solidFill>
                            <a:schemeClr val="tx1"/>
                          </a:solidFill>
                          <a:effectLst/>
                          <a:latin typeface="+mn-lt"/>
                          <a:ea typeface="+mn-ea"/>
                          <a:cs typeface="+mn-cs"/>
                        </a:rPr>
                        <a:t>tra</a:t>
                      </a:r>
                      <a:r>
                        <a:rPr lang="en-US" sz="2400" b="1" kern="1200" dirty="0">
                          <a:solidFill>
                            <a:schemeClr val="tx1"/>
                          </a:solidFill>
                          <a:effectLst/>
                          <a:latin typeface="+mn-lt"/>
                          <a:ea typeface="+mn-ea"/>
                          <a:cs typeface="+mn-cs"/>
                        </a:rPr>
                        <a:t> </a:t>
                      </a:r>
                      <a:r>
                        <a:rPr lang="en-US" sz="2400" b="1" kern="1200" dirty="0" err="1">
                          <a:solidFill>
                            <a:schemeClr val="tx1"/>
                          </a:solidFill>
                          <a:effectLst/>
                          <a:latin typeface="+mn-lt"/>
                          <a:ea typeface="+mn-ea"/>
                          <a:cs typeface="+mn-cs"/>
                        </a:rPr>
                        <a:t>viết</a:t>
                      </a:r>
                      <a:r>
                        <a:rPr lang="en-US" sz="2400" b="1" kern="1200" dirty="0">
                          <a:solidFill>
                            <a:schemeClr val="tx1"/>
                          </a:solidFill>
                          <a:effectLst/>
                          <a:latin typeface="+mn-lt"/>
                          <a:ea typeface="+mn-ea"/>
                          <a:cs typeface="+mn-cs"/>
                        </a:rPr>
                        <a:t> </a:t>
                      </a:r>
                      <a:r>
                        <a:rPr lang="en-US" sz="2400" b="1" kern="1200" dirty="0" err="1">
                          <a:solidFill>
                            <a:schemeClr val="tx1"/>
                          </a:solidFill>
                          <a:effectLst/>
                          <a:latin typeface="+mn-lt"/>
                          <a:ea typeface="+mn-ea"/>
                          <a:cs typeface="+mn-cs"/>
                        </a:rPr>
                        <a:t>chính</a:t>
                      </a:r>
                      <a:r>
                        <a:rPr lang="en-US" sz="2400" b="1" kern="1200" dirty="0">
                          <a:solidFill>
                            <a:schemeClr val="tx1"/>
                          </a:solidFill>
                          <a:effectLst/>
                          <a:latin typeface="+mn-lt"/>
                          <a:ea typeface="+mn-ea"/>
                          <a:cs typeface="+mn-cs"/>
                        </a:rPr>
                        <a:t> </a:t>
                      </a:r>
                      <a:r>
                        <a:rPr lang="en-US" sz="2400" b="1" kern="1200" dirty="0" err="1">
                          <a:solidFill>
                            <a:schemeClr val="tx1"/>
                          </a:solidFill>
                          <a:effectLst/>
                          <a:latin typeface="+mn-lt"/>
                          <a:ea typeface="+mn-ea"/>
                          <a:cs typeface="+mn-cs"/>
                        </a:rPr>
                        <a:t>tả</a:t>
                      </a:r>
                      <a:r>
                        <a:rPr lang="en-US" sz="2400" b="1" kern="1200" dirty="0">
                          <a:solidFill>
                            <a:schemeClr val="tx1"/>
                          </a:solidFill>
                          <a:effectLst/>
                          <a:latin typeface="+mn-lt"/>
                          <a:ea typeface="+mn-ea"/>
                          <a:cs typeface="+mn-cs"/>
                        </a:rPr>
                        <a:t> </a:t>
                      </a:r>
                      <a:endParaRPr lang="en-US" sz="2400" i="1" dirty="0">
                        <a:solidFill>
                          <a:srgbClr val="C00000"/>
                        </a:solidFill>
                        <a:effectLst/>
                        <a:latin typeface="Times New Roman" charset="0"/>
                        <a:ea typeface="Times New Roman" charset="0"/>
                      </a:endParaRP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3701611">
                <a:tc>
                  <a:txBody>
                    <a:bodyPr/>
                    <a:lstStyle/>
                    <a:p>
                      <a:pPr algn="just">
                        <a:lnSpc>
                          <a:spcPct val="100000"/>
                        </a:lnSpc>
                        <a:spcBef>
                          <a:spcPts val="100"/>
                        </a:spcBef>
                        <a:spcAft>
                          <a:spcPts val="100"/>
                        </a:spcAft>
                      </a:pPr>
                      <a:r>
                        <a:rPr lang="en-US" sz="3200" b="1" dirty="0">
                          <a:solidFill>
                            <a:srgbClr val="FF0000"/>
                          </a:solidFill>
                          <a:effectLst/>
                          <a:latin typeface="Times New Roman" charset="0"/>
                          <a:ea typeface="Calibri" charset="0"/>
                          <a:cs typeface="Times New Roman" charset="0"/>
                        </a:rPr>
                        <a:t>MỤC TIÊU</a:t>
                      </a:r>
                    </a:p>
                    <a:p>
                      <a:r>
                        <a:rPr lang="en-US" sz="3200" kern="1200" dirty="0" err="1">
                          <a:solidFill>
                            <a:schemeClr val="tx1"/>
                          </a:solidFill>
                          <a:effectLst/>
                          <a:latin typeface="+mn-lt"/>
                          <a:ea typeface="+mn-ea"/>
                          <a:cs typeface="+mn-cs"/>
                        </a:rPr>
                        <a:t>Kiểm</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tra</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kĩ</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năng</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viết</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chính</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tả</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của</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học</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sinh</a:t>
                      </a:r>
                      <a:endParaRPr lang="en-US" sz="3200" kern="1200" dirty="0">
                        <a:solidFill>
                          <a:schemeClr val="tx1"/>
                        </a:solidFill>
                        <a:effectLst/>
                        <a:latin typeface="+mn-lt"/>
                        <a:ea typeface="+mn-ea"/>
                        <a:cs typeface="+mn-cs"/>
                      </a:endParaRPr>
                    </a:p>
                    <a:p>
                      <a:r>
                        <a:rPr lang="en-US" sz="3200" b="1" kern="1200" dirty="0">
                          <a:solidFill>
                            <a:srgbClr val="FF0000"/>
                          </a:solidFill>
                          <a:effectLst/>
                          <a:latin typeface="Times New Roman" charset="0"/>
                          <a:ea typeface="+mn-ea"/>
                          <a:cs typeface="Times New Roman" charset="0"/>
                        </a:rPr>
                        <a:t>NỘI DUNG KIỂM TRA</a:t>
                      </a:r>
                      <a:endParaRPr lang="en-VN" sz="3200" kern="1200" dirty="0">
                        <a:solidFill>
                          <a:schemeClr val="tx1"/>
                        </a:solidFill>
                        <a:effectLst/>
                        <a:latin typeface="+mn-lt"/>
                        <a:ea typeface="+mn-ea"/>
                        <a:cs typeface="+mn-cs"/>
                      </a:endParaRPr>
                    </a:p>
                    <a:p>
                      <a:r>
                        <a:rPr lang="en-US" sz="3200" kern="1200" dirty="0">
                          <a:solidFill>
                            <a:schemeClr val="tx1"/>
                          </a:solidFill>
                          <a:effectLst/>
                          <a:latin typeface="+mn-lt"/>
                          <a:ea typeface="+mn-ea"/>
                          <a:cs typeface="+mn-cs"/>
                        </a:rPr>
                        <a:t>GV </a:t>
                      </a:r>
                      <a:r>
                        <a:rPr lang="en-US" sz="3200" kern="1200" dirty="0" err="1">
                          <a:solidFill>
                            <a:schemeClr val="tx1"/>
                          </a:solidFill>
                          <a:effectLst/>
                          <a:latin typeface="+mn-lt"/>
                          <a:ea typeface="+mn-ea"/>
                          <a:cs typeface="+mn-cs"/>
                        </a:rPr>
                        <a:t>đọc</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cho</a:t>
                      </a:r>
                      <a:r>
                        <a:rPr lang="en-US" sz="3200" kern="1200" dirty="0">
                          <a:solidFill>
                            <a:schemeClr val="tx1"/>
                          </a:solidFill>
                          <a:effectLst/>
                          <a:latin typeface="+mn-lt"/>
                          <a:ea typeface="+mn-ea"/>
                          <a:cs typeface="+mn-cs"/>
                        </a:rPr>
                        <a:t> HS </a:t>
                      </a:r>
                      <a:r>
                        <a:rPr lang="en-US" sz="3200" kern="1200" dirty="0" err="1">
                          <a:solidFill>
                            <a:schemeClr val="tx1"/>
                          </a:solidFill>
                          <a:effectLst/>
                          <a:latin typeface="+mn-lt"/>
                          <a:ea typeface="+mn-ea"/>
                          <a:cs typeface="+mn-cs"/>
                        </a:rPr>
                        <a:t>cả</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lớp</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viết</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Chính</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tả</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nghe</a:t>
                      </a:r>
                      <a:r>
                        <a:rPr lang="en-US" sz="3200" kern="1200" dirty="0">
                          <a:solidFill>
                            <a:schemeClr val="tx1"/>
                          </a:solidFill>
                          <a:effectLst/>
                          <a:latin typeface="+mn-lt"/>
                          <a:ea typeface="+mn-ea"/>
                          <a:cs typeface="+mn-cs"/>
                        </a:rPr>
                        <a:t> – </a:t>
                      </a:r>
                      <a:r>
                        <a:rPr lang="en-US" sz="3200" kern="1200" dirty="0" err="1">
                          <a:solidFill>
                            <a:schemeClr val="tx1"/>
                          </a:solidFill>
                          <a:effectLst/>
                          <a:latin typeface="+mn-lt"/>
                          <a:ea typeface="+mn-ea"/>
                          <a:cs typeface="+mn-cs"/>
                        </a:rPr>
                        <a:t>viết</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một</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đoạn</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văn</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hoặc</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thơ</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có</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độ</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dài</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theo</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quy</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định</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của</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Chương</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trình</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Tiếng</a:t>
                      </a:r>
                      <a:r>
                        <a:rPr lang="en-US" sz="3200" kern="1200" dirty="0">
                          <a:solidFill>
                            <a:schemeClr val="tx1"/>
                          </a:solidFill>
                          <a:effectLst/>
                          <a:latin typeface="+mn-lt"/>
                          <a:ea typeface="+mn-ea"/>
                          <a:cs typeface="+mn-cs"/>
                        </a:rPr>
                        <a:t> </a:t>
                      </a:r>
                      <a:r>
                        <a:rPr lang="en-US" sz="3200" kern="1200" dirty="0" err="1">
                          <a:solidFill>
                            <a:schemeClr val="tx1"/>
                          </a:solidFill>
                          <a:effectLst/>
                          <a:latin typeface="+mn-lt"/>
                          <a:ea typeface="+mn-ea"/>
                          <a:cs typeface="+mn-cs"/>
                        </a:rPr>
                        <a:t>Việt</a:t>
                      </a:r>
                      <a:r>
                        <a:rPr lang="en-US" sz="3200" kern="1200" dirty="0">
                          <a:solidFill>
                            <a:schemeClr val="tx1"/>
                          </a:solidFill>
                          <a:effectLst/>
                          <a:latin typeface="+mn-lt"/>
                          <a:ea typeface="+mn-ea"/>
                          <a:cs typeface="+mn-cs"/>
                        </a:rPr>
                        <a:t> 2, 3. </a:t>
                      </a:r>
                    </a:p>
                    <a:p>
                      <a:r>
                        <a:rPr lang="en-US" sz="3200" b="1" kern="1200" dirty="0">
                          <a:solidFill>
                            <a:srgbClr val="FF0000"/>
                          </a:solidFill>
                          <a:effectLst/>
                          <a:latin typeface="Times New Roman" charset="0"/>
                          <a:ea typeface="+mn-ea"/>
                          <a:cs typeface="Times New Roman" charset="0"/>
                        </a:rPr>
                        <a:t>THỜI GIAN KIỂM TRA</a:t>
                      </a:r>
                      <a:endParaRPr lang="en-VN" sz="3200" kern="1200" dirty="0">
                        <a:solidFill>
                          <a:schemeClr val="tx1"/>
                        </a:solidFill>
                        <a:effectLst/>
                        <a:latin typeface="+mn-lt"/>
                        <a:ea typeface="+mn-ea"/>
                        <a:cs typeface="+mn-cs"/>
                      </a:endParaRPr>
                    </a:p>
                    <a:p>
                      <a:r>
                        <a:rPr lang="en-US" sz="3200" kern="1200" dirty="0" err="1">
                          <a:solidFill>
                            <a:schemeClr val="tx1"/>
                          </a:solidFill>
                          <a:effectLst/>
                          <a:latin typeface="+mn-lt"/>
                          <a:ea typeface="+mn-ea"/>
                          <a:cs typeface="+mn-cs"/>
                        </a:rPr>
                        <a:t>Khoảng</a:t>
                      </a:r>
                      <a:r>
                        <a:rPr lang="en-US" sz="3200" kern="1200" dirty="0">
                          <a:solidFill>
                            <a:schemeClr val="tx1"/>
                          </a:solidFill>
                          <a:effectLst/>
                          <a:latin typeface="+mn-lt"/>
                          <a:ea typeface="+mn-ea"/>
                          <a:cs typeface="+mn-cs"/>
                        </a:rPr>
                        <a:t> 15 </a:t>
                      </a:r>
                      <a:r>
                        <a:rPr lang="en-US" sz="3200" kern="1200" dirty="0" err="1">
                          <a:solidFill>
                            <a:schemeClr val="tx1"/>
                          </a:solidFill>
                          <a:effectLst/>
                          <a:latin typeface="+mn-lt"/>
                          <a:ea typeface="+mn-ea"/>
                          <a:cs typeface="+mn-cs"/>
                        </a:rPr>
                        <a:t>phút</a:t>
                      </a:r>
                      <a:endParaRPr lang="en-VN" sz="3200" kern="1200" dirty="0">
                        <a:solidFill>
                          <a:schemeClr val="tx1"/>
                        </a:solidFill>
                        <a:effectLst/>
                        <a:latin typeface="+mn-lt"/>
                        <a:ea typeface="+mn-ea"/>
                        <a:cs typeface="+mn-cs"/>
                      </a:endParaRP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
        <p:nvSpPr>
          <p:cNvPr id="4" name="Rectangle 3"/>
          <p:cNvSpPr/>
          <p:nvPr/>
        </p:nvSpPr>
        <p:spPr>
          <a:xfrm>
            <a:off x="3354188" y="598408"/>
            <a:ext cx="5981198" cy="6984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a:t>KIỂM TRA VIẾT</a:t>
            </a:r>
            <a:r>
              <a:rPr lang="en-US" sz="2800" b="1" dirty="0"/>
              <a:t> – VIẾT CHÍNH TẢ</a:t>
            </a:r>
          </a:p>
        </p:txBody>
      </p:sp>
    </p:spTree>
    <p:extLst>
      <p:ext uri="{BB962C8B-B14F-4D97-AF65-F5344CB8AC3E}">
        <p14:creationId xmlns:p14="http://schemas.microsoft.com/office/powerpoint/2010/main" val="10029662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73">
            <a:extLst>
              <a:ext uri="{FF2B5EF4-FFF2-40B4-BE49-F238E27FC236}">
                <a16:creationId xmlns:a16="http://schemas.microsoft.com/office/drawing/2014/main" id="{69231905-80BA-40B4-8EB8-38BDAA03A0DC}"/>
              </a:ext>
            </a:extLst>
          </p:cNvPr>
          <p:cNvSpPr txBox="1">
            <a:spLocks noChangeArrowheads="1"/>
          </p:cNvSpPr>
          <p:nvPr/>
        </p:nvSpPr>
        <p:spPr bwMode="gray">
          <a:xfrm>
            <a:off x="2251710" y="1505102"/>
            <a:ext cx="9006840" cy="3970318"/>
          </a:xfrm>
          <a:prstGeom prst="rect">
            <a:avLst/>
          </a:prstGeom>
          <a:noFill/>
          <a:ln w="12700" algn="ctr">
            <a:solidFill>
              <a:srgbClr val="D5781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marL="0" lvl="0" indent="0" algn="just" defTabSz="914400">
              <a:defRPr/>
            </a:pPr>
            <a:endParaRPr lang="en-US" dirty="0">
              <a:solidFill>
                <a:srgbClr val="00B0F0"/>
              </a:solidFill>
            </a:endParaRPr>
          </a:p>
          <a:p>
            <a:pPr marL="285750" indent="-285750">
              <a:buFontTx/>
              <a:buChar char="-"/>
            </a:pPr>
            <a:r>
              <a:rPr lang="en-US" dirty="0" err="1"/>
              <a:t>Đọc</a:t>
            </a:r>
            <a:r>
              <a:rPr lang="en-US" dirty="0"/>
              <a:t> </a:t>
            </a:r>
            <a:r>
              <a:rPr lang="en-US" dirty="0" err="1"/>
              <a:t>vừa</a:t>
            </a:r>
            <a:r>
              <a:rPr lang="en-US" dirty="0"/>
              <a:t> </a:t>
            </a:r>
            <a:r>
              <a:rPr lang="en-US" dirty="0" err="1"/>
              <a:t>đủ</a:t>
            </a:r>
            <a:r>
              <a:rPr lang="en-US" dirty="0"/>
              <a:t> </a:t>
            </a:r>
            <a:r>
              <a:rPr lang="en-US" dirty="0" err="1"/>
              <a:t>nghe</a:t>
            </a:r>
            <a:r>
              <a:rPr lang="en-US" dirty="0"/>
              <a:t>, </a:t>
            </a:r>
            <a:r>
              <a:rPr lang="en-US" dirty="0" err="1"/>
              <a:t>rõ</a:t>
            </a:r>
            <a:r>
              <a:rPr lang="en-US" dirty="0"/>
              <a:t> </a:t>
            </a:r>
            <a:r>
              <a:rPr lang="en-US" dirty="0" err="1"/>
              <a:t>ràng</a:t>
            </a:r>
            <a:r>
              <a:rPr lang="en-US" dirty="0"/>
              <a:t>; </a:t>
            </a:r>
            <a:r>
              <a:rPr lang="en-US" dirty="0" err="1"/>
              <a:t>tốc</a:t>
            </a:r>
            <a:r>
              <a:rPr lang="en-US" dirty="0"/>
              <a:t> </a:t>
            </a:r>
            <a:r>
              <a:rPr lang="en-US" dirty="0" err="1"/>
              <a:t>độ</a:t>
            </a:r>
            <a:r>
              <a:rPr lang="en-US" dirty="0"/>
              <a:t> </a:t>
            </a:r>
            <a:r>
              <a:rPr lang="en-US" dirty="0" err="1"/>
              <a:t>đọc</a:t>
            </a:r>
            <a:r>
              <a:rPr lang="en-US" dirty="0"/>
              <a:t> </a:t>
            </a:r>
            <a:r>
              <a:rPr lang="en-US" dirty="0" err="1"/>
              <a:t>đạt</a:t>
            </a:r>
            <a:r>
              <a:rPr lang="en-US" dirty="0"/>
              <a:t> </a:t>
            </a:r>
            <a:r>
              <a:rPr lang="en-US" dirty="0" err="1"/>
              <a:t>yêu</a:t>
            </a:r>
            <a:r>
              <a:rPr lang="en-US" dirty="0"/>
              <a:t> </a:t>
            </a:r>
            <a:r>
              <a:rPr lang="en-US" dirty="0" err="1"/>
              <a:t>cầu</a:t>
            </a:r>
            <a:r>
              <a:rPr lang="en-US" dirty="0"/>
              <a:t>: 1 </a:t>
            </a:r>
            <a:r>
              <a:rPr lang="en-US" dirty="0" err="1"/>
              <a:t>điểm</a:t>
            </a:r>
            <a:endParaRPr lang="en-US" dirty="0"/>
          </a:p>
          <a:p>
            <a:pPr marL="285750" indent="-285750">
              <a:buFontTx/>
              <a:buChar char="-"/>
            </a:pPr>
            <a:r>
              <a:rPr lang="en-US" dirty="0" err="1"/>
              <a:t>Đọc</a:t>
            </a:r>
            <a:r>
              <a:rPr lang="en-US" dirty="0"/>
              <a:t> </a:t>
            </a:r>
            <a:r>
              <a:rPr lang="en-US" dirty="0" err="1"/>
              <a:t>đúng</a:t>
            </a:r>
            <a:r>
              <a:rPr lang="en-US" dirty="0"/>
              <a:t> </a:t>
            </a:r>
            <a:r>
              <a:rPr lang="en-US" dirty="0" err="1"/>
              <a:t>tiếng</a:t>
            </a:r>
            <a:r>
              <a:rPr lang="en-US" dirty="0"/>
              <a:t>, </a:t>
            </a:r>
            <a:r>
              <a:rPr lang="en-US" dirty="0" err="1"/>
              <a:t>từ</a:t>
            </a:r>
            <a:r>
              <a:rPr lang="en-US" dirty="0"/>
              <a:t> (</a:t>
            </a:r>
            <a:r>
              <a:rPr lang="en-US" dirty="0" err="1"/>
              <a:t>không</a:t>
            </a:r>
            <a:r>
              <a:rPr lang="en-US" dirty="0"/>
              <a:t> </a:t>
            </a:r>
            <a:r>
              <a:rPr lang="en-US" dirty="0" err="1"/>
              <a:t>đọc</a:t>
            </a:r>
            <a:r>
              <a:rPr lang="en-US" dirty="0"/>
              <a:t> </a:t>
            </a:r>
            <a:r>
              <a:rPr lang="en-US" dirty="0" err="1"/>
              <a:t>sai</a:t>
            </a:r>
            <a:r>
              <a:rPr lang="en-US" dirty="0"/>
              <a:t> </a:t>
            </a:r>
            <a:r>
              <a:rPr lang="en-US" dirty="0" err="1"/>
              <a:t>quá</a:t>
            </a:r>
            <a:r>
              <a:rPr lang="en-US" dirty="0"/>
              <a:t> 5 </a:t>
            </a:r>
            <a:r>
              <a:rPr lang="en-US" dirty="0" err="1"/>
              <a:t>tiếng</a:t>
            </a:r>
            <a:r>
              <a:rPr lang="en-US" dirty="0"/>
              <a:t>) : 1 </a:t>
            </a:r>
            <a:r>
              <a:rPr lang="en-US" dirty="0" err="1"/>
              <a:t>điểm</a:t>
            </a:r>
            <a:endParaRPr lang="en-US" dirty="0"/>
          </a:p>
          <a:p>
            <a:pPr marL="285750" indent="-285750">
              <a:buFontTx/>
              <a:buChar char="-"/>
            </a:pPr>
            <a:r>
              <a:rPr lang="en-US" dirty="0" err="1"/>
              <a:t>Ngắt</a:t>
            </a:r>
            <a:r>
              <a:rPr lang="en-US" dirty="0"/>
              <a:t> </a:t>
            </a:r>
            <a:r>
              <a:rPr lang="en-US" dirty="0" err="1"/>
              <a:t>nghỉ</a:t>
            </a:r>
            <a:r>
              <a:rPr lang="en-US" dirty="0"/>
              <a:t> </a:t>
            </a:r>
            <a:r>
              <a:rPr lang="en-US" dirty="0" err="1"/>
              <a:t>hơi</a:t>
            </a:r>
            <a:r>
              <a:rPr lang="en-US" dirty="0"/>
              <a:t> </a:t>
            </a:r>
            <a:r>
              <a:rPr lang="en-US" dirty="0" err="1"/>
              <a:t>đúng</a:t>
            </a:r>
            <a:r>
              <a:rPr lang="en-US" dirty="0"/>
              <a:t> ở </a:t>
            </a:r>
            <a:r>
              <a:rPr lang="en-US" dirty="0" err="1"/>
              <a:t>các</a:t>
            </a:r>
            <a:r>
              <a:rPr lang="en-US" dirty="0"/>
              <a:t> </a:t>
            </a:r>
            <a:r>
              <a:rPr lang="en-US" dirty="0" err="1"/>
              <a:t>dấu</a:t>
            </a:r>
            <a:r>
              <a:rPr lang="en-US" dirty="0"/>
              <a:t> </a:t>
            </a:r>
            <a:r>
              <a:rPr lang="en-US" dirty="0" err="1"/>
              <a:t>câu</a:t>
            </a:r>
            <a:r>
              <a:rPr lang="en-US" dirty="0"/>
              <a:t>, </a:t>
            </a:r>
            <a:r>
              <a:rPr lang="en-US" dirty="0" err="1"/>
              <a:t>các</a:t>
            </a:r>
            <a:r>
              <a:rPr lang="en-US" dirty="0"/>
              <a:t> </a:t>
            </a:r>
            <a:r>
              <a:rPr lang="en-US" dirty="0" err="1"/>
              <a:t>cụm</a:t>
            </a:r>
            <a:r>
              <a:rPr lang="en-US" dirty="0"/>
              <a:t> </a:t>
            </a:r>
            <a:r>
              <a:rPr lang="en-US" dirty="0" err="1"/>
              <a:t>từ</a:t>
            </a:r>
            <a:r>
              <a:rPr lang="en-US" dirty="0"/>
              <a:t> </a:t>
            </a:r>
            <a:r>
              <a:rPr lang="en-US" dirty="0" err="1"/>
              <a:t>rõ</a:t>
            </a:r>
            <a:r>
              <a:rPr lang="en-US" dirty="0"/>
              <a:t> </a:t>
            </a:r>
            <a:r>
              <a:rPr lang="en-US" dirty="0" err="1"/>
              <a:t>nghĩa</a:t>
            </a:r>
            <a:r>
              <a:rPr lang="en-US" dirty="0"/>
              <a:t> : 1 </a:t>
            </a:r>
            <a:r>
              <a:rPr lang="en-US" dirty="0" err="1"/>
              <a:t>điểm</a:t>
            </a:r>
            <a:endParaRPr lang="en-US" dirty="0"/>
          </a:p>
          <a:p>
            <a:pPr marL="285750" indent="-285750">
              <a:buFontTx/>
              <a:buChar char="-"/>
            </a:pPr>
            <a:r>
              <a:rPr lang="en-US" dirty="0" err="1"/>
              <a:t>Trả</a:t>
            </a:r>
            <a:r>
              <a:rPr lang="en-US" dirty="0"/>
              <a:t> </a:t>
            </a:r>
            <a:r>
              <a:rPr lang="en-US" dirty="0" err="1"/>
              <a:t>lời</a:t>
            </a:r>
            <a:r>
              <a:rPr lang="en-US" dirty="0"/>
              <a:t> </a:t>
            </a:r>
            <a:r>
              <a:rPr lang="en-US" dirty="0" err="1"/>
              <a:t>đúng</a:t>
            </a:r>
            <a:r>
              <a:rPr lang="en-US" dirty="0"/>
              <a:t> </a:t>
            </a:r>
            <a:r>
              <a:rPr lang="en-US" dirty="0" err="1"/>
              <a:t>câu</a:t>
            </a:r>
            <a:r>
              <a:rPr lang="en-US" dirty="0"/>
              <a:t> </a:t>
            </a:r>
            <a:r>
              <a:rPr lang="en-US" dirty="0" err="1"/>
              <a:t>hỏi</a:t>
            </a:r>
            <a:r>
              <a:rPr lang="en-US" dirty="0"/>
              <a:t> </a:t>
            </a:r>
            <a:r>
              <a:rPr lang="en-US" dirty="0" err="1"/>
              <a:t>về</a:t>
            </a:r>
            <a:r>
              <a:rPr lang="en-US" dirty="0"/>
              <a:t> </a:t>
            </a:r>
            <a:r>
              <a:rPr lang="en-US" dirty="0" err="1"/>
              <a:t>nội</a:t>
            </a:r>
            <a:r>
              <a:rPr lang="en-US" dirty="0"/>
              <a:t> dung </a:t>
            </a:r>
            <a:r>
              <a:rPr lang="en-US" dirty="0" err="1"/>
              <a:t>đoạn</a:t>
            </a:r>
            <a:r>
              <a:rPr lang="en-US" dirty="0"/>
              <a:t> </a:t>
            </a:r>
            <a:r>
              <a:rPr lang="en-US" dirty="0" err="1"/>
              <a:t>đọc</a:t>
            </a:r>
            <a:r>
              <a:rPr lang="en-US" dirty="0"/>
              <a:t> : 1 </a:t>
            </a:r>
            <a:r>
              <a:rPr lang="en-US" dirty="0" err="1"/>
              <a:t>điểm</a:t>
            </a:r>
            <a:r>
              <a:rPr lang="en-US" dirty="0"/>
              <a:t> </a:t>
            </a:r>
            <a:r>
              <a:rPr lang="vi-VN" dirty="0">
                <a:solidFill>
                  <a:srgbClr val="00B0F0"/>
                </a:solidFill>
              </a:rPr>
              <a:t> </a:t>
            </a:r>
            <a:endParaRPr lang="en-US" dirty="0">
              <a:solidFill>
                <a:srgbClr val="00B0F0"/>
              </a:solidFill>
            </a:endParaRPr>
          </a:p>
        </p:txBody>
      </p:sp>
      <p:sp>
        <p:nvSpPr>
          <p:cNvPr id="50180" name="AutoShape 3">
            <a:extLst>
              <a:ext uri="{FF2B5EF4-FFF2-40B4-BE49-F238E27FC236}">
                <a16:creationId xmlns:a16="http://schemas.microsoft.com/office/drawing/2014/main" id="{F281527C-27CD-49E4-9D79-07EEE7A5E3A2}"/>
              </a:ext>
            </a:extLst>
          </p:cNvPr>
          <p:cNvSpPr>
            <a:spLocks noChangeArrowheads="1"/>
          </p:cNvSpPr>
          <p:nvPr/>
        </p:nvSpPr>
        <p:spPr bwMode="ltGray">
          <a:xfrm>
            <a:off x="153990" y="1564103"/>
            <a:ext cx="1762125" cy="3820027"/>
          </a:xfrm>
          <a:prstGeom prst="rightArrow">
            <a:avLst>
              <a:gd name="adj1" fmla="val 79306"/>
              <a:gd name="adj2" fmla="val 32394"/>
            </a:avLst>
          </a:prstGeom>
          <a:solidFill>
            <a:srgbClr val="D5781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4342" name="Text Box 73">
            <a:extLst>
              <a:ext uri="{FF2B5EF4-FFF2-40B4-BE49-F238E27FC236}">
                <a16:creationId xmlns:a16="http://schemas.microsoft.com/office/drawing/2014/main" id="{3FC04836-3B1C-49C6-A06C-485C7F1E2888}"/>
              </a:ext>
            </a:extLst>
          </p:cNvPr>
          <p:cNvSpPr txBox="1">
            <a:spLocks noChangeArrowheads="1"/>
          </p:cNvSpPr>
          <p:nvPr/>
        </p:nvSpPr>
        <p:spPr bwMode="gray">
          <a:xfrm>
            <a:off x="208131" y="2241885"/>
            <a:ext cx="1555750" cy="2723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algn="ctr">
              <a:lnSpc>
                <a:spcPct val="150000"/>
              </a:lnSpc>
            </a:pPr>
            <a:r>
              <a:rPr lang="en-US" altLang="en-US" sz="1600" dirty="0">
                <a:solidFill>
                  <a:schemeClr val="bg1"/>
                </a:solidFill>
              </a:rPr>
              <a:t> </a:t>
            </a:r>
            <a:r>
              <a:rPr lang="en-US" sz="2000" dirty="0">
                <a:solidFill>
                  <a:schemeClr val="bg1"/>
                </a:solidFill>
                <a:latin typeface="Times New Roman" charset="0"/>
                <a:ea typeface="Calibri" charset="0"/>
                <a:cs typeface="Times New Roman" charset="0"/>
              </a:rPr>
              <a:t>CÁCH ĐÁNH GIÁ CHO ĐIỂM</a:t>
            </a:r>
          </a:p>
          <a:p>
            <a:pPr algn="ctr">
              <a:lnSpc>
                <a:spcPct val="150000"/>
              </a:lnSpc>
            </a:pPr>
            <a:r>
              <a:rPr lang="en-US" sz="2000" dirty="0">
                <a:solidFill>
                  <a:schemeClr val="bg1"/>
                </a:solidFill>
                <a:latin typeface="Times New Roman" charset="0"/>
                <a:ea typeface="Calibri" charset="0"/>
                <a:cs typeface="Times New Roman" charset="0"/>
              </a:rPr>
              <a:t>CHÍNH TẢ</a:t>
            </a:r>
          </a:p>
          <a:p>
            <a:pPr algn="ctr">
              <a:lnSpc>
                <a:spcPct val="150000"/>
              </a:lnSpc>
              <a:spcAft>
                <a:spcPts val="0"/>
              </a:spcAft>
            </a:pPr>
            <a:endParaRPr lang="en-US" sz="2000" i="1" dirty="0">
              <a:solidFill>
                <a:schemeClr val="bg1"/>
              </a:solidFill>
              <a:latin typeface="Times New Roman" charset="0"/>
              <a:ea typeface="Times New Roman" charset="0"/>
            </a:endParaRPr>
          </a:p>
          <a:p>
            <a:pPr>
              <a:lnSpc>
                <a:spcPct val="130000"/>
              </a:lnSpc>
              <a:buClr>
                <a:schemeClr val="hlink"/>
              </a:buClr>
              <a:buFont typeface="Wingdings" panose="05000000000000000000" pitchFamily="2" charset="2"/>
              <a:buNone/>
            </a:pPr>
            <a:endParaRPr lang="en-US" altLang="en-US" sz="1800" dirty="0">
              <a:solidFill>
                <a:schemeClr val="bg1"/>
              </a:solidFill>
              <a:cs typeface="Times New Roman" panose="02020603050405020304" pitchFamily="18" charset="0"/>
            </a:endParaRPr>
          </a:p>
        </p:txBody>
      </p:sp>
      <p:sp>
        <p:nvSpPr>
          <p:cNvPr id="8" name="Snip Single Corner Rectangle 7">
            <a:extLst>
              <a:ext uri="{FF2B5EF4-FFF2-40B4-BE49-F238E27FC236}">
                <a16:creationId xmlns:a16="http://schemas.microsoft.com/office/drawing/2014/main" id="{F32DA52E-37C8-476F-B569-7F381DC8E4D5}"/>
              </a:ext>
            </a:extLst>
          </p:cNvPr>
          <p:cNvSpPr/>
          <p:nvPr/>
        </p:nvSpPr>
        <p:spPr>
          <a:xfrm flipH="1">
            <a:off x="3047081" y="170531"/>
            <a:ext cx="7380287" cy="777205"/>
          </a:xfrm>
          <a:prstGeom prst="snip1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effectLst>
            <a:outerShdw blurRad="50800" dist="38100" dir="5400000" algn="t"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anchor="ctr"/>
          <a:lstStyle/>
          <a:p>
            <a:pPr algn="ctr"/>
            <a:r>
              <a:rPr lang="vi-VN" sz="2800" b="1" dirty="0"/>
              <a:t>KIỂM TRA VIẾT</a:t>
            </a:r>
            <a:r>
              <a:rPr lang="en-US" sz="2800" b="1" dirty="0"/>
              <a:t> – VIẾT CHÍNH TẢ</a:t>
            </a:r>
          </a:p>
        </p:txBody>
      </p:sp>
      <p:graphicFrame>
        <p:nvGraphicFramePr>
          <p:cNvPr id="3" name="Table 2">
            <a:extLst>
              <a:ext uri="{FF2B5EF4-FFF2-40B4-BE49-F238E27FC236}">
                <a16:creationId xmlns:a16="http://schemas.microsoft.com/office/drawing/2014/main" id="{305D12D3-E3CE-4FFE-B29E-8A861C22B77E}"/>
              </a:ext>
            </a:extLst>
          </p:cNvPr>
          <p:cNvGraphicFramePr>
            <a:graphicFrameLocks noGrp="1"/>
          </p:cNvGraphicFramePr>
          <p:nvPr/>
        </p:nvGraphicFramePr>
        <p:xfrm>
          <a:off x="2251710" y="1219787"/>
          <a:ext cx="9006840" cy="4305840"/>
        </p:xfrm>
        <a:graphic>
          <a:graphicData uri="http://schemas.openxmlformats.org/drawingml/2006/table">
            <a:tbl>
              <a:tblPr firstRow="1" bandRow="1">
                <a:tableStyleId>{5C22544A-7EE6-4342-B048-85BDC9FD1C3A}</a:tableStyleId>
              </a:tblPr>
              <a:tblGrid>
                <a:gridCol w="7073043">
                  <a:extLst>
                    <a:ext uri="{9D8B030D-6E8A-4147-A177-3AD203B41FA5}">
                      <a16:colId xmlns:a16="http://schemas.microsoft.com/office/drawing/2014/main" val="2541316343"/>
                    </a:ext>
                  </a:extLst>
                </a:gridCol>
                <a:gridCol w="1933797">
                  <a:extLst>
                    <a:ext uri="{9D8B030D-6E8A-4147-A177-3AD203B41FA5}">
                      <a16:colId xmlns:a16="http://schemas.microsoft.com/office/drawing/2014/main" val="2940479929"/>
                    </a:ext>
                  </a:extLst>
                </a:gridCol>
              </a:tblGrid>
              <a:tr h="1076460">
                <a:tc>
                  <a:txBody>
                    <a:bodyPr/>
                    <a:lstStyle/>
                    <a:p>
                      <a:endParaRPr lang="en-US" sz="2000" b="1" kern="1200" dirty="0">
                        <a:solidFill>
                          <a:schemeClr val="tx1"/>
                        </a:solidFill>
                        <a:effectLst/>
                        <a:latin typeface="Arial" panose="020B0604020202020204" pitchFamily="34" charset="0"/>
                        <a:ea typeface="+mn-ea"/>
                        <a:cs typeface="Arial" panose="020B0604020202020204" pitchFamily="34" charset="0"/>
                      </a:endParaRPr>
                    </a:p>
                    <a:p>
                      <a:r>
                        <a:rPr lang="en-US" sz="2000" b="1" kern="1200" dirty="0" err="1">
                          <a:solidFill>
                            <a:schemeClr val="tx1"/>
                          </a:solidFill>
                          <a:effectLst/>
                          <a:latin typeface="Arial" panose="020B0604020202020204" pitchFamily="34" charset="0"/>
                          <a:ea typeface="+mn-ea"/>
                          <a:cs typeface="Arial" panose="020B0604020202020204" pitchFamily="34" charset="0"/>
                        </a:rPr>
                        <a:t>tốc</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độ</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đọc</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đạt</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yêu</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cầu</a:t>
                      </a:r>
                      <a:endParaRPr lang="en-US" sz="2000" dirty="0"/>
                    </a:p>
                  </a:txBody>
                  <a:tcPr/>
                </a:tc>
                <a:tc>
                  <a:txBody>
                    <a:bodyPr/>
                    <a:lstStyle/>
                    <a:p>
                      <a:pPr algn="ctr"/>
                      <a:endParaRPr lang="en-US" b="1" dirty="0">
                        <a:solidFill>
                          <a:srgbClr val="FF0000"/>
                        </a:solidFill>
                      </a:endParaRPr>
                    </a:p>
                    <a:p>
                      <a:pPr algn="ctr"/>
                      <a:r>
                        <a:rPr lang="en-US" b="1" dirty="0">
                          <a:solidFill>
                            <a:srgbClr val="FF0000"/>
                          </a:solidFill>
                        </a:rPr>
                        <a:t>1 ĐIỂM</a:t>
                      </a:r>
                    </a:p>
                  </a:txBody>
                  <a:tcPr/>
                </a:tc>
                <a:extLst>
                  <a:ext uri="{0D108BD9-81ED-4DB2-BD59-A6C34878D82A}">
                    <a16:rowId xmlns:a16="http://schemas.microsoft.com/office/drawing/2014/main" val="369616372"/>
                  </a:ext>
                </a:extLst>
              </a:tr>
              <a:tr h="1076460">
                <a:tc>
                  <a:txBody>
                    <a:bodyPr/>
                    <a:lstStyle/>
                    <a:p>
                      <a:endParaRPr lang="en-US" sz="2000" b="1" kern="1200" dirty="0">
                        <a:solidFill>
                          <a:schemeClr val="tx1"/>
                        </a:solidFill>
                        <a:effectLst/>
                        <a:latin typeface="Arial" panose="020B0604020202020204" pitchFamily="34" charset="0"/>
                        <a:ea typeface="+mn-ea"/>
                        <a:cs typeface="Arial" panose="020B0604020202020204" pitchFamily="34" charset="0"/>
                      </a:endParaRPr>
                    </a:p>
                    <a:p>
                      <a:r>
                        <a:rPr lang="en-US" sz="2000" b="1" kern="1200" dirty="0" err="1">
                          <a:solidFill>
                            <a:schemeClr val="tx1"/>
                          </a:solidFill>
                          <a:effectLst/>
                          <a:latin typeface="Arial" panose="020B0604020202020204" pitchFamily="34" charset="0"/>
                          <a:ea typeface="+mn-ea"/>
                          <a:cs typeface="Arial" panose="020B0604020202020204" pitchFamily="34" charset="0"/>
                        </a:rPr>
                        <a:t>Chữ</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viết</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rõ</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ràng</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viết</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đúng</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chữ</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cỡ</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chữ</a:t>
                      </a:r>
                      <a:endParaRPr lang="en-US" sz="2000" dirty="0"/>
                    </a:p>
                  </a:txBody>
                  <a:tcPr/>
                </a:tc>
                <a:tc>
                  <a:txBody>
                    <a:bodyPr/>
                    <a:lstStyle/>
                    <a:p>
                      <a:pPr algn="ctr"/>
                      <a:endParaRPr lang="en-US" b="1"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rgbClr val="FF0000"/>
                          </a:solidFill>
                        </a:rPr>
                        <a:t>1 ĐIỂM</a:t>
                      </a:r>
                    </a:p>
                    <a:p>
                      <a:pPr algn="ctr"/>
                      <a:endParaRPr lang="en-US" b="1" dirty="0">
                        <a:solidFill>
                          <a:srgbClr val="FF0000"/>
                        </a:solidFill>
                      </a:endParaRPr>
                    </a:p>
                  </a:txBody>
                  <a:tcPr/>
                </a:tc>
                <a:extLst>
                  <a:ext uri="{0D108BD9-81ED-4DB2-BD59-A6C34878D82A}">
                    <a16:rowId xmlns:a16="http://schemas.microsoft.com/office/drawing/2014/main" val="3779061728"/>
                  </a:ext>
                </a:extLst>
              </a:tr>
              <a:tr h="1076460">
                <a:tc>
                  <a:txBody>
                    <a:bodyPr/>
                    <a:lstStyle/>
                    <a:p>
                      <a:endParaRPr lang="en-US" sz="2000" b="1" kern="1200" dirty="0">
                        <a:solidFill>
                          <a:schemeClr val="tx1"/>
                        </a:solidFill>
                        <a:effectLst/>
                        <a:latin typeface="Arial" panose="020B0604020202020204" pitchFamily="34" charset="0"/>
                        <a:ea typeface="+mn-ea"/>
                        <a:cs typeface="Arial" panose="020B0604020202020204" pitchFamily="34" charset="0"/>
                      </a:endParaRPr>
                    </a:p>
                    <a:p>
                      <a:r>
                        <a:rPr lang="en-US" sz="2000" b="1" kern="1200" dirty="0" err="1">
                          <a:solidFill>
                            <a:schemeClr val="tx1"/>
                          </a:solidFill>
                          <a:effectLst/>
                          <a:latin typeface="Arial" panose="020B0604020202020204" pitchFamily="34" charset="0"/>
                          <a:ea typeface="+mn-ea"/>
                          <a:cs typeface="Arial" panose="020B0604020202020204" pitchFamily="34" charset="0"/>
                        </a:rPr>
                        <a:t>Viết</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đúng</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chính</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tả</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không</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mắc</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quá</a:t>
                      </a:r>
                      <a:r>
                        <a:rPr lang="en-US" sz="2000" b="1" kern="1200" dirty="0">
                          <a:solidFill>
                            <a:schemeClr val="tx1"/>
                          </a:solidFill>
                          <a:effectLst/>
                          <a:latin typeface="Arial" panose="020B0604020202020204" pitchFamily="34" charset="0"/>
                          <a:ea typeface="+mn-ea"/>
                          <a:cs typeface="Arial" panose="020B0604020202020204" pitchFamily="34" charset="0"/>
                        </a:rPr>
                        <a:t> 5 </a:t>
                      </a:r>
                      <a:r>
                        <a:rPr lang="en-US" sz="2000" b="1" kern="1200" dirty="0" err="1">
                          <a:solidFill>
                            <a:schemeClr val="tx1"/>
                          </a:solidFill>
                          <a:effectLst/>
                          <a:latin typeface="Arial" panose="020B0604020202020204" pitchFamily="34" charset="0"/>
                          <a:ea typeface="+mn-ea"/>
                          <a:cs typeface="Arial" panose="020B0604020202020204" pitchFamily="34" charset="0"/>
                        </a:rPr>
                        <a:t>lỗi</a:t>
                      </a:r>
                      <a:endParaRPr lang="en-US" sz="2000" dirty="0"/>
                    </a:p>
                  </a:txBody>
                  <a:tcPr/>
                </a:tc>
                <a:tc>
                  <a:txBody>
                    <a:bodyPr/>
                    <a:lstStyle/>
                    <a:p>
                      <a:pPr algn="ctr"/>
                      <a:endParaRPr lang="en-US" b="1"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rgbClr val="FF0000"/>
                          </a:solidFill>
                        </a:rPr>
                        <a:t>1 ĐIỂM</a:t>
                      </a:r>
                    </a:p>
                    <a:p>
                      <a:pPr algn="ctr"/>
                      <a:endParaRPr lang="en-US" b="1" dirty="0">
                        <a:solidFill>
                          <a:srgbClr val="FF0000"/>
                        </a:solidFill>
                      </a:endParaRPr>
                    </a:p>
                  </a:txBody>
                  <a:tcPr/>
                </a:tc>
                <a:extLst>
                  <a:ext uri="{0D108BD9-81ED-4DB2-BD59-A6C34878D82A}">
                    <a16:rowId xmlns:a16="http://schemas.microsoft.com/office/drawing/2014/main" val="1586812232"/>
                  </a:ext>
                </a:extLst>
              </a:tr>
              <a:tr h="1076460">
                <a:tc>
                  <a:txBody>
                    <a:bodyPr/>
                    <a:lstStyle/>
                    <a:p>
                      <a:endParaRPr lang="en-US" sz="2000" b="1" kern="1200" dirty="0">
                        <a:solidFill>
                          <a:schemeClr val="tx1"/>
                        </a:solidFill>
                        <a:effectLst/>
                        <a:latin typeface="Arial" panose="020B0604020202020204" pitchFamily="34" charset="0"/>
                        <a:ea typeface="+mn-ea"/>
                        <a:cs typeface="Arial" panose="020B0604020202020204" pitchFamily="34" charset="0"/>
                      </a:endParaRPr>
                    </a:p>
                    <a:p>
                      <a:r>
                        <a:rPr lang="en-US" sz="2000" b="1" kern="1200" dirty="0" err="1">
                          <a:solidFill>
                            <a:schemeClr val="tx1"/>
                          </a:solidFill>
                          <a:effectLst/>
                          <a:latin typeface="Arial" panose="020B0604020202020204" pitchFamily="34" charset="0"/>
                          <a:ea typeface="+mn-ea"/>
                          <a:cs typeface="Arial" panose="020B0604020202020204" pitchFamily="34" charset="0"/>
                        </a:rPr>
                        <a:t>Trình</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bày</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đúng</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quy</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định,viết</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sạch</a:t>
                      </a:r>
                      <a:r>
                        <a:rPr lang="en-US" sz="2000" b="1" kern="1200" dirty="0">
                          <a:solidFill>
                            <a:schemeClr val="tx1"/>
                          </a:solidFill>
                          <a:effectLst/>
                          <a:latin typeface="Arial" panose="020B0604020202020204" pitchFamily="34" charset="0"/>
                          <a:ea typeface="+mn-ea"/>
                          <a:cs typeface="Arial" panose="020B0604020202020204" pitchFamily="34" charset="0"/>
                        </a:rPr>
                        <a:t>, </a:t>
                      </a:r>
                      <a:r>
                        <a:rPr lang="en-US" sz="2000" b="1" kern="1200" dirty="0" err="1">
                          <a:solidFill>
                            <a:schemeClr val="tx1"/>
                          </a:solidFill>
                          <a:effectLst/>
                          <a:latin typeface="Arial" panose="020B0604020202020204" pitchFamily="34" charset="0"/>
                          <a:ea typeface="+mn-ea"/>
                          <a:cs typeface="Arial" panose="020B0604020202020204" pitchFamily="34" charset="0"/>
                        </a:rPr>
                        <a:t>đẹp</a:t>
                      </a:r>
                      <a:r>
                        <a:rPr lang="en-US" sz="2000" b="1" kern="1200" dirty="0">
                          <a:solidFill>
                            <a:schemeClr val="tx1"/>
                          </a:solidFill>
                          <a:effectLst/>
                          <a:latin typeface="Arial" panose="020B0604020202020204" pitchFamily="34" charset="0"/>
                          <a:ea typeface="+mn-ea"/>
                          <a:cs typeface="Arial" panose="020B0604020202020204" pitchFamily="34" charset="0"/>
                        </a:rPr>
                        <a:t> </a:t>
                      </a:r>
                      <a:endParaRPr lang="en-US" sz="2000" dirty="0"/>
                    </a:p>
                  </a:txBody>
                  <a:tcPr/>
                </a:tc>
                <a:tc>
                  <a:txBody>
                    <a:bodyPr/>
                    <a:lstStyle/>
                    <a:p>
                      <a:pPr algn="ctr"/>
                      <a:endParaRPr lang="en-US" b="1"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rgbClr val="FF0000"/>
                          </a:solidFill>
                        </a:rPr>
                        <a:t>1 ĐIỂM</a:t>
                      </a:r>
                    </a:p>
                    <a:p>
                      <a:pPr algn="ctr"/>
                      <a:endParaRPr lang="en-US" b="1" dirty="0">
                        <a:solidFill>
                          <a:srgbClr val="FF0000"/>
                        </a:solidFill>
                      </a:endParaRPr>
                    </a:p>
                  </a:txBody>
                  <a:tcPr/>
                </a:tc>
                <a:extLst>
                  <a:ext uri="{0D108BD9-81ED-4DB2-BD59-A6C34878D82A}">
                    <a16:rowId xmlns:a16="http://schemas.microsoft.com/office/drawing/2014/main" val="3568703108"/>
                  </a:ext>
                </a:extLst>
              </a:tr>
            </a:tbl>
          </a:graphicData>
        </a:graphic>
      </p:graphicFrame>
    </p:spTree>
    <p:extLst>
      <p:ext uri="{BB962C8B-B14F-4D97-AF65-F5344CB8AC3E}">
        <p14:creationId xmlns:p14="http://schemas.microsoft.com/office/powerpoint/2010/main" val="20279800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579E864-85B6-4E16-AEE7-E7BBFFCB673F}" type="slidenum">
              <a:rPr lang="en-US" smtClean="0">
                <a:solidFill>
                  <a:srgbClr val="DF5327"/>
                </a:solidFill>
              </a:rPr>
              <a:pPr>
                <a:defRPr/>
              </a:pPr>
              <a:t>26</a:t>
            </a:fld>
            <a:endParaRPr lang="en-US">
              <a:solidFill>
                <a:srgbClr val="DF5327"/>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719979405"/>
              </p:ext>
            </p:extLst>
          </p:nvPr>
        </p:nvGraphicFramePr>
        <p:xfrm>
          <a:off x="1806424" y="1316312"/>
          <a:ext cx="15026187" cy="4863089"/>
        </p:xfrm>
        <a:graphic>
          <a:graphicData uri="http://schemas.openxmlformats.org/drawingml/2006/table">
            <a:tbl>
              <a:tblPr firstRow="1" firstCol="1" bandRow="1"/>
              <a:tblGrid>
                <a:gridCol w="15026187">
                  <a:extLst>
                    <a:ext uri="{9D8B030D-6E8A-4147-A177-3AD203B41FA5}">
                      <a16:colId xmlns:a16="http://schemas.microsoft.com/office/drawing/2014/main" val="20000"/>
                    </a:ext>
                  </a:extLst>
                </a:gridCol>
              </a:tblGrid>
              <a:tr h="525484">
                <a:tc>
                  <a:txBody>
                    <a:bodyPr/>
                    <a:lstStyle/>
                    <a:p>
                      <a:pPr algn="just">
                        <a:lnSpc>
                          <a:spcPct val="150000"/>
                        </a:lnSpc>
                        <a:spcAft>
                          <a:spcPts val="0"/>
                        </a:spcAft>
                      </a:pPr>
                      <a:r>
                        <a:rPr lang="en-US" sz="2400" b="1" kern="1200" dirty="0" err="1">
                          <a:solidFill>
                            <a:schemeClr val="tx1"/>
                          </a:solidFill>
                          <a:effectLst/>
                          <a:latin typeface="+mn-lt"/>
                          <a:ea typeface="+mn-ea"/>
                          <a:cs typeface="+mn-cs"/>
                        </a:rPr>
                        <a:t>Kiểm</a:t>
                      </a:r>
                      <a:r>
                        <a:rPr lang="en-US" sz="2400" b="1" kern="1200" dirty="0">
                          <a:solidFill>
                            <a:schemeClr val="tx1"/>
                          </a:solidFill>
                          <a:effectLst/>
                          <a:latin typeface="+mn-lt"/>
                          <a:ea typeface="+mn-ea"/>
                          <a:cs typeface="+mn-cs"/>
                        </a:rPr>
                        <a:t> </a:t>
                      </a:r>
                      <a:r>
                        <a:rPr lang="en-US" sz="2400" b="1" kern="1200" dirty="0" err="1">
                          <a:solidFill>
                            <a:schemeClr val="tx1"/>
                          </a:solidFill>
                          <a:effectLst/>
                          <a:latin typeface="+mn-lt"/>
                          <a:ea typeface="+mn-ea"/>
                          <a:cs typeface="+mn-cs"/>
                        </a:rPr>
                        <a:t>tra</a:t>
                      </a:r>
                      <a:r>
                        <a:rPr lang="en-US" sz="2400" b="1" kern="1200" dirty="0">
                          <a:solidFill>
                            <a:schemeClr val="tx1"/>
                          </a:solidFill>
                          <a:effectLst/>
                          <a:latin typeface="+mn-lt"/>
                          <a:ea typeface="+mn-ea"/>
                          <a:cs typeface="+mn-cs"/>
                        </a:rPr>
                        <a:t> </a:t>
                      </a:r>
                      <a:r>
                        <a:rPr lang="en-US" sz="2400" b="1" kern="1200" dirty="0" err="1">
                          <a:solidFill>
                            <a:schemeClr val="tx1"/>
                          </a:solidFill>
                          <a:effectLst/>
                          <a:latin typeface="+mn-lt"/>
                          <a:ea typeface="+mn-ea"/>
                          <a:cs typeface="+mn-cs"/>
                        </a:rPr>
                        <a:t>viết</a:t>
                      </a:r>
                      <a:r>
                        <a:rPr lang="en-US" sz="2400" b="1" kern="1200" dirty="0">
                          <a:solidFill>
                            <a:schemeClr val="tx1"/>
                          </a:solidFill>
                          <a:effectLst/>
                          <a:latin typeface="+mn-lt"/>
                          <a:ea typeface="+mn-ea"/>
                          <a:cs typeface="+mn-cs"/>
                        </a:rPr>
                        <a:t> </a:t>
                      </a:r>
                      <a:r>
                        <a:rPr lang="en-US" sz="2400" b="1" kern="1200" dirty="0" err="1">
                          <a:solidFill>
                            <a:schemeClr val="tx1"/>
                          </a:solidFill>
                          <a:effectLst/>
                          <a:latin typeface="+mn-lt"/>
                          <a:ea typeface="+mn-ea"/>
                          <a:cs typeface="+mn-cs"/>
                        </a:rPr>
                        <a:t>đoạn</a:t>
                      </a:r>
                      <a:r>
                        <a:rPr lang="en-US" sz="2400" b="1" kern="1200" dirty="0">
                          <a:solidFill>
                            <a:schemeClr val="tx1"/>
                          </a:solidFill>
                          <a:effectLst/>
                          <a:latin typeface="+mn-lt"/>
                          <a:ea typeface="+mn-ea"/>
                          <a:cs typeface="+mn-cs"/>
                        </a:rPr>
                        <a:t> </a:t>
                      </a:r>
                      <a:r>
                        <a:rPr lang="en-US" sz="2400" b="1" kern="1200" dirty="0" err="1">
                          <a:solidFill>
                            <a:schemeClr val="tx1"/>
                          </a:solidFill>
                          <a:effectLst/>
                          <a:latin typeface="+mn-lt"/>
                          <a:ea typeface="+mn-ea"/>
                          <a:cs typeface="+mn-cs"/>
                        </a:rPr>
                        <a:t>văn</a:t>
                      </a:r>
                      <a:endParaRPr lang="en-US" sz="2400" i="1" dirty="0">
                        <a:solidFill>
                          <a:srgbClr val="C00000"/>
                        </a:solidFill>
                        <a:effectLst/>
                        <a:latin typeface="Times New Roman" charset="0"/>
                        <a:ea typeface="Times New Roman" charset="0"/>
                      </a:endParaRP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4314449">
                <a:tc>
                  <a:txBody>
                    <a:bodyPr/>
                    <a:lstStyle/>
                    <a:p>
                      <a:r>
                        <a:rPr lang="en-US" sz="2400" b="1" i="0" kern="1200" dirty="0">
                          <a:solidFill>
                            <a:srgbClr val="FF0000"/>
                          </a:solidFill>
                          <a:effectLst/>
                          <a:latin typeface="Arial" panose="020B0604020202020204" pitchFamily="34" charset="0"/>
                          <a:ea typeface="+mn-ea"/>
                          <a:cs typeface="Arial" panose="020B0604020202020204" pitchFamily="34" charset="0"/>
                        </a:rPr>
                        <a:t>MỤC TIÊU</a:t>
                      </a:r>
                    </a:p>
                    <a:p>
                      <a:r>
                        <a:rPr lang="en-US" sz="2400" b="1" kern="1200" dirty="0" err="1">
                          <a:solidFill>
                            <a:srgbClr val="0070C0"/>
                          </a:solidFill>
                          <a:effectLst/>
                          <a:latin typeface="Arial" panose="020B0604020202020204" pitchFamily="34" charset="0"/>
                          <a:ea typeface="+mn-ea"/>
                          <a:cs typeface="Arial" panose="020B0604020202020204" pitchFamily="34" charset="0"/>
                        </a:rPr>
                        <a:t>Kiểm</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tra</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kĩ</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năng</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viết</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đoạn</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văn</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của</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học</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sinh</a:t>
                      </a:r>
                      <a:r>
                        <a:rPr lang="en-US" sz="2400" b="1" kern="1200" dirty="0">
                          <a:solidFill>
                            <a:srgbClr val="0070C0"/>
                          </a:solidFill>
                          <a:effectLst/>
                          <a:latin typeface="Arial" panose="020B0604020202020204" pitchFamily="34" charset="0"/>
                          <a:ea typeface="+mn-ea"/>
                          <a:cs typeface="Arial" panose="020B0604020202020204" pitchFamily="34" charset="0"/>
                        </a:rPr>
                        <a:t>.</a:t>
                      </a:r>
                    </a:p>
                    <a:p>
                      <a:r>
                        <a:rPr lang="en-US" sz="2400" b="1" i="0" kern="1200" dirty="0">
                          <a:solidFill>
                            <a:srgbClr val="FF0000"/>
                          </a:solidFill>
                          <a:effectLst/>
                          <a:latin typeface="Arial" panose="020B0604020202020204" pitchFamily="34" charset="0"/>
                          <a:ea typeface="+mn-ea"/>
                          <a:cs typeface="Arial" panose="020B0604020202020204" pitchFamily="34" charset="0"/>
                        </a:rPr>
                        <a:t>NỘI DUNG KIỂM TRA</a:t>
                      </a:r>
                    </a:p>
                    <a:p>
                      <a:r>
                        <a:rPr lang="en-US" sz="2400" b="1" kern="1200" dirty="0">
                          <a:solidFill>
                            <a:srgbClr val="0070C0"/>
                          </a:solidFill>
                          <a:effectLst/>
                          <a:latin typeface="Arial" panose="020B0604020202020204" pitchFamily="34" charset="0"/>
                          <a:ea typeface="+mn-ea"/>
                          <a:cs typeface="Arial" panose="020B0604020202020204" pitchFamily="34" charset="0"/>
                        </a:rPr>
                        <a:t>HS </a:t>
                      </a:r>
                      <a:r>
                        <a:rPr lang="en-US" sz="2400" b="1" kern="1200" dirty="0" err="1">
                          <a:solidFill>
                            <a:srgbClr val="0070C0"/>
                          </a:solidFill>
                          <a:effectLst/>
                          <a:latin typeface="Arial" panose="020B0604020202020204" pitchFamily="34" charset="0"/>
                          <a:ea typeface="+mn-ea"/>
                          <a:cs typeface="Arial" panose="020B0604020202020204" pitchFamily="34" charset="0"/>
                        </a:rPr>
                        <a:t>viết</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đoạn</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văn</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theo</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yêu</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cầu</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của</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đề</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bài</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thuộc</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nội</a:t>
                      </a:r>
                      <a:r>
                        <a:rPr lang="en-US" sz="2400" b="1" kern="1200" dirty="0">
                          <a:solidFill>
                            <a:srgbClr val="0070C0"/>
                          </a:solidFill>
                          <a:effectLst/>
                          <a:latin typeface="Arial" panose="020B0604020202020204" pitchFamily="34" charset="0"/>
                          <a:ea typeface="+mn-ea"/>
                          <a:cs typeface="Arial" panose="020B0604020202020204" pitchFamily="34" charset="0"/>
                        </a:rPr>
                        <a:t> dung </a:t>
                      </a:r>
                      <a:r>
                        <a:rPr lang="en-US" sz="2400" b="1" kern="1200" dirty="0" err="1">
                          <a:solidFill>
                            <a:srgbClr val="0070C0"/>
                          </a:solidFill>
                          <a:effectLst/>
                          <a:latin typeface="Arial" panose="020B0604020202020204" pitchFamily="34" charset="0"/>
                          <a:ea typeface="+mn-ea"/>
                          <a:cs typeface="Arial" panose="020B0604020202020204" pitchFamily="34" charset="0"/>
                        </a:rPr>
                        <a:t>chương</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trình</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đã</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học</a:t>
                      </a:r>
                      <a:r>
                        <a:rPr lang="en-US" sz="2400" b="1" kern="1200" dirty="0">
                          <a:solidFill>
                            <a:srgbClr val="0070C0"/>
                          </a:solidFill>
                          <a:effectLst/>
                          <a:latin typeface="Arial" panose="020B0604020202020204" pitchFamily="34" charset="0"/>
                          <a:ea typeface="+mn-ea"/>
                          <a:cs typeface="Arial" panose="020B0604020202020204" pitchFamily="34" charset="0"/>
                        </a:rPr>
                        <a:t> ở </a:t>
                      </a:r>
                      <a:r>
                        <a:rPr lang="en-US" sz="2400" b="1" kern="1200" dirty="0" err="1">
                          <a:solidFill>
                            <a:srgbClr val="0070C0"/>
                          </a:solidFill>
                          <a:effectLst/>
                          <a:latin typeface="Arial" panose="020B0604020202020204" pitchFamily="34" charset="0"/>
                          <a:ea typeface="+mn-ea"/>
                          <a:cs typeface="Arial" panose="020B0604020202020204" pitchFamily="34" charset="0"/>
                        </a:rPr>
                        <a:t>từng</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học</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kì</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ở</a:t>
                      </a:r>
                      <a:r>
                        <a:rPr lang="en-US" sz="2400" b="1" kern="1200" dirty="0">
                          <a:solidFill>
                            <a:srgbClr val="0070C0"/>
                          </a:solidFill>
                          <a:effectLst/>
                          <a:latin typeface="Arial" panose="020B0604020202020204" pitchFamily="34" charset="0"/>
                          <a:ea typeface="+mn-ea"/>
                          <a:cs typeface="Arial" panose="020B0604020202020204" pitchFamily="34" charset="0"/>
                        </a:rPr>
                        <a:t> </a:t>
                      </a:r>
                      <a:r>
                        <a:rPr lang="en-US" sz="2400" b="1" kern="1200" dirty="0" err="1">
                          <a:solidFill>
                            <a:srgbClr val="0070C0"/>
                          </a:solidFill>
                          <a:effectLst/>
                          <a:latin typeface="Arial" panose="020B0604020202020204" pitchFamily="34" charset="0"/>
                          <a:ea typeface="+mn-ea"/>
                          <a:cs typeface="Arial" panose="020B0604020202020204" pitchFamily="34" charset="0"/>
                        </a:rPr>
                        <a:t>lớp</a:t>
                      </a:r>
                      <a:r>
                        <a:rPr lang="en-US" sz="2400" b="1" kern="1200" dirty="0">
                          <a:solidFill>
                            <a:srgbClr val="0070C0"/>
                          </a:solidFill>
                          <a:effectLst/>
                          <a:latin typeface="Arial" panose="020B0604020202020204" pitchFamily="34" charset="0"/>
                          <a:ea typeface="+mn-ea"/>
                          <a:cs typeface="Arial" panose="020B0604020202020204" pitchFamily="34" charset="0"/>
                        </a:rPr>
                        <a:t> 2, 3</a:t>
                      </a: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
        <p:nvSpPr>
          <p:cNvPr id="4" name="Rectangle 3"/>
          <p:cNvSpPr/>
          <p:nvPr/>
        </p:nvSpPr>
        <p:spPr>
          <a:xfrm>
            <a:off x="2615609" y="733647"/>
            <a:ext cx="8596873" cy="5632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a:t>KIỂM TRA VIẾT</a:t>
            </a:r>
            <a:r>
              <a:rPr lang="en-US" sz="2800" b="1" dirty="0"/>
              <a:t> – VIẾT ĐOẠN VĂN</a:t>
            </a:r>
          </a:p>
        </p:txBody>
      </p:sp>
    </p:spTree>
    <p:extLst>
      <p:ext uri="{BB962C8B-B14F-4D97-AF65-F5344CB8AC3E}">
        <p14:creationId xmlns:p14="http://schemas.microsoft.com/office/powerpoint/2010/main" val="28184453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579E864-85B6-4E16-AEE7-E7BBFFCB673F}" type="slidenum">
              <a:rPr lang="en-US" smtClean="0">
                <a:solidFill>
                  <a:srgbClr val="DF5327"/>
                </a:solidFill>
              </a:rPr>
              <a:pPr>
                <a:defRPr/>
              </a:pPr>
              <a:t>27</a:t>
            </a:fld>
            <a:endParaRPr lang="en-US">
              <a:solidFill>
                <a:srgbClr val="DF5327"/>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616258010"/>
              </p:ext>
            </p:extLst>
          </p:nvPr>
        </p:nvGraphicFramePr>
        <p:xfrm>
          <a:off x="1806424" y="1433275"/>
          <a:ext cx="9910655" cy="4839933"/>
        </p:xfrm>
        <a:graphic>
          <a:graphicData uri="http://schemas.openxmlformats.org/drawingml/2006/table">
            <a:tbl>
              <a:tblPr firstRow="1" firstCol="1" bandRow="1"/>
              <a:tblGrid>
                <a:gridCol w="9910655">
                  <a:extLst>
                    <a:ext uri="{9D8B030D-6E8A-4147-A177-3AD203B41FA5}">
                      <a16:colId xmlns:a16="http://schemas.microsoft.com/office/drawing/2014/main" val="20000"/>
                    </a:ext>
                  </a:extLst>
                </a:gridCol>
              </a:tblGrid>
              <a:tr h="525484">
                <a:tc>
                  <a:txBody>
                    <a:bodyPr/>
                    <a:lstStyle/>
                    <a:p>
                      <a:pPr algn="just">
                        <a:lnSpc>
                          <a:spcPct val="150000"/>
                        </a:lnSpc>
                        <a:spcAft>
                          <a:spcPts val="0"/>
                        </a:spcAft>
                      </a:pPr>
                      <a:r>
                        <a:rPr lang="en-US" sz="2400" b="1" kern="1200" dirty="0" err="1">
                          <a:solidFill>
                            <a:srgbClr val="0070C0"/>
                          </a:solidFill>
                          <a:effectLst/>
                          <a:latin typeface="+mn-lt"/>
                          <a:ea typeface="+mn-ea"/>
                          <a:cs typeface="+mn-cs"/>
                        </a:rPr>
                        <a:t>Kiểm</a:t>
                      </a:r>
                      <a:r>
                        <a:rPr lang="en-US" sz="2400" b="1" kern="1200" dirty="0">
                          <a:solidFill>
                            <a:srgbClr val="0070C0"/>
                          </a:solidFill>
                          <a:effectLst/>
                          <a:latin typeface="+mn-lt"/>
                          <a:ea typeface="+mn-ea"/>
                          <a:cs typeface="+mn-cs"/>
                        </a:rPr>
                        <a:t> </a:t>
                      </a:r>
                      <a:r>
                        <a:rPr lang="en-US" sz="2400" b="1" kern="1200" dirty="0" err="1">
                          <a:solidFill>
                            <a:srgbClr val="0070C0"/>
                          </a:solidFill>
                          <a:effectLst/>
                          <a:latin typeface="+mn-lt"/>
                          <a:ea typeface="+mn-ea"/>
                          <a:cs typeface="+mn-cs"/>
                        </a:rPr>
                        <a:t>tra</a:t>
                      </a:r>
                      <a:r>
                        <a:rPr lang="en-US" sz="2400" b="1" kern="1200" dirty="0">
                          <a:solidFill>
                            <a:srgbClr val="0070C0"/>
                          </a:solidFill>
                          <a:effectLst/>
                          <a:latin typeface="+mn-lt"/>
                          <a:ea typeface="+mn-ea"/>
                          <a:cs typeface="+mn-cs"/>
                        </a:rPr>
                        <a:t> </a:t>
                      </a:r>
                      <a:r>
                        <a:rPr lang="en-US" sz="2400" b="1" kern="1200" dirty="0" err="1">
                          <a:solidFill>
                            <a:srgbClr val="0070C0"/>
                          </a:solidFill>
                          <a:effectLst/>
                          <a:latin typeface="+mn-lt"/>
                          <a:ea typeface="+mn-ea"/>
                          <a:cs typeface="+mn-cs"/>
                        </a:rPr>
                        <a:t>viết</a:t>
                      </a:r>
                      <a:r>
                        <a:rPr lang="en-US" sz="2400" b="1" kern="1200" dirty="0">
                          <a:solidFill>
                            <a:srgbClr val="0070C0"/>
                          </a:solidFill>
                          <a:effectLst/>
                          <a:latin typeface="+mn-lt"/>
                          <a:ea typeface="+mn-ea"/>
                          <a:cs typeface="+mn-cs"/>
                        </a:rPr>
                        <a:t> </a:t>
                      </a:r>
                      <a:r>
                        <a:rPr lang="en-US" sz="2400" b="1" kern="1200" dirty="0" err="1">
                          <a:solidFill>
                            <a:srgbClr val="0070C0"/>
                          </a:solidFill>
                          <a:effectLst/>
                          <a:latin typeface="+mn-lt"/>
                          <a:ea typeface="+mn-ea"/>
                          <a:cs typeface="+mn-cs"/>
                        </a:rPr>
                        <a:t>đoạn</a:t>
                      </a:r>
                      <a:r>
                        <a:rPr lang="en-US" sz="2400" b="1" kern="1200" dirty="0">
                          <a:solidFill>
                            <a:srgbClr val="0070C0"/>
                          </a:solidFill>
                          <a:effectLst/>
                          <a:latin typeface="+mn-lt"/>
                          <a:ea typeface="+mn-ea"/>
                          <a:cs typeface="+mn-cs"/>
                        </a:rPr>
                        <a:t> </a:t>
                      </a:r>
                      <a:r>
                        <a:rPr lang="en-US" sz="2400" b="1" kern="1200" dirty="0" err="1">
                          <a:solidFill>
                            <a:srgbClr val="0070C0"/>
                          </a:solidFill>
                          <a:effectLst/>
                          <a:latin typeface="+mn-lt"/>
                          <a:ea typeface="+mn-ea"/>
                          <a:cs typeface="+mn-cs"/>
                        </a:rPr>
                        <a:t>văn</a:t>
                      </a:r>
                      <a:endParaRPr lang="en-US" sz="2400" i="1" dirty="0">
                        <a:solidFill>
                          <a:srgbClr val="0070C0"/>
                        </a:solidFill>
                        <a:effectLst/>
                        <a:latin typeface="Times New Roman" charset="0"/>
                        <a:ea typeface="Times New Roman" charset="0"/>
                      </a:endParaRP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4314449">
                <a:tc>
                  <a:txBody>
                    <a:bodyPr/>
                    <a:lstStyle/>
                    <a:p>
                      <a:r>
                        <a:rPr lang="en-US" sz="2400" b="1" i="0" kern="1200" dirty="0">
                          <a:solidFill>
                            <a:srgbClr val="FF0000"/>
                          </a:solidFill>
                          <a:effectLst/>
                          <a:latin typeface="Arial" panose="020B0604020202020204" pitchFamily="34" charset="0"/>
                          <a:ea typeface="+mn-ea"/>
                          <a:cs typeface="Arial" panose="020B0604020202020204" pitchFamily="34" charset="0"/>
                        </a:rPr>
                        <a:t>MỤC TIÊU</a:t>
                      </a:r>
                    </a:p>
                    <a:p>
                      <a:r>
                        <a:rPr lang="en-US" sz="2400" kern="1200" dirty="0" err="1">
                          <a:solidFill>
                            <a:srgbClr val="0070C0"/>
                          </a:solidFill>
                          <a:effectLst/>
                          <a:latin typeface="Arial" panose="020B0604020202020204" pitchFamily="34" charset="0"/>
                          <a:ea typeface="+mn-ea"/>
                          <a:cs typeface="Arial" panose="020B0604020202020204" pitchFamily="34" charset="0"/>
                        </a:rPr>
                        <a:t>Kiểm</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tra</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kĩ</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năng</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viết</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đoạn</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văn</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của</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học</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sinh</a:t>
                      </a:r>
                      <a:r>
                        <a:rPr lang="en-US" sz="2400" kern="1200" dirty="0">
                          <a:solidFill>
                            <a:srgbClr val="0070C0"/>
                          </a:solidFill>
                          <a:effectLst/>
                          <a:latin typeface="Arial" panose="020B0604020202020204" pitchFamily="34" charset="0"/>
                          <a:ea typeface="+mn-ea"/>
                          <a:cs typeface="Arial" panose="020B0604020202020204" pitchFamily="34" charset="0"/>
                        </a:rPr>
                        <a:t>.</a:t>
                      </a:r>
                    </a:p>
                    <a:p>
                      <a:r>
                        <a:rPr lang="en-US" sz="2400" b="1" i="0" kern="1200" dirty="0">
                          <a:solidFill>
                            <a:srgbClr val="FF0000"/>
                          </a:solidFill>
                          <a:effectLst/>
                          <a:latin typeface="Arial" panose="020B0604020202020204" pitchFamily="34" charset="0"/>
                          <a:ea typeface="+mn-ea"/>
                          <a:cs typeface="Arial" panose="020B0604020202020204" pitchFamily="34" charset="0"/>
                        </a:rPr>
                        <a:t>TIÊU CHÍ ĐÁNH GIÁ </a:t>
                      </a:r>
                    </a:p>
                    <a:p>
                      <a:r>
                        <a:rPr lang="en-US" sz="2400" kern="1200" dirty="0" err="1">
                          <a:solidFill>
                            <a:srgbClr val="0070C0"/>
                          </a:solidFill>
                          <a:effectLst/>
                          <a:latin typeface="Arial" panose="020B0604020202020204" pitchFamily="34" charset="0"/>
                          <a:ea typeface="+mn-ea"/>
                          <a:cs typeface="Arial" panose="020B0604020202020204" pitchFamily="34" charset="0"/>
                        </a:rPr>
                        <a:t>Đánh</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giá</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tổng</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hợp</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được</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những</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nội</a:t>
                      </a:r>
                      <a:r>
                        <a:rPr lang="en-US" sz="2400" kern="1200" dirty="0">
                          <a:solidFill>
                            <a:srgbClr val="0070C0"/>
                          </a:solidFill>
                          <a:effectLst/>
                          <a:latin typeface="Arial" panose="020B0604020202020204" pitchFamily="34" charset="0"/>
                          <a:ea typeface="+mn-ea"/>
                          <a:cs typeface="Arial" panose="020B0604020202020204" pitchFamily="34" charset="0"/>
                        </a:rPr>
                        <a:t> dung </a:t>
                      </a:r>
                      <a:r>
                        <a:rPr lang="en-US" sz="2400" kern="1200" dirty="0" err="1">
                          <a:solidFill>
                            <a:srgbClr val="0070C0"/>
                          </a:solidFill>
                          <a:effectLst/>
                          <a:latin typeface="Arial" panose="020B0604020202020204" pitchFamily="34" charset="0"/>
                          <a:ea typeface="+mn-ea"/>
                          <a:cs typeface="Arial" panose="020B0604020202020204" pitchFamily="34" charset="0"/>
                        </a:rPr>
                        <a:t>học</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tập</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sau</a:t>
                      </a:r>
                      <a:r>
                        <a:rPr lang="en-US" sz="2400" kern="1200" dirty="0">
                          <a:solidFill>
                            <a:srgbClr val="0070C0"/>
                          </a:solidFill>
                          <a:effectLst/>
                          <a:latin typeface="Arial" panose="020B0604020202020204" pitchFamily="34" charset="0"/>
                          <a:ea typeface="+mn-ea"/>
                          <a:cs typeface="Arial" panose="020B0604020202020204" pitchFamily="34" charset="0"/>
                        </a:rPr>
                        <a:t> :</a:t>
                      </a:r>
                    </a:p>
                    <a:p>
                      <a:pPr marL="342900" indent="-342900">
                        <a:buFontTx/>
                        <a:buChar char="-"/>
                      </a:pPr>
                      <a:r>
                        <a:rPr lang="en-US" sz="2400" kern="1200" dirty="0" err="1">
                          <a:solidFill>
                            <a:srgbClr val="0070C0"/>
                          </a:solidFill>
                          <a:effectLst/>
                          <a:latin typeface="Arial" panose="020B0604020202020204" pitchFamily="34" charset="0"/>
                          <a:ea typeface="+mn-ea"/>
                          <a:cs typeface="Arial" panose="020B0604020202020204" pitchFamily="34" charset="0"/>
                        </a:rPr>
                        <a:t>Kĩ</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năng</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viết</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chữ</a:t>
                      </a:r>
                      <a:endParaRPr lang="en-US" sz="2400" kern="1200" dirty="0">
                        <a:solidFill>
                          <a:srgbClr val="0070C0"/>
                        </a:solidFill>
                        <a:effectLst/>
                        <a:latin typeface="Arial" panose="020B0604020202020204" pitchFamily="34" charset="0"/>
                        <a:ea typeface="+mn-ea"/>
                        <a:cs typeface="Arial" panose="020B0604020202020204" pitchFamily="34" charset="0"/>
                      </a:endParaRPr>
                    </a:p>
                    <a:p>
                      <a:pPr marL="342900" indent="-342900">
                        <a:buFontTx/>
                        <a:buChar char="-"/>
                      </a:pPr>
                      <a:r>
                        <a:rPr lang="en-US" sz="2400" kern="1200" dirty="0" err="1">
                          <a:solidFill>
                            <a:srgbClr val="0070C0"/>
                          </a:solidFill>
                          <a:effectLst/>
                          <a:latin typeface="Arial" panose="020B0604020202020204" pitchFamily="34" charset="0"/>
                          <a:ea typeface="+mn-ea"/>
                          <a:cs typeface="Arial" panose="020B0604020202020204" pitchFamily="34" charset="0"/>
                        </a:rPr>
                        <a:t>Kĩ</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năng</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viết</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chính</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tả</a:t>
                      </a:r>
                      <a:endParaRPr lang="en-US" sz="2400" kern="1200" dirty="0">
                        <a:solidFill>
                          <a:srgbClr val="0070C0"/>
                        </a:solidFill>
                        <a:effectLst/>
                        <a:latin typeface="Arial" panose="020B0604020202020204" pitchFamily="34" charset="0"/>
                        <a:ea typeface="+mn-ea"/>
                        <a:cs typeface="Arial" panose="020B0604020202020204" pitchFamily="34" charset="0"/>
                      </a:endParaRPr>
                    </a:p>
                    <a:p>
                      <a:pPr marL="342900" indent="-342900">
                        <a:buFontTx/>
                        <a:buChar char="-"/>
                      </a:pPr>
                      <a:r>
                        <a:rPr lang="en-US" sz="2400" kern="1200" dirty="0" err="1">
                          <a:solidFill>
                            <a:srgbClr val="0070C0"/>
                          </a:solidFill>
                          <a:effectLst/>
                          <a:latin typeface="Arial" panose="020B0604020202020204" pitchFamily="34" charset="0"/>
                          <a:ea typeface="+mn-ea"/>
                          <a:cs typeface="Arial" panose="020B0604020202020204" pitchFamily="34" charset="0"/>
                        </a:rPr>
                        <a:t>Kĩ</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năng</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dùng</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từ</a:t>
                      </a:r>
                      <a:endParaRPr lang="en-US" sz="2400" kern="1200" dirty="0">
                        <a:solidFill>
                          <a:srgbClr val="0070C0"/>
                        </a:solidFill>
                        <a:effectLst/>
                        <a:latin typeface="Arial" panose="020B0604020202020204" pitchFamily="34" charset="0"/>
                        <a:ea typeface="+mn-ea"/>
                        <a:cs typeface="Arial" panose="020B0604020202020204" pitchFamily="34" charset="0"/>
                      </a:endParaRPr>
                    </a:p>
                    <a:p>
                      <a:pPr marL="342900" indent="-342900">
                        <a:buFontTx/>
                        <a:buChar char="-"/>
                      </a:pPr>
                      <a:r>
                        <a:rPr lang="en-US" sz="2400" kern="1200" dirty="0" err="1">
                          <a:solidFill>
                            <a:srgbClr val="0070C0"/>
                          </a:solidFill>
                          <a:effectLst/>
                          <a:latin typeface="Arial" panose="020B0604020202020204" pitchFamily="34" charset="0"/>
                          <a:ea typeface="+mn-ea"/>
                          <a:cs typeface="Arial" panose="020B0604020202020204" pitchFamily="34" charset="0"/>
                        </a:rPr>
                        <a:t>Kĩ</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năng</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đặt</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câu</a:t>
                      </a:r>
                      <a:endParaRPr lang="en-US" sz="2400" kern="1200" dirty="0">
                        <a:solidFill>
                          <a:srgbClr val="0070C0"/>
                        </a:solidFill>
                        <a:effectLst/>
                        <a:latin typeface="Arial" panose="020B0604020202020204" pitchFamily="34" charset="0"/>
                        <a:ea typeface="+mn-ea"/>
                        <a:cs typeface="Arial" panose="020B0604020202020204" pitchFamily="34" charset="0"/>
                      </a:endParaRPr>
                    </a:p>
                    <a:p>
                      <a:pPr marL="342900" indent="-342900">
                        <a:buFontTx/>
                        <a:buChar char="-"/>
                      </a:pPr>
                      <a:r>
                        <a:rPr lang="en-US" sz="2400" kern="1200" dirty="0" err="1">
                          <a:solidFill>
                            <a:srgbClr val="0070C0"/>
                          </a:solidFill>
                          <a:effectLst/>
                          <a:latin typeface="Arial" panose="020B0604020202020204" pitchFamily="34" charset="0"/>
                          <a:ea typeface="+mn-ea"/>
                          <a:cs typeface="Arial" panose="020B0604020202020204" pitchFamily="34" charset="0"/>
                        </a:rPr>
                        <a:t>Kĩ</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năng</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viết</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đoạn</a:t>
                      </a:r>
                      <a:r>
                        <a:rPr lang="en-US" sz="2400" kern="1200" dirty="0">
                          <a:solidFill>
                            <a:srgbClr val="0070C0"/>
                          </a:solidFill>
                          <a:effectLst/>
                          <a:latin typeface="Arial" panose="020B0604020202020204" pitchFamily="34" charset="0"/>
                          <a:ea typeface="+mn-ea"/>
                          <a:cs typeface="Arial" panose="020B0604020202020204" pitchFamily="34" charset="0"/>
                        </a:rPr>
                        <a:t> </a:t>
                      </a:r>
                      <a:r>
                        <a:rPr lang="en-US" sz="2400" kern="1200" dirty="0" err="1">
                          <a:solidFill>
                            <a:srgbClr val="0070C0"/>
                          </a:solidFill>
                          <a:effectLst/>
                          <a:latin typeface="Arial" panose="020B0604020202020204" pitchFamily="34" charset="0"/>
                          <a:ea typeface="+mn-ea"/>
                          <a:cs typeface="Arial" panose="020B0604020202020204" pitchFamily="34" charset="0"/>
                        </a:rPr>
                        <a:t>văn</a:t>
                      </a:r>
                      <a:endParaRPr lang="en-US" sz="2400" i="1" kern="1200" dirty="0">
                        <a:solidFill>
                          <a:srgbClr val="0070C0"/>
                        </a:solidFill>
                        <a:effectLst/>
                        <a:latin typeface="Arial" panose="020B0604020202020204" pitchFamily="34" charset="0"/>
                        <a:ea typeface="+mn-ea"/>
                        <a:cs typeface="Arial" panose="020B0604020202020204" pitchFamily="34" charset="0"/>
                      </a:endParaRP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
        <p:nvSpPr>
          <p:cNvPr id="4" name="Rectangle 3"/>
          <p:cNvSpPr/>
          <p:nvPr/>
        </p:nvSpPr>
        <p:spPr>
          <a:xfrm>
            <a:off x="2615609" y="733647"/>
            <a:ext cx="8596873" cy="5632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a:t>KIỂM TRA VIẾT</a:t>
            </a:r>
            <a:r>
              <a:rPr lang="en-US" sz="2800" b="1" dirty="0"/>
              <a:t> – VIẾT ĐOẠN VĂN </a:t>
            </a:r>
          </a:p>
        </p:txBody>
      </p:sp>
    </p:spTree>
    <p:extLst>
      <p:ext uri="{BB962C8B-B14F-4D97-AF65-F5344CB8AC3E}">
        <p14:creationId xmlns:p14="http://schemas.microsoft.com/office/powerpoint/2010/main" val="20515369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 name="Đường kết nối Thẳng 4"/>
          <p:cNvCxnSpPr/>
          <p:nvPr/>
        </p:nvCxnSpPr>
        <p:spPr>
          <a:xfrm>
            <a:off x="7171781" y="-5070344"/>
            <a:ext cx="2700338" cy="0"/>
          </a:xfrm>
          <a:prstGeom prst="line">
            <a:avLst/>
          </a:prstGeom>
          <a:ln>
            <a:solidFill>
              <a:schemeClr val="bg2"/>
            </a:solidFill>
            <a:prstDash val="dash"/>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870843" y="703252"/>
            <a:ext cx="8208580" cy="523220"/>
          </a:xfrm>
          <a:prstGeom prst="rect">
            <a:avLst/>
          </a:prstGeom>
          <a:solidFill>
            <a:schemeClr val="accent6">
              <a:lumMod val="20000"/>
              <a:lumOff val="8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lvl="0" algn="ctr"/>
            <a:r>
              <a:rPr lang="en-US" sz="2800" b="1" dirty="0">
                <a:solidFill>
                  <a:srgbClr val="FF0000"/>
                </a:solidFill>
                <a:latin typeface="Arial" panose="020B0604020202020204" pitchFamily="34" charset="0"/>
                <a:cs typeface="Arial" panose="020B0604020202020204" pitchFamily="34" charset="0"/>
              </a:rPr>
              <a:t>H</a:t>
            </a:r>
            <a:r>
              <a:rPr lang="vi-VN" sz="2800" b="1" dirty="0">
                <a:solidFill>
                  <a:srgbClr val="FF0000"/>
                </a:solidFill>
                <a:cs typeface="Arial" panose="020B0604020202020204" pitchFamily="34" charset="0"/>
              </a:rPr>
              <a:t>Ư</a:t>
            </a:r>
            <a:r>
              <a:rPr lang="en-US" sz="2800" b="1" dirty="0">
                <a:solidFill>
                  <a:srgbClr val="FF0000"/>
                </a:solidFill>
                <a:latin typeface="Arial" panose="020B0604020202020204" pitchFamily="34" charset="0"/>
                <a:cs typeface="Arial" panose="020B0604020202020204" pitchFamily="34" charset="0"/>
              </a:rPr>
              <a:t>ỚNG DẪN CHẤM ĐIỂM CHI TIẾT</a:t>
            </a:r>
            <a:endParaRPr lang="en-US" sz="2800" b="1" dirty="0">
              <a:solidFill>
                <a:srgbClr val="FF0000"/>
              </a:solidFill>
              <a:latin typeface="Cambria" charset="0"/>
              <a:ea typeface="Cambria" charset="0"/>
              <a:cs typeface="Cambria" charset="0"/>
            </a:endParaRPr>
          </a:p>
        </p:txBody>
      </p:sp>
      <p:grpSp>
        <p:nvGrpSpPr>
          <p:cNvPr id="17" name="Group 16"/>
          <p:cNvGrpSpPr/>
          <p:nvPr/>
        </p:nvGrpSpPr>
        <p:grpSpPr>
          <a:xfrm>
            <a:off x="1870842" y="1716664"/>
            <a:ext cx="8208581" cy="4524648"/>
            <a:chOff x="346841" y="1716664"/>
            <a:chExt cx="8208581" cy="4524648"/>
          </a:xfrm>
        </p:grpSpPr>
        <p:grpSp>
          <p:nvGrpSpPr>
            <p:cNvPr id="15" name="Group 14"/>
            <p:cNvGrpSpPr/>
            <p:nvPr/>
          </p:nvGrpSpPr>
          <p:grpSpPr>
            <a:xfrm>
              <a:off x="346841" y="1948496"/>
              <a:ext cx="1555531" cy="3300180"/>
              <a:chOff x="346841" y="1948496"/>
              <a:chExt cx="1555531" cy="3300180"/>
            </a:xfrm>
          </p:grpSpPr>
          <p:sp>
            <p:nvSpPr>
              <p:cNvPr id="3" name="Rectangle 2"/>
              <p:cNvSpPr/>
              <p:nvPr/>
            </p:nvSpPr>
            <p:spPr>
              <a:xfrm>
                <a:off x="346841" y="1948496"/>
                <a:ext cx="1555531" cy="9208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b="1" dirty="0">
                    <a:latin typeface="Cambria" charset="0"/>
                    <a:ea typeface="Cambria" charset="0"/>
                    <a:cs typeface="Cambria" charset="0"/>
                  </a:rPr>
                  <a:t>NỘI DUNG (Ý) (3 </a:t>
                </a:r>
                <a:r>
                  <a:rPr lang="en-US" b="1" dirty="0" err="1">
                    <a:latin typeface="Cambria" charset="0"/>
                    <a:ea typeface="Cambria" charset="0"/>
                    <a:cs typeface="Cambria" charset="0"/>
                  </a:rPr>
                  <a:t>điểm</a:t>
                </a:r>
                <a:r>
                  <a:rPr lang="en-US" b="1" dirty="0">
                    <a:latin typeface="Cambria" charset="0"/>
                    <a:ea typeface="Cambria" charset="0"/>
                    <a:cs typeface="Cambria" charset="0"/>
                  </a:rPr>
                  <a:t>)</a:t>
                </a:r>
              </a:p>
            </p:txBody>
          </p:sp>
          <p:sp>
            <p:nvSpPr>
              <p:cNvPr id="9" name="Rectangle 8"/>
              <p:cNvSpPr/>
              <p:nvPr/>
            </p:nvSpPr>
            <p:spPr>
              <a:xfrm>
                <a:off x="346841" y="4207368"/>
                <a:ext cx="1555531" cy="10413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b="1" dirty="0">
                    <a:latin typeface="Cambria" charset="0"/>
                    <a:ea typeface="Cambria" charset="0"/>
                    <a:cs typeface="Cambria" charset="0"/>
                  </a:rPr>
                  <a:t>KĨ NĂNG </a:t>
                </a:r>
              </a:p>
              <a:p>
                <a:pPr lvl="0"/>
                <a:r>
                  <a:rPr lang="en-US" b="1" dirty="0">
                    <a:latin typeface="Cambria" charset="0"/>
                    <a:ea typeface="Cambria" charset="0"/>
                    <a:cs typeface="Cambria" charset="0"/>
                  </a:rPr>
                  <a:t>(3 </a:t>
                </a:r>
                <a:r>
                  <a:rPr lang="en-US" b="1" dirty="0" err="1">
                    <a:latin typeface="Cambria" charset="0"/>
                    <a:ea typeface="Cambria" charset="0"/>
                    <a:cs typeface="Cambria" charset="0"/>
                  </a:rPr>
                  <a:t>điểm</a:t>
                </a:r>
                <a:r>
                  <a:rPr lang="en-US" b="1" dirty="0">
                    <a:latin typeface="Cambria" charset="0"/>
                    <a:ea typeface="Cambria" charset="0"/>
                    <a:cs typeface="Cambria" charset="0"/>
                  </a:rPr>
                  <a:t>)</a:t>
                </a:r>
              </a:p>
            </p:txBody>
          </p:sp>
        </p:grpSp>
        <p:grpSp>
          <p:nvGrpSpPr>
            <p:cNvPr id="12" name="Group 11"/>
            <p:cNvGrpSpPr/>
            <p:nvPr/>
          </p:nvGrpSpPr>
          <p:grpSpPr>
            <a:xfrm>
              <a:off x="2459422" y="1716664"/>
              <a:ext cx="6096000" cy="4524648"/>
              <a:chOff x="2459422" y="1716664"/>
              <a:chExt cx="6096000" cy="4524648"/>
            </a:xfrm>
            <a:solidFill>
              <a:schemeClr val="accent6">
                <a:lumMod val="20000"/>
                <a:lumOff val="80000"/>
              </a:schemeClr>
            </a:solidFill>
          </p:grpSpPr>
          <p:sp>
            <p:nvSpPr>
              <p:cNvPr id="6" name="Rectangle 5"/>
              <p:cNvSpPr/>
              <p:nvPr/>
            </p:nvSpPr>
            <p:spPr>
              <a:xfrm>
                <a:off x="2459422" y="1716664"/>
                <a:ext cx="6096000" cy="128929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2800" dirty="0">
                    <a:solidFill>
                      <a:schemeClr val="tx1"/>
                    </a:solidFill>
                    <a:latin typeface="Arial" panose="020B0604020202020204" pitchFamily="34" charset="0"/>
                    <a:cs typeface="Arial" panose="020B0604020202020204" pitchFamily="34" charset="0"/>
                  </a:rPr>
                  <a:t>V</a:t>
                </a:r>
                <a:r>
                  <a:rPr lang="en-US" sz="2800">
                    <a:solidFill>
                      <a:schemeClr val="tx1"/>
                    </a:solidFill>
                    <a:latin typeface="Arial" panose="020B0604020202020204" pitchFamily="34" charset="0"/>
                    <a:cs typeface="Arial" panose="020B0604020202020204" pitchFamily="34" charset="0"/>
                  </a:rPr>
                  <a:t>iết</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được</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đoạn</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văn</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gồm</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các</a:t>
                </a:r>
                <a:r>
                  <a:rPr lang="en-US" sz="2800" dirty="0">
                    <a:solidFill>
                      <a:schemeClr val="tx1"/>
                    </a:solidFill>
                    <a:latin typeface="Arial" panose="020B0604020202020204" pitchFamily="34" charset="0"/>
                    <a:cs typeface="Arial" panose="020B0604020202020204" pitchFamily="34" charset="0"/>
                  </a:rPr>
                  <a:t> ý </a:t>
                </a:r>
                <a:r>
                  <a:rPr lang="en-US" sz="2800" dirty="0" err="1">
                    <a:solidFill>
                      <a:schemeClr val="tx1"/>
                    </a:solidFill>
                    <a:latin typeface="Arial" panose="020B0604020202020204" pitchFamily="34" charset="0"/>
                    <a:cs typeface="Arial" panose="020B0604020202020204" pitchFamily="34" charset="0"/>
                  </a:rPr>
                  <a:t>theo</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đúng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yêu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cầu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nêu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trong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đề</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bài</a:t>
                </a:r>
                <a:r>
                  <a:rPr lang="en-US" sz="2800" dirty="0">
                    <a:solidFill>
                      <a:schemeClr val="tx1"/>
                    </a:solidFill>
                    <a:latin typeface="Arial" panose="020B0604020202020204" pitchFamily="34" charset="0"/>
                    <a:cs typeface="Arial" panose="020B0604020202020204" pitchFamily="34" charset="0"/>
                  </a:rPr>
                  <a:t>.</a:t>
                </a:r>
              </a:p>
            </p:txBody>
          </p:sp>
          <p:sp>
            <p:nvSpPr>
              <p:cNvPr id="13" name="Rectangle 12"/>
              <p:cNvSpPr/>
              <p:nvPr/>
            </p:nvSpPr>
            <p:spPr>
              <a:xfrm>
                <a:off x="2459422" y="3357768"/>
                <a:ext cx="6096000" cy="288354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Điểm</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tối</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đa</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cho</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kĩ</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năng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viết</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chữ</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viết</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đúng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chính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tả</a:t>
                </a:r>
                <a:r>
                  <a:rPr lang="en-US" sz="2800" dirty="0">
                    <a:solidFill>
                      <a:schemeClr val="tx1"/>
                    </a:solidFill>
                    <a:latin typeface="Arial" panose="020B0604020202020204" pitchFamily="34" charset="0"/>
                    <a:cs typeface="Arial" panose="020B0604020202020204" pitchFamily="34" charset="0"/>
                  </a:rPr>
                  <a:t> : 1 </a:t>
                </a:r>
                <a:r>
                  <a:rPr lang="en-US" sz="2800" dirty="0" err="1">
                    <a:solidFill>
                      <a:schemeClr val="tx1"/>
                    </a:solidFill>
                    <a:latin typeface="Arial" panose="020B0604020202020204" pitchFamily="34" charset="0"/>
                    <a:cs typeface="Arial" panose="020B0604020202020204" pitchFamily="34" charset="0"/>
                  </a:rPr>
                  <a:t>điểm</a:t>
                </a:r>
                <a:endParaRPr lang="en-US" sz="2800" dirty="0">
                  <a:solidFill>
                    <a:schemeClr val="tx1"/>
                  </a:solidFill>
                  <a:latin typeface="Arial" panose="020B0604020202020204" pitchFamily="34" charset="0"/>
                  <a:cs typeface="Arial" panose="020B0604020202020204" pitchFamily="34" charset="0"/>
                </a:endParaRPr>
              </a:p>
              <a:p>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Điểm</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tối</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đa</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cho</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kĩ</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năng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dùng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từ</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đặt</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câu</a:t>
                </a:r>
                <a:r>
                  <a:rPr lang="en-US" sz="2800" dirty="0">
                    <a:solidFill>
                      <a:schemeClr val="tx1"/>
                    </a:solidFill>
                    <a:latin typeface="Arial" panose="020B0604020202020204" pitchFamily="34" charset="0"/>
                    <a:cs typeface="Arial" panose="020B0604020202020204" pitchFamily="34" charset="0"/>
                  </a:rPr>
                  <a:t> : 1 </a:t>
                </a:r>
                <a:r>
                  <a:rPr lang="en-US" sz="2800" dirty="0" err="1">
                    <a:solidFill>
                      <a:schemeClr val="tx1"/>
                    </a:solidFill>
                    <a:latin typeface="Arial" panose="020B0604020202020204" pitchFamily="34" charset="0"/>
                    <a:cs typeface="Arial" panose="020B0604020202020204" pitchFamily="34" charset="0"/>
                  </a:rPr>
                  <a:t>điểm</a:t>
                </a:r>
                <a:endParaRPr lang="en-US" sz="2800" dirty="0">
                  <a:solidFill>
                    <a:schemeClr val="tx1"/>
                  </a:solidFill>
                  <a:latin typeface="Arial" panose="020B0604020202020204" pitchFamily="34" charset="0"/>
                  <a:cs typeface="Arial" panose="020B0604020202020204" pitchFamily="34" charset="0"/>
                </a:endParaRPr>
              </a:p>
              <a:p>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Điểm</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tối</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đa</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cho</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phần</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sáng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tạo</a:t>
                </a:r>
                <a:r>
                  <a:rPr lang="en-US" sz="2800" dirty="0">
                    <a:solidFill>
                      <a:schemeClr val="tx1"/>
                    </a:solidFill>
                    <a:latin typeface="Arial" panose="020B0604020202020204" pitchFamily="34" charset="0"/>
                    <a:cs typeface="Arial" panose="020B0604020202020204" pitchFamily="34" charset="0"/>
                  </a:rPr>
                  <a:t> : 1 </a:t>
                </a:r>
                <a:r>
                  <a:rPr lang="en-US" sz="2800" dirty="0" err="1">
                    <a:solidFill>
                      <a:schemeClr val="tx1"/>
                    </a:solidFill>
                    <a:latin typeface="Arial" panose="020B0604020202020204" pitchFamily="34" charset="0"/>
                    <a:cs typeface="Arial" panose="020B0604020202020204" pitchFamily="34" charset="0"/>
                  </a:rPr>
                  <a:t>điểm</a:t>
                </a:r>
                <a:endParaRPr lang="en-US" sz="2800" dirty="0">
                  <a:solidFill>
                    <a:schemeClr val="tx1"/>
                  </a:solidFill>
                  <a:latin typeface="Arial" panose="020B0604020202020204" pitchFamily="34" charset="0"/>
                  <a:cs typeface="Arial" panose="020B0604020202020204" pitchFamily="34" charset="0"/>
                </a:endParaRPr>
              </a:p>
            </p:txBody>
          </p:sp>
        </p:grpSp>
        <p:sp>
          <p:nvSpPr>
            <p:cNvPr id="16" name="Right Arrow 15"/>
            <p:cNvSpPr/>
            <p:nvPr/>
          </p:nvSpPr>
          <p:spPr>
            <a:xfrm>
              <a:off x="2039007" y="2228193"/>
              <a:ext cx="346841" cy="4099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a:off x="2039006" y="4626804"/>
              <a:ext cx="346841" cy="4099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483172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73">
            <a:extLst>
              <a:ext uri="{FF2B5EF4-FFF2-40B4-BE49-F238E27FC236}">
                <a16:creationId xmlns:a16="http://schemas.microsoft.com/office/drawing/2014/main" id="{69231905-80BA-40B4-8EB8-38BDAA03A0DC}"/>
              </a:ext>
            </a:extLst>
          </p:cNvPr>
          <p:cNvSpPr txBox="1">
            <a:spLocks noChangeArrowheads="1"/>
          </p:cNvSpPr>
          <p:nvPr/>
        </p:nvSpPr>
        <p:spPr bwMode="gray">
          <a:xfrm>
            <a:off x="1970256" y="2168042"/>
            <a:ext cx="9288294" cy="3108543"/>
          </a:xfrm>
          <a:prstGeom prst="rect">
            <a:avLst/>
          </a:prstGeom>
          <a:noFill/>
          <a:ln w="12700" algn="ctr">
            <a:solidFill>
              <a:srgbClr val="D5781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algn="ctr"/>
            <a:endParaRPr lang="en-US" b="1" dirty="0">
              <a:solidFill>
                <a:srgbClr val="FF0000"/>
              </a:solidFill>
              <a:cs typeface="Arial" panose="020B0604020202020204" pitchFamily="34" charset="0"/>
            </a:endParaRPr>
          </a:p>
          <a:p>
            <a:pPr algn="ctr"/>
            <a:endParaRPr lang="en-US" sz="2800" b="1" dirty="0">
              <a:solidFill>
                <a:srgbClr val="FF0000"/>
              </a:solidFill>
              <a:cs typeface="Arial" panose="020B0604020202020204" pitchFamily="34" charset="0"/>
            </a:endParaRPr>
          </a:p>
          <a:p>
            <a:pPr algn="just"/>
            <a:r>
              <a:rPr lang="en-US" sz="2800" i="1" dirty="0">
                <a:solidFill>
                  <a:srgbClr val="FF0000"/>
                </a:solidFill>
              </a:rPr>
              <a:t>	</a:t>
            </a:r>
            <a:r>
              <a:rPr lang="en-US" sz="2800" i="1" dirty="0">
                <a:solidFill>
                  <a:srgbClr val="0070C0"/>
                </a:solidFill>
              </a:rPr>
              <a:t>- </a:t>
            </a:r>
            <a:r>
              <a:rPr lang="en-US" sz="2800" b="1" i="1" dirty="0" err="1">
                <a:solidFill>
                  <a:srgbClr val="0070C0"/>
                </a:solidFill>
              </a:rPr>
              <a:t>Thầy</a:t>
            </a:r>
            <a:r>
              <a:rPr lang="en-US" sz="2800" b="1" i="1" dirty="0">
                <a:solidFill>
                  <a:srgbClr val="0070C0"/>
                </a:solidFill>
              </a:rPr>
              <a:t> </a:t>
            </a:r>
            <a:r>
              <a:rPr lang="en-US" sz="2800" b="1" i="1" dirty="0" err="1">
                <a:solidFill>
                  <a:srgbClr val="0070C0"/>
                </a:solidFill>
              </a:rPr>
              <a:t>cô</a:t>
            </a:r>
            <a:r>
              <a:rPr lang="en-US" sz="2800" b="1" i="1" dirty="0">
                <a:solidFill>
                  <a:srgbClr val="0070C0"/>
                </a:solidFill>
              </a:rPr>
              <a:t> </a:t>
            </a:r>
            <a:r>
              <a:rPr lang="en-US" sz="2800" b="1" i="1" dirty="0" err="1">
                <a:solidFill>
                  <a:srgbClr val="0070C0"/>
                </a:solidFill>
              </a:rPr>
              <a:t>hãy</a:t>
            </a:r>
            <a:r>
              <a:rPr lang="en-US" sz="2800" b="1" i="1" dirty="0">
                <a:solidFill>
                  <a:srgbClr val="0070C0"/>
                </a:solidFill>
              </a:rPr>
              <a:t> </a:t>
            </a:r>
            <a:r>
              <a:rPr lang="en-US" sz="2800" b="1" i="1" dirty="0" err="1">
                <a:solidFill>
                  <a:srgbClr val="0070C0"/>
                </a:solidFill>
              </a:rPr>
              <a:t>thiết</a:t>
            </a:r>
            <a:r>
              <a:rPr lang="en-US" sz="2800" b="1" i="1" dirty="0">
                <a:solidFill>
                  <a:srgbClr val="0070C0"/>
                </a:solidFill>
              </a:rPr>
              <a:t> </a:t>
            </a:r>
            <a:r>
              <a:rPr lang="en-US" sz="2800" b="1" i="1" dirty="0" err="1">
                <a:solidFill>
                  <a:srgbClr val="0070C0"/>
                </a:solidFill>
              </a:rPr>
              <a:t>kế</a:t>
            </a:r>
            <a:r>
              <a:rPr lang="en-US" sz="2800" b="1" i="1" dirty="0">
                <a:solidFill>
                  <a:srgbClr val="0070C0"/>
                </a:solidFill>
              </a:rPr>
              <a:t> </a:t>
            </a:r>
            <a:r>
              <a:rPr lang="en-US" sz="2800" b="1" i="1" dirty="0" err="1">
                <a:solidFill>
                  <a:srgbClr val="0070C0"/>
                </a:solidFill>
              </a:rPr>
              <a:t>đề</a:t>
            </a:r>
            <a:r>
              <a:rPr lang="en-US" sz="2800" b="1" i="1" dirty="0">
                <a:solidFill>
                  <a:srgbClr val="0070C0"/>
                </a:solidFill>
              </a:rPr>
              <a:t> </a:t>
            </a:r>
            <a:r>
              <a:rPr lang="en-US" sz="2800" b="1" i="1" dirty="0" err="1">
                <a:solidFill>
                  <a:srgbClr val="0070C0"/>
                </a:solidFill>
              </a:rPr>
              <a:t>kiểm</a:t>
            </a:r>
            <a:r>
              <a:rPr lang="en-US" sz="2800" b="1" i="1" dirty="0">
                <a:solidFill>
                  <a:srgbClr val="0070C0"/>
                </a:solidFill>
              </a:rPr>
              <a:t> </a:t>
            </a:r>
            <a:r>
              <a:rPr lang="en-US" sz="2800" b="1" i="1" dirty="0" err="1">
                <a:solidFill>
                  <a:srgbClr val="0070C0"/>
                </a:solidFill>
              </a:rPr>
              <a:t>tra</a:t>
            </a:r>
            <a:r>
              <a:rPr lang="en-US" sz="2800" b="1" i="1" dirty="0">
                <a:solidFill>
                  <a:srgbClr val="0070C0"/>
                </a:solidFill>
              </a:rPr>
              <a:t> </a:t>
            </a:r>
            <a:r>
              <a:rPr lang="en-US" sz="2800" b="1" i="1" dirty="0" err="1">
                <a:solidFill>
                  <a:srgbClr val="0070C0"/>
                </a:solidFill>
              </a:rPr>
              <a:t>cuối</a:t>
            </a:r>
            <a:r>
              <a:rPr lang="en-US" sz="2800" b="1" i="1" dirty="0">
                <a:solidFill>
                  <a:srgbClr val="0070C0"/>
                </a:solidFill>
              </a:rPr>
              <a:t> </a:t>
            </a:r>
            <a:r>
              <a:rPr lang="en-US" sz="2800" b="1" i="1" dirty="0" err="1">
                <a:solidFill>
                  <a:srgbClr val="0070C0"/>
                </a:solidFill>
              </a:rPr>
              <a:t>năm</a:t>
            </a:r>
            <a:r>
              <a:rPr lang="en-US" sz="2800" b="1" i="1" dirty="0">
                <a:solidFill>
                  <a:srgbClr val="0070C0"/>
                </a:solidFill>
              </a:rPr>
              <a:t> </a:t>
            </a:r>
            <a:r>
              <a:rPr lang="en-US" sz="2800" b="1" i="1" dirty="0" err="1">
                <a:solidFill>
                  <a:srgbClr val="0070C0"/>
                </a:solidFill>
              </a:rPr>
              <a:t>môn</a:t>
            </a:r>
            <a:r>
              <a:rPr lang="en-US" sz="2800" b="1" i="1" dirty="0">
                <a:solidFill>
                  <a:srgbClr val="0070C0"/>
                </a:solidFill>
              </a:rPr>
              <a:t> </a:t>
            </a:r>
            <a:r>
              <a:rPr lang="en-US" sz="2800" b="1" i="1" dirty="0" err="1">
                <a:solidFill>
                  <a:srgbClr val="0070C0"/>
                </a:solidFill>
              </a:rPr>
              <a:t>Tiếng</a:t>
            </a:r>
            <a:r>
              <a:rPr lang="en-US" sz="2800" b="1" i="1" dirty="0">
                <a:solidFill>
                  <a:srgbClr val="0070C0"/>
                </a:solidFill>
              </a:rPr>
              <a:t> </a:t>
            </a:r>
            <a:r>
              <a:rPr lang="en-US" sz="2800" b="1" i="1" dirty="0" err="1">
                <a:solidFill>
                  <a:srgbClr val="0070C0"/>
                </a:solidFill>
              </a:rPr>
              <a:t>Việt</a:t>
            </a:r>
            <a:r>
              <a:rPr lang="en-US" sz="2800" b="1" i="1" dirty="0">
                <a:solidFill>
                  <a:srgbClr val="0070C0"/>
                </a:solidFill>
              </a:rPr>
              <a:t> </a:t>
            </a:r>
            <a:r>
              <a:rPr lang="en-US" sz="2800" b="1" i="1" dirty="0" err="1">
                <a:solidFill>
                  <a:srgbClr val="0070C0"/>
                </a:solidFill>
              </a:rPr>
              <a:t>lớp</a:t>
            </a:r>
            <a:r>
              <a:rPr lang="en-US" sz="2800" b="1" i="1" dirty="0">
                <a:solidFill>
                  <a:srgbClr val="0070C0"/>
                </a:solidFill>
              </a:rPr>
              <a:t> 2 </a:t>
            </a:r>
            <a:r>
              <a:rPr lang="en-US" sz="2800" b="1" i="1" dirty="0" err="1">
                <a:solidFill>
                  <a:srgbClr val="0070C0"/>
                </a:solidFill>
              </a:rPr>
              <a:t>hoặc</a:t>
            </a:r>
            <a:r>
              <a:rPr lang="en-US" sz="2800" b="1" i="1" dirty="0">
                <a:solidFill>
                  <a:srgbClr val="0070C0"/>
                </a:solidFill>
              </a:rPr>
              <a:t> </a:t>
            </a:r>
            <a:r>
              <a:rPr lang="en-US" sz="2800" b="1" i="1" dirty="0" err="1">
                <a:solidFill>
                  <a:srgbClr val="0070C0"/>
                </a:solidFill>
              </a:rPr>
              <a:t>lớp</a:t>
            </a:r>
            <a:r>
              <a:rPr lang="en-US" sz="2800" b="1" i="1" dirty="0">
                <a:solidFill>
                  <a:srgbClr val="0070C0"/>
                </a:solidFill>
              </a:rPr>
              <a:t> 3.</a:t>
            </a:r>
          </a:p>
          <a:p>
            <a:pPr algn="just"/>
            <a:r>
              <a:rPr lang="en-US" i="1" dirty="0">
                <a:solidFill>
                  <a:srgbClr val="0070C0"/>
                </a:solidFill>
              </a:rPr>
              <a:t>	- </a:t>
            </a:r>
            <a:r>
              <a:rPr lang="en-US" i="1" dirty="0" err="1">
                <a:solidFill>
                  <a:srgbClr val="0070C0"/>
                </a:solidFill>
              </a:rPr>
              <a:t>T</a:t>
            </a:r>
            <a:r>
              <a:rPr lang="en-US" sz="2800" b="1" i="1" dirty="0" err="1">
                <a:solidFill>
                  <a:srgbClr val="0070C0"/>
                </a:solidFill>
              </a:rPr>
              <a:t>hiết</a:t>
            </a:r>
            <a:r>
              <a:rPr lang="en-US" sz="2800" b="1" i="1" dirty="0">
                <a:solidFill>
                  <a:srgbClr val="0070C0"/>
                </a:solidFill>
              </a:rPr>
              <a:t> </a:t>
            </a:r>
            <a:r>
              <a:rPr lang="en-US" sz="2800" b="1" i="1" dirty="0" err="1">
                <a:solidFill>
                  <a:srgbClr val="0070C0"/>
                </a:solidFill>
              </a:rPr>
              <a:t>kế</a:t>
            </a:r>
            <a:r>
              <a:rPr lang="en-US" sz="2800" b="1" i="1" dirty="0">
                <a:solidFill>
                  <a:srgbClr val="0070C0"/>
                </a:solidFill>
              </a:rPr>
              <a:t> </a:t>
            </a:r>
            <a:r>
              <a:rPr lang="en-US" sz="2800" b="1" i="1" dirty="0" err="1">
                <a:solidFill>
                  <a:srgbClr val="0070C0"/>
                </a:solidFill>
              </a:rPr>
              <a:t>hướng</a:t>
            </a:r>
            <a:r>
              <a:rPr lang="en-US" sz="2800" b="1" i="1" dirty="0">
                <a:solidFill>
                  <a:srgbClr val="0070C0"/>
                </a:solidFill>
              </a:rPr>
              <a:t> </a:t>
            </a:r>
            <a:r>
              <a:rPr lang="en-US" sz="2800" b="1" i="1" dirty="0" err="1">
                <a:solidFill>
                  <a:srgbClr val="0070C0"/>
                </a:solidFill>
              </a:rPr>
              <a:t>dẫn</a:t>
            </a:r>
            <a:r>
              <a:rPr lang="en-US" sz="2800" b="1" i="1" dirty="0">
                <a:solidFill>
                  <a:srgbClr val="0070C0"/>
                </a:solidFill>
              </a:rPr>
              <a:t> </a:t>
            </a:r>
            <a:r>
              <a:rPr lang="en-US" sz="2800" b="1" i="1" dirty="0" err="1">
                <a:solidFill>
                  <a:srgbClr val="0070C0"/>
                </a:solidFill>
              </a:rPr>
              <a:t>chấm</a:t>
            </a:r>
            <a:r>
              <a:rPr lang="en-US" sz="2800" b="1" i="1" dirty="0">
                <a:solidFill>
                  <a:srgbClr val="0070C0"/>
                </a:solidFill>
              </a:rPr>
              <a:t> </a:t>
            </a:r>
            <a:r>
              <a:rPr lang="en-US" sz="2800" b="1" i="1" dirty="0" err="1">
                <a:solidFill>
                  <a:srgbClr val="0070C0"/>
                </a:solidFill>
              </a:rPr>
              <a:t>cụ</a:t>
            </a:r>
            <a:r>
              <a:rPr lang="en-US" sz="2800" b="1" i="1" dirty="0">
                <a:solidFill>
                  <a:srgbClr val="0070C0"/>
                </a:solidFill>
              </a:rPr>
              <a:t> </a:t>
            </a:r>
            <a:r>
              <a:rPr lang="en-US" sz="2800" b="1" i="1" dirty="0" err="1">
                <a:solidFill>
                  <a:srgbClr val="0070C0"/>
                </a:solidFill>
              </a:rPr>
              <a:t>thể</a:t>
            </a:r>
            <a:r>
              <a:rPr lang="en-US" i="1" dirty="0">
                <a:solidFill>
                  <a:srgbClr val="0070C0"/>
                </a:solidFill>
              </a:rPr>
              <a:t>.</a:t>
            </a:r>
          </a:p>
          <a:p>
            <a:pPr algn="just"/>
            <a:r>
              <a:rPr lang="en-US" sz="2800" b="1" i="1" dirty="0">
                <a:solidFill>
                  <a:srgbClr val="0070C0"/>
                </a:solidFill>
              </a:rPr>
              <a:t>	- </a:t>
            </a:r>
            <a:r>
              <a:rPr lang="en-US" i="1" dirty="0" err="1">
                <a:solidFill>
                  <a:srgbClr val="0070C0"/>
                </a:solidFill>
              </a:rPr>
              <a:t>Điều</a:t>
            </a:r>
            <a:r>
              <a:rPr lang="en-US" i="1" dirty="0">
                <a:solidFill>
                  <a:srgbClr val="0070C0"/>
                </a:solidFill>
              </a:rPr>
              <a:t> </a:t>
            </a:r>
            <a:r>
              <a:rPr lang="en-US" i="1" dirty="0" err="1">
                <a:solidFill>
                  <a:srgbClr val="0070C0"/>
                </a:solidFill>
              </a:rPr>
              <a:t>chỉnh</a:t>
            </a:r>
            <a:r>
              <a:rPr lang="en-US" i="1" dirty="0">
                <a:solidFill>
                  <a:srgbClr val="0070C0"/>
                </a:solidFill>
              </a:rPr>
              <a:t> </a:t>
            </a:r>
            <a:r>
              <a:rPr lang="en-US" i="1" dirty="0" err="1">
                <a:solidFill>
                  <a:srgbClr val="0070C0"/>
                </a:solidFill>
              </a:rPr>
              <a:t>đề</a:t>
            </a:r>
            <a:r>
              <a:rPr lang="en-US" i="1" dirty="0">
                <a:solidFill>
                  <a:srgbClr val="0070C0"/>
                </a:solidFill>
              </a:rPr>
              <a:t> </a:t>
            </a:r>
            <a:r>
              <a:rPr lang="en-US" i="1" dirty="0" err="1">
                <a:solidFill>
                  <a:srgbClr val="0070C0"/>
                </a:solidFill>
              </a:rPr>
              <a:t>kiểm</a:t>
            </a:r>
            <a:r>
              <a:rPr lang="en-US" i="1" dirty="0">
                <a:solidFill>
                  <a:srgbClr val="0070C0"/>
                </a:solidFill>
              </a:rPr>
              <a:t> </a:t>
            </a:r>
            <a:r>
              <a:rPr lang="en-US" i="1" dirty="0" err="1">
                <a:solidFill>
                  <a:srgbClr val="0070C0"/>
                </a:solidFill>
              </a:rPr>
              <a:t>tra</a:t>
            </a:r>
            <a:r>
              <a:rPr lang="en-US" i="1" dirty="0">
                <a:solidFill>
                  <a:srgbClr val="0070C0"/>
                </a:solidFill>
              </a:rPr>
              <a:t> </a:t>
            </a:r>
            <a:r>
              <a:rPr lang="en-US" i="1" dirty="0" err="1">
                <a:solidFill>
                  <a:srgbClr val="0070C0"/>
                </a:solidFill>
              </a:rPr>
              <a:t>nếu</a:t>
            </a:r>
            <a:r>
              <a:rPr lang="en-US" i="1" dirty="0">
                <a:solidFill>
                  <a:srgbClr val="0070C0"/>
                </a:solidFill>
              </a:rPr>
              <a:t> </a:t>
            </a:r>
            <a:r>
              <a:rPr lang="en-US" i="1" dirty="0" err="1">
                <a:solidFill>
                  <a:srgbClr val="0070C0"/>
                </a:solidFill>
              </a:rPr>
              <a:t>cần</a:t>
            </a:r>
            <a:r>
              <a:rPr lang="en-US" i="1" dirty="0">
                <a:solidFill>
                  <a:srgbClr val="0070C0"/>
                </a:solidFill>
              </a:rPr>
              <a:t> </a:t>
            </a:r>
            <a:r>
              <a:rPr lang="en-US" i="1" dirty="0" err="1">
                <a:solidFill>
                  <a:srgbClr val="0070C0"/>
                </a:solidFill>
              </a:rPr>
              <a:t>thiết</a:t>
            </a:r>
            <a:r>
              <a:rPr lang="en-US" i="1" dirty="0">
                <a:solidFill>
                  <a:srgbClr val="0070C0"/>
                </a:solidFill>
              </a:rPr>
              <a:t>.</a:t>
            </a:r>
            <a:endParaRPr lang="en-US" sz="2800" b="1" i="1" dirty="0">
              <a:solidFill>
                <a:srgbClr val="0070C0"/>
              </a:solidFill>
            </a:endParaRPr>
          </a:p>
          <a:p>
            <a:pPr algn="just"/>
            <a:endParaRPr lang="en-US" dirty="0">
              <a:solidFill>
                <a:srgbClr val="00B0F0"/>
              </a:solidFill>
            </a:endParaRPr>
          </a:p>
        </p:txBody>
      </p:sp>
      <p:sp>
        <p:nvSpPr>
          <p:cNvPr id="50180" name="AutoShape 3">
            <a:extLst>
              <a:ext uri="{FF2B5EF4-FFF2-40B4-BE49-F238E27FC236}">
                <a16:creationId xmlns:a16="http://schemas.microsoft.com/office/drawing/2014/main" id="{F281527C-27CD-49E4-9D79-07EEE7A5E3A2}"/>
              </a:ext>
            </a:extLst>
          </p:cNvPr>
          <p:cNvSpPr>
            <a:spLocks noChangeArrowheads="1"/>
          </p:cNvSpPr>
          <p:nvPr/>
        </p:nvSpPr>
        <p:spPr bwMode="ltGray">
          <a:xfrm>
            <a:off x="153990" y="1564103"/>
            <a:ext cx="1762125" cy="3820027"/>
          </a:xfrm>
          <a:prstGeom prst="rightArrow">
            <a:avLst>
              <a:gd name="adj1" fmla="val 79306"/>
              <a:gd name="adj2" fmla="val 32394"/>
            </a:avLst>
          </a:prstGeom>
          <a:solidFill>
            <a:srgbClr val="D5781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4342" name="Text Box 73">
            <a:extLst>
              <a:ext uri="{FF2B5EF4-FFF2-40B4-BE49-F238E27FC236}">
                <a16:creationId xmlns:a16="http://schemas.microsoft.com/office/drawing/2014/main" id="{3FC04836-3B1C-49C6-A06C-485C7F1E2888}"/>
              </a:ext>
            </a:extLst>
          </p:cNvPr>
          <p:cNvSpPr txBox="1">
            <a:spLocks noChangeArrowheads="1"/>
          </p:cNvSpPr>
          <p:nvPr/>
        </p:nvSpPr>
        <p:spPr bwMode="gray">
          <a:xfrm>
            <a:off x="208131" y="2241885"/>
            <a:ext cx="1555750" cy="1707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algn="ctr">
              <a:lnSpc>
                <a:spcPct val="150000"/>
              </a:lnSpc>
              <a:spcAft>
                <a:spcPts val="0"/>
              </a:spcAft>
            </a:pPr>
            <a:r>
              <a:rPr lang="en-US" altLang="en-US" dirty="0">
                <a:solidFill>
                  <a:schemeClr val="bg1"/>
                </a:solidFill>
              </a:rPr>
              <a:t> THỰC HÀNH</a:t>
            </a:r>
            <a:r>
              <a:rPr lang="en-US" sz="2000" dirty="0">
                <a:solidFill>
                  <a:schemeClr val="bg1"/>
                </a:solidFill>
              </a:rPr>
              <a:t> </a:t>
            </a:r>
            <a:endParaRPr lang="en-US" sz="2000" i="1" dirty="0">
              <a:solidFill>
                <a:schemeClr val="bg1"/>
              </a:solidFill>
              <a:latin typeface="Times New Roman" charset="0"/>
              <a:ea typeface="Times New Roman" charset="0"/>
            </a:endParaRPr>
          </a:p>
          <a:p>
            <a:pPr>
              <a:lnSpc>
                <a:spcPct val="130000"/>
              </a:lnSpc>
              <a:buClr>
                <a:schemeClr val="hlink"/>
              </a:buClr>
              <a:buFont typeface="Wingdings" panose="05000000000000000000" pitchFamily="2" charset="2"/>
              <a:buNone/>
            </a:pPr>
            <a:endParaRPr lang="en-US" altLang="en-US" sz="1800" dirty="0">
              <a:solidFill>
                <a:schemeClr val="bg1"/>
              </a:solidFill>
              <a:cs typeface="Times New Roman" panose="02020603050405020304" pitchFamily="18" charset="0"/>
            </a:endParaRPr>
          </a:p>
        </p:txBody>
      </p:sp>
      <p:sp>
        <p:nvSpPr>
          <p:cNvPr id="8" name="Snip Single Corner Rectangle 7">
            <a:extLst>
              <a:ext uri="{FF2B5EF4-FFF2-40B4-BE49-F238E27FC236}">
                <a16:creationId xmlns:a16="http://schemas.microsoft.com/office/drawing/2014/main" id="{F32DA52E-37C8-476F-B569-7F381DC8E4D5}"/>
              </a:ext>
            </a:extLst>
          </p:cNvPr>
          <p:cNvSpPr/>
          <p:nvPr/>
        </p:nvSpPr>
        <p:spPr>
          <a:xfrm flipH="1">
            <a:off x="2251706" y="434340"/>
            <a:ext cx="9006841" cy="1733702"/>
          </a:xfrm>
          <a:prstGeom prst="snip1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effectLst>
            <a:outerShdw blurRad="50800" dist="38100" dir="5400000" algn="t"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anchor="ctr"/>
          <a:lstStyle/>
          <a:p>
            <a:pPr algn="ctr"/>
            <a:r>
              <a:rPr lang="en-US" sz="2800" b="1" dirty="0">
                <a:solidFill>
                  <a:srgbClr val="FF0000"/>
                </a:solidFill>
                <a:cs typeface="Arial" panose="020B0604020202020204" pitchFamily="34" charset="0"/>
              </a:rPr>
              <a:t>HOẠT ĐỘNG THỰC HÀNH</a:t>
            </a:r>
            <a:endParaRPr lang="en-US" sz="28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31486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8" name="AutoShape 4"/>
          <p:cNvSpPr>
            <a:spLocks noChangeArrowheads="1"/>
          </p:cNvSpPr>
          <p:nvPr/>
        </p:nvSpPr>
        <p:spPr bwMode="auto">
          <a:xfrm>
            <a:off x="756745" y="1851660"/>
            <a:ext cx="5598335" cy="4217670"/>
          </a:xfrm>
          <a:prstGeom prst="roundRect">
            <a:avLst>
              <a:gd name="adj" fmla="val 13745"/>
            </a:avLst>
          </a:prstGeom>
          <a:noFill/>
          <a:ln w="38100">
            <a:solidFill>
              <a:srgbClr val="C0C0C0"/>
            </a:solidFill>
            <a:round/>
            <a:headEnd/>
            <a:tailEnd/>
          </a:ln>
          <a:effectLst/>
          <a:extLst>
            <a:ext uri="{909E8E84-426E-40DD-AFC4-6F175D3DCCD1}">
              <a14:hiddenFill xmlns:a14="http://schemas.microsoft.com/office/drawing/2010/main">
                <a:solidFill>
                  <a:srgbClr val="C0C0C0">
                    <a:alpha val="31000"/>
                  </a:srgbClr>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endParaRPr lang="en-US" altLang="en-US" sz="2800" dirty="0">
              <a:solidFill>
                <a:srgbClr val="000000"/>
              </a:solidFill>
              <a:latin typeface="Cambria" charset="0"/>
              <a:ea typeface="Cambria" charset="0"/>
              <a:cs typeface="Cambria" charset="0"/>
            </a:endParaRPr>
          </a:p>
          <a:p>
            <a:endParaRPr lang="en-US" dirty="0"/>
          </a:p>
          <a:p>
            <a:endParaRPr lang="en-US" dirty="0"/>
          </a:p>
          <a:p>
            <a:endParaRPr lang="en-US" dirty="0"/>
          </a:p>
          <a:p>
            <a:endParaRPr lang="en-US" dirty="0"/>
          </a:p>
          <a:p>
            <a:endParaRPr lang="en-US" dirty="0"/>
          </a:p>
          <a:p>
            <a:endParaRPr lang="en-US" dirty="0"/>
          </a:p>
          <a:p>
            <a:pPr algn="ctr"/>
            <a:r>
              <a:rPr lang="en-US" sz="2000" b="1" u="sng" dirty="0">
                <a:solidFill>
                  <a:srgbClr val="FF0000"/>
                </a:solidFill>
                <a:latin typeface="Arial" panose="020B0604020202020204" pitchFamily="34" charset="0"/>
                <a:cs typeface="Arial" panose="020B0604020202020204" pitchFamily="34" charset="0"/>
              </a:rPr>
              <a:t>THÔNG TƯ 22 (4 </a:t>
            </a:r>
            <a:r>
              <a:rPr lang="en-US" sz="2000" b="1" u="sng" dirty="0" err="1">
                <a:solidFill>
                  <a:srgbClr val="FF0000"/>
                </a:solidFill>
                <a:latin typeface="Arial" panose="020B0604020202020204" pitchFamily="34" charset="0"/>
                <a:cs typeface="Arial" panose="020B0604020202020204" pitchFamily="34" charset="0"/>
              </a:rPr>
              <a:t>mức</a:t>
            </a:r>
            <a:r>
              <a:rPr lang="en-US" sz="2000" b="1" u="sng" dirty="0">
                <a:solidFill>
                  <a:srgbClr val="FF0000"/>
                </a:solidFill>
                <a:latin typeface="Arial" panose="020B0604020202020204" pitchFamily="34" charset="0"/>
                <a:cs typeface="Arial" panose="020B0604020202020204" pitchFamily="34" charset="0"/>
              </a:rPr>
              <a:t>)</a:t>
            </a:r>
          </a:p>
          <a:p>
            <a:r>
              <a:rPr lang="vi-VN" sz="2000" b="1" dirty="0">
                <a:solidFill>
                  <a:srgbClr val="FF0000"/>
                </a:solidFill>
                <a:latin typeface="Arial" panose="020B0604020202020204" pitchFamily="34" charset="0"/>
                <a:cs typeface="Arial" panose="020B0604020202020204" pitchFamily="34" charset="0"/>
              </a:rPr>
              <a:t>- </a:t>
            </a:r>
            <a:r>
              <a:rPr lang="vi-VN" sz="2000" b="1" i="1" dirty="0">
                <a:solidFill>
                  <a:srgbClr val="FF0000"/>
                </a:solidFill>
                <a:latin typeface="Arial" panose="020B0604020202020204" pitchFamily="34" charset="0"/>
                <a:cs typeface="Arial" panose="020B0604020202020204" pitchFamily="34" charset="0"/>
              </a:rPr>
              <a:t>Mức 1</a:t>
            </a:r>
            <a:r>
              <a:rPr lang="vi-VN" sz="2000" b="1" i="1" dirty="0">
                <a:solidFill>
                  <a:srgbClr val="0070C0"/>
                </a:solidFill>
                <a:latin typeface="Arial" panose="020B0604020202020204" pitchFamily="34" charset="0"/>
                <a:cs typeface="Arial" panose="020B0604020202020204" pitchFamily="34" charset="0"/>
              </a:rPr>
              <a:t>: </a:t>
            </a:r>
            <a:r>
              <a:rPr lang="pt-BR" sz="2000" dirty="0">
                <a:solidFill>
                  <a:srgbClr val="0070C0"/>
                </a:solidFill>
                <a:latin typeface="Arial" panose="020B0604020202020204" pitchFamily="34" charset="0"/>
                <a:cs typeface="Arial" panose="020B0604020202020204" pitchFamily="34" charset="0"/>
              </a:rPr>
              <a:t>nhận biết, nhắc lại được kiến thức, kĩ năng đã học; </a:t>
            </a:r>
            <a:endParaRPr lang="en-US" sz="2000" dirty="0">
              <a:solidFill>
                <a:srgbClr val="0070C0"/>
              </a:solidFill>
              <a:latin typeface="Arial" panose="020B0604020202020204" pitchFamily="34" charset="0"/>
              <a:cs typeface="Arial" panose="020B0604020202020204" pitchFamily="34" charset="0"/>
            </a:endParaRPr>
          </a:p>
          <a:p>
            <a:r>
              <a:rPr lang="pt-BR" sz="2000" b="1" dirty="0">
                <a:solidFill>
                  <a:srgbClr val="FF0000"/>
                </a:solidFill>
                <a:latin typeface="Arial" panose="020B0604020202020204" pitchFamily="34" charset="0"/>
                <a:cs typeface="Arial" panose="020B0604020202020204" pitchFamily="34" charset="0"/>
              </a:rPr>
              <a:t>- </a:t>
            </a:r>
            <a:r>
              <a:rPr lang="pt-BR" sz="2000" b="1" i="1" dirty="0">
                <a:solidFill>
                  <a:srgbClr val="FF0000"/>
                </a:solidFill>
                <a:latin typeface="Arial" panose="020B0604020202020204" pitchFamily="34" charset="0"/>
                <a:cs typeface="Arial" panose="020B0604020202020204" pitchFamily="34" charset="0"/>
              </a:rPr>
              <a:t>Mức 2</a:t>
            </a:r>
            <a:r>
              <a:rPr lang="pt-BR" sz="2000" b="1" dirty="0">
                <a:solidFill>
                  <a:srgbClr val="FF0000"/>
                </a:solidFill>
                <a:latin typeface="Arial" panose="020B0604020202020204" pitchFamily="34" charset="0"/>
                <a:cs typeface="Arial" panose="020B0604020202020204" pitchFamily="34" charset="0"/>
              </a:rPr>
              <a:t>:</a:t>
            </a:r>
            <a:r>
              <a:rPr lang="pt-BR" sz="2000" dirty="0">
                <a:solidFill>
                  <a:srgbClr val="FF0000"/>
                </a:solidFill>
                <a:latin typeface="Arial" panose="020B0604020202020204" pitchFamily="34" charset="0"/>
                <a:cs typeface="Arial" panose="020B0604020202020204" pitchFamily="34" charset="0"/>
              </a:rPr>
              <a:t> </a:t>
            </a:r>
            <a:r>
              <a:rPr lang="pt-BR" sz="2000" dirty="0">
                <a:solidFill>
                  <a:srgbClr val="0070C0"/>
                </a:solidFill>
                <a:latin typeface="Arial" panose="020B0604020202020204" pitchFamily="34" charset="0"/>
                <a:cs typeface="Arial" panose="020B0604020202020204" pitchFamily="34" charset="0"/>
              </a:rPr>
              <a:t>hiểu kiến thức, kĩ năng đã học, trình bày, giải thích được kiến thức theo cách hiểu của </a:t>
            </a:r>
            <a:r>
              <a:rPr lang="pt-BR" sz="2000" i="1" dirty="0">
                <a:solidFill>
                  <a:srgbClr val="0070C0"/>
                </a:solidFill>
                <a:latin typeface="Arial" panose="020B0604020202020204" pitchFamily="34" charset="0"/>
                <a:cs typeface="Arial" panose="020B0604020202020204" pitchFamily="34" charset="0"/>
              </a:rPr>
              <a:t>cá nhân;</a:t>
            </a:r>
            <a:endParaRPr lang="en-US" sz="2000" i="1" dirty="0">
              <a:solidFill>
                <a:srgbClr val="0070C0"/>
              </a:solidFill>
              <a:latin typeface="Arial" panose="020B0604020202020204" pitchFamily="34" charset="0"/>
              <a:cs typeface="Arial" panose="020B0604020202020204" pitchFamily="34" charset="0"/>
            </a:endParaRPr>
          </a:p>
          <a:p>
            <a:r>
              <a:rPr lang="pt-BR" sz="2000" b="1" i="1" dirty="0">
                <a:solidFill>
                  <a:srgbClr val="FF0000"/>
                </a:solidFill>
                <a:latin typeface="Arial" panose="020B0604020202020204" pitchFamily="34" charset="0"/>
                <a:cs typeface="Arial" panose="020B0604020202020204" pitchFamily="34" charset="0"/>
              </a:rPr>
              <a:t>- Mức 3</a:t>
            </a:r>
            <a:r>
              <a:rPr lang="pt-BR" sz="2000" b="1" dirty="0">
                <a:solidFill>
                  <a:srgbClr val="FF0000"/>
                </a:solidFill>
                <a:latin typeface="Arial" panose="020B0604020202020204" pitchFamily="34" charset="0"/>
                <a:cs typeface="Arial" panose="020B0604020202020204" pitchFamily="34" charset="0"/>
              </a:rPr>
              <a:t>: </a:t>
            </a:r>
            <a:r>
              <a:rPr lang="pt-BR" sz="2000" dirty="0">
                <a:solidFill>
                  <a:srgbClr val="0070C0"/>
                </a:solidFill>
                <a:latin typeface="Arial" panose="020B0604020202020204" pitchFamily="34" charset="0"/>
                <a:cs typeface="Arial" panose="020B0604020202020204" pitchFamily="34" charset="0"/>
              </a:rPr>
              <a:t>biết vận dụng kiến thức, kĩ năng đã học để giải quyết những vấn đề quen thuộc, tương tự trong học tập, cuộc sống;</a:t>
            </a:r>
            <a:endParaRPr lang="en-US" sz="2000" dirty="0">
              <a:solidFill>
                <a:srgbClr val="0070C0"/>
              </a:solidFill>
              <a:latin typeface="Arial" panose="020B0604020202020204" pitchFamily="34" charset="0"/>
              <a:cs typeface="Arial" panose="020B0604020202020204" pitchFamily="34" charset="0"/>
            </a:endParaRPr>
          </a:p>
          <a:p>
            <a:r>
              <a:rPr lang="pt-BR" sz="2000" b="1" dirty="0">
                <a:solidFill>
                  <a:srgbClr val="FF0000"/>
                </a:solidFill>
                <a:latin typeface="Arial" panose="020B0604020202020204" pitchFamily="34" charset="0"/>
                <a:cs typeface="Arial" panose="020B0604020202020204" pitchFamily="34" charset="0"/>
              </a:rPr>
              <a:t>- </a:t>
            </a:r>
            <a:r>
              <a:rPr lang="pt-BR" sz="2000" b="1" i="1" dirty="0">
                <a:solidFill>
                  <a:srgbClr val="FF0000"/>
                </a:solidFill>
                <a:latin typeface="Arial" panose="020B0604020202020204" pitchFamily="34" charset="0"/>
                <a:cs typeface="Arial" panose="020B0604020202020204" pitchFamily="34" charset="0"/>
              </a:rPr>
              <a:t>Mức 4</a:t>
            </a:r>
            <a:r>
              <a:rPr lang="pt-BR" sz="2000" b="1" dirty="0">
                <a:solidFill>
                  <a:srgbClr val="FF0000"/>
                </a:solidFill>
                <a:latin typeface="Arial" panose="020B0604020202020204" pitchFamily="34" charset="0"/>
                <a:cs typeface="Arial" panose="020B0604020202020204" pitchFamily="34" charset="0"/>
              </a:rPr>
              <a:t>: </a:t>
            </a:r>
            <a:r>
              <a:rPr lang="pt-BR" sz="2000" dirty="0">
                <a:solidFill>
                  <a:srgbClr val="0070C0"/>
                </a:solidFill>
                <a:latin typeface="Arial" panose="020B0604020202020204" pitchFamily="34" charset="0"/>
                <a:cs typeface="Arial" panose="020B0604020202020204" pitchFamily="34" charset="0"/>
              </a:rPr>
              <a:t>vận dụng các kiến thức, kĩ năng đã học để giải quyết vấn đề mới hoặc đưa ra những phản hồi hợp lý trong học tập, cuộc sống một cách linh hoạt;</a:t>
            </a:r>
            <a:endParaRPr lang="en-US" sz="2000" dirty="0">
              <a:solidFill>
                <a:srgbClr val="0070C0"/>
              </a:solidFill>
              <a:latin typeface="Arial" panose="020B0604020202020204" pitchFamily="34" charset="0"/>
              <a:cs typeface="Arial" panose="020B0604020202020204" pitchFamily="34" charset="0"/>
            </a:endParaRPr>
          </a:p>
          <a:p>
            <a:pPr algn="ctr"/>
            <a:endParaRPr lang="en-US" sz="3600" b="1" dirty="0">
              <a:ln w="0"/>
              <a:solidFill>
                <a:schemeClr val="accent2">
                  <a:lumMod val="75000"/>
                </a:schemeClr>
              </a:solidFill>
              <a:effectLst>
                <a:outerShdw blurRad="38100" dist="19050" dir="2700000" algn="tl" rotWithShape="0">
                  <a:schemeClr val="dk1">
                    <a:alpha val="40000"/>
                  </a:schemeClr>
                </a:outerShdw>
              </a:effectLst>
            </a:endParaRPr>
          </a:p>
          <a:p>
            <a:pPr algn="ctr"/>
            <a:endParaRPr lang="en-US" sz="2800" i="1" dirty="0"/>
          </a:p>
          <a:p>
            <a:pPr marL="457200" indent="-457200" algn="ctr">
              <a:buFontTx/>
              <a:buChar char="-"/>
            </a:pPr>
            <a:endParaRPr lang="en-US" sz="2800" dirty="0"/>
          </a:p>
          <a:p>
            <a:pPr marL="457200" indent="-457200" algn="ctr">
              <a:buFontTx/>
              <a:buChar char="-"/>
            </a:pPr>
            <a:endParaRPr lang="en-US" sz="2800" dirty="0"/>
          </a:p>
          <a:p>
            <a:pPr algn="ctr"/>
            <a:endParaRPr lang="en-US" altLang="en-US" sz="2800" dirty="0">
              <a:solidFill>
                <a:srgbClr val="000000"/>
              </a:solidFill>
              <a:latin typeface="Cambria" charset="0"/>
              <a:ea typeface="Cambria" charset="0"/>
              <a:cs typeface="Cambria" charset="0"/>
            </a:endParaRPr>
          </a:p>
        </p:txBody>
      </p:sp>
      <p:sp>
        <p:nvSpPr>
          <p:cNvPr id="34" name="AutoShape 4"/>
          <p:cNvSpPr>
            <a:spLocks noChangeArrowheads="1"/>
          </p:cNvSpPr>
          <p:nvPr/>
        </p:nvSpPr>
        <p:spPr bwMode="auto">
          <a:xfrm>
            <a:off x="6457950" y="1851660"/>
            <a:ext cx="5124451" cy="4217670"/>
          </a:xfrm>
          <a:prstGeom prst="roundRect">
            <a:avLst>
              <a:gd name="adj" fmla="val 13745"/>
            </a:avLst>
          </a:prstGeom>
          <a:noFill/>
          <a:ln w="38100">
            <a:solidFill>
              <a:srgbClr val="C0C0C0"/>
            </a:solidFill>
            <a:round/>
            <a:headEnd/>
            <a:tailEnd/>
          </a:ln>
          <a:effectLst/>
          <a:extLst>
            <a:ext uri="{909E8E84-426E-40DD-AFC4-6F175D3DCCD1}">
              <a14:hiddenFill xmlns:a14="http://schemas.microsoft.com/office/drawing/2010/main">
                <a:solidFill>
                  <a:srgbClr val="C0C0C0">
                    <a:alpha val="31000"/>
                  </a:srgbClr>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r>
              <a:rPr lang="en-US" sz="2000" b="1" u="sng" dirty="0">
                <a:solidFill>
                  <a:srgbClr val="FF0000"/>
                </a:solidFill>
                <a:latin typeface="Arial" panose="020B0604020202020204" pitchFamily="34" charset="0"/>
                <a:cs typeface="Arial" panose="020B0604020202020204" pitchFamily="34" charset="0"/>
              </a:rPr>
              <a:t>THÔNG TƯ 27 (3 </a:t>
            </a:r>
            <a:r>
              <a:rPr lang="en-US" sz="2000" b="1" u="sng" dirty="0" err="1">
                <a:solidFill>
                  <a:srgbClr val="FF0000"/>
                </a:solidFill>
                <a:latin typeface="Arial" panose="020B0604020202020204" pitchFamily="34" charset="0"/>
                <a:cs typeface="Arial" panose="020B0604020202020204" pitchFamily="34" charset="0"/>
              </a:rPr>
              <a:t>mức</a:t>
            </a:r>
            <a:r>
              <a:rPr lang="en-US" sz="2000" b="1" u="sng" dirty="0">
                <a:solidFill>
                  <a:srgbClr val="FF0000"/>
                </a:solidFill>
                <a:latin typeface="Arial" panose="020B0604020202020204" pitchFamily="34" charset="0"/>
                <a:cs typeface="Arial" panose="020B0604020202020204" pitchFamily="34" charset="0"/>
              </a:rPr>
              <a:t>)</a:t>
            </a:r>
          </a:p>
          <a:p>
            <a:r>
              <a:rPr lang="en-US" sz="2000" b="1" dirty="0">
                <a:solidFill>
                  <a:srgbClr val="FF0000"/>
                </a:solidFill>
                <a:latin typeface="Arial" panose="020B0604020202020204" pitchFamily="34" charset="0"/>
                <a:cs typeface="Arial" panose="020B0604020202020204" pitchFamily="34" charset="0"/>
              </a:rPr>
              <a:t>- </a:t>
            </a:r>
            <a:r>
              <a:rPr lang="vi-VN" sz="2000" b="1" i="1" dirty="0">
                <a:solidFill>
                  <a:srgbClr val="FF0000"/>
                </a:solidFill>
                <a:latin typeface="Arial" panose="020B0604020202020204" pitchFamily="34" charset="0"/>
                <a:cs typeface="Arial" panose="020B0604020202020204" pitchFamily="34" charset="0"/>
              </a:rPr>
              <a:t>Mức 1</a:t>
            </a:r>
            <a:r>
              <a:rPr lang="vi-VN" sz="2000" b="1" dirty="0">
                <a:solidFill>
                  <a:srgbClr val="FF0000"/>
                </a:solidFill>
                <a:latin typeface="Arial" panose="020B0604020202020204" pitchFamily="34" charset="0"/>
                <a:cs typeface="Arial" panose="020B0604020202020204" pitchFamily="34" charset="0"/>
              </a:rPr>
              <a:t>: </a:t>
            </a:r>
            <a:r>
              <a:rPr lang="en-US" sz="2000" dirty="0">
                <a:solidFill>
                  <a:srgbClr val="0070C0"/>
                </a:solidFill>
                <a:latin typeface="Arial" panose="020B0604020202020204" pitchFamily="34" charset="0"/>
                <a:cs typeface="Arial" panose="020B0604020202020204" pitchFamily="34" charset="0"/>
              </a:rPr>
              <a:t>N</a:t>
            </a:r>
            <a:r>
              <a:rPr lang="vi-VN" sz="2000" dirty="0">
                <a:solidFill>
                  <a:srgbClr val="0070C0"/>
                </a:solidFill>
                <a:latin typeface="Arial" panose="020B0604020202020204" pitchFamily="34" charset="0"/>
                <a:cs typeface="Arial" panose="020B0604020202020204" pitchFamily="34" charset="0"/>
              </a:rPr>
              <a:t>hận biết, nhắc lại</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hoặc</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mô</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tả</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được</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nội</a:t>
            </a:r>
            <a:r>
              <a:rPr lang="en-US" sz="2000" dirty="0">
                <a:solidFill>
                  <a:srgbClr val="0070C0"/>
                </a:solidFill>
                <a:latin typeface="Arial" panose="020B0604020202020204" pitchFamily="34" charset="0"/>
                <a:cs typeface="Arial" panose="020B0604020202020204" pitchFamily="34" charset="0"/>
              </a:rPr>
              <a:t> dung</a:t>
            </a:r>
            <a:r>
              <a:rPr lang="vi-VN" sz="2000" dirty="0">
                <a:solidFill>
                  <a:srgbClr val="0070C0"/>
                </a:solidFill>
                <a:latin typeface="Arial" panose="020B0604020202020204" pitchFamily="34" charset="0"/>
                <a:cs typeface="Arial" panose="020B0604020202020204" pitchFamily="34" charset="0"/>
              </a:rPr>
              <a:t> đã học và áp dụng trực tiếp để giải quyết </a:t>
            </a:r>
            <a:r>
              <a:rPr lang="en-US" sz="2000" dirty="0" err="1">
                <a:solidFill>
                  <a:srgbClr val="0070C0"/>
                </a:solidFill>
                <a:latin typeface="Arial" panose="020B0604020202020204" pitchFamily="34" charset="0"/>
                <a:cs typeface="Arial" panose="020B0604020202020204" pitchFamily="34" charset="0"/>
              </a:rPr>
              <a:t>một</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số</a:t>
            </a:r>
            <a:r>
              <a:rPr lang="vi-VN" sz="2000" dirty="0">
                <a:solidFill>
                  <a:srgbClr val="0070C0"/>
                </a:solidFill>
                <a:latin typeface="Arial" panose="020B0604020202020204" pitchFamily="34" charset="0"/>
                <a:cs typeface="Arial" panose="020B0604020202020204" pitchFamily="34" charset="0"/>
              </a:rPr>
              <a:t> tình huống, vấn đề </a:t>
            </a:r>
            <a:r>
              <a:rPr lang="en-US" sz="2000" dirty="0" err="1">
                <a:solidFill>
                  <a:srgbClr val="0070C0"/>
                </a:solidFill>
                <a:latin typeface="Arial" panose="020B0604020202020204" pitchFamily="34" charset="0"/>
                <a:cs typeface="Arial" panose="020B0604020202020204" pitchFamily="34" charset="0"/>
              </a:rPr>
              <a:t>quen</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thuộc</a:t>
            </a:r>
            <a:r>
              <a:rPr lang="en-US" sz="2000" dirty="0">
                <a:solidFill>
                  <a:srgbClr val="0070C0"/>
                </a:solidFill>
                <a:latin typeface="Arial" panose="020B0604020202020204" pitchFamily="34" charset="0"/>
                <a:cs typeface="Arial" panose="020B0604020202020204" pitchFamily="34" charset="0"/>
              </a:rPr>
              <a:t> </a:t>
            </a:r>
            <a:r>
              <a:rPr lang="vi-VN" sz="2000" dirty="0">
                <a:solidFill>
                  <a:srgbClr val="0070C0"/>
                </a:solidFill>
                <a:latin typeface="Arial" panose="020B0604020202020204" pitchFamily="34" charset="0"/>
                <a:cs typeface="Arial" panose="020B0604020202020204" pitchFamily="34" charset="0"/>
              </a:rPr>
              <a:t>trong học tập</a:t>
            </a:r>
            <a:r>
              <a:rPr lang="en-US" sz="2000" dirty="0">
                <a:solidFill>
                  <a:srgbClr val="0070C0"/>
                </a:solidFill>
                <a:latin typeface="Arial" panose="020B0604020202020204" pitchFamily="34" charset="0"/>
                <a:cs typeface="Arial" panose="020B0604020202020204" pitchFamily="34" charset="0"/>
              </a:rPr>
              <a:t>;</a:t>
            </a:r>
          </a:p>
          <a:p>
            <a:r>
              <a:rPr lang="en-US" sz="2000" b="1" dirty="0">
                <a:solidFill>
                  <a:srgbClr val="FF0000"/>
                </a:solidFill>
                <a:latin typeface="Arial" panose="020B0604020202020204" pitchFamily="34" charset="0"/>
                <a:cs typeface="Arial" panose="020B0604020202020204" pitchFamily="34" charset="0"/>
              </a:rPr>
              <a:t>-</a:t>
            </a:r>
            <a:r>
              <a:rPr lang="vi-VN" sz="2000" b="1" dirty="0">
                <a:solidFill>
                  <a:srgbClr val="FF0000"/>
                </a:solidFill>
                <a:latin typeface="Arial" panose="020B0604020202020204" pitchFamily="34" charset="0"/>
                <a:cs typeface="Arial" panose="020B0604020202020204" pitchFamily="34" charset="0"/>
              </a:rPr>
              <a:t> </a:t>
            </a:r>
            <a:r>
              <a:rPr lang="vi-VN" sz="2000" b="1" i="1" dirty="0">
                <a:solidFill>
                  <a:srgbClr val="FF0000"/>
                </a:solidFill>
                <a:latin typeface="Arial" panose="020B0604020202020204" pitchFamily="34" charset="0"/>
                <a:cs typeface="Arial" panose="020B0604020202020204" pitchFamily="34" charset="0"/>
              </a:rPr>
              <a:t>Mức 2</a:t>
            </a:r>
            <a:r>
              <a:rPr lang="vi-VN" sz="2000" b="1" dirty="0">
                <a:solidFill>
                  <a:srgbClr val="FF0000"/>
                </a:solidFill>
                <a:latin typeface="Arial" panose="020B0604020202020204" pitchFamily="34" charset="0"/>
                <a:cs typeface="Arial" panose="020B0604020202020204" pitchFamily="34" charset="0"/>
              </a:rPr>
              <a:t>: </a:t>
            </a:r>
            <a:r>
              <a:rPr lang="en-US" sz="2000" dirty="0">
                <a:solidFill>
                  <a:srgbClr val="0070C0"/>
                </a:solidFill>
                <a:latin typeface="Arial" panose="020B0604020202020204" pitchFamily="34" charset="0"/>
                <a:cs typeface="Arial" panose="020B0604020202020204" pitchFamily="34" charset="0"/>
              </a:rPr>
              <a:t>K</a:t>
            </a:r>
            <a:r>
              <a:rPr lang="vi-VN" sz="2000" dirty="0">
                <a:solidFill>
                  <a:srgbClr val="0070C0"/>
                </a:solidFill>
                <a:latin typeface="Arial" panose="020B0604020202020204" pitchFamily="34" charset="0"/>
                <a:cs typeface="Arial" panose="020B0604020202020204" pitchFamily="34" charset="0"/>
              </a:rPr>
              <a:t>ết nối, sắp xếp </a:t>
            </a:r>
            <a:r>
              <a:rPr lang="en-US" sz="2000" dirty="0" err="1">
                <a:solidFill>
                  <a:srgbClr val="0070C0"/>
                </a:solidFill>
                <a:latin typeface="Arial" panose="020B0604020202020204" pitchFamily="34" charset="0"/>
                <a:cs typeface="Arial" panose="020B0604020202020204" pitchFamily="34" charset="0"/>
              </a:rPr>
              <a:t>được</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một</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số</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nội</a:t>
            </a:r>
            <a:r>
              <a:rPr lang="en-US" sz="2000" dirty="0">
                <a:solidFill>
                  <a:srgbClr val="0070C0"/>
                </a:solidFill>
                <a:latin typeface="Arial" panose="020B0604020202020204" pitchFamily="34" charset="0"/>
                <a:cs typeface="Arial" panose="020B0604020202020204" pitchFamily="34" charset="0"/>
              </a:rPr>
              <a:t> dung </a:t>
            </a:r>
            <a:r>
              <a:rPr lang="vi-VN" sz="2000" dirty="0">
                <a:solidFill>
                  <a:srgbClr val="0070C0"/>
                </a:solidFill>
                <a:latin typeface="Arial" panose="020B0604020202020204" pitchFamily="34" charset="0"/>
                <a:cs typeface="Arial" panose="020B0604020202020204" pitchFamily="34" charset="0"/>
              </a:rPr>
              <a:t>đã học để giải quyết </a:t>
            </a:r>
            <a:r>
              <a:rPr lang="en-US" sz="2000" dirty="0" err="1">
                <a:solidFill>
                  <a:srgbClr val="0070C0"/>
                </a:solidFill>
                <a:latin typeface="Arial" panose="020B0604020202020204" pitchFamily="34" charset="0"/>
                <a:cs typeface="Arial" panose="020B0604020202020204" pitchFamily="34" charset="0"/>
              </a:rPr>
              <a:t>vấn</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đề</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có</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nội</a:t>
            </a:r>
            <a:r>
              <a:rPr lang="en-US" sz="2000" dirty="0">
                <a:solidFill>
                  <a:srgbClr val="0070C0"/>
                </a:solidFill>
                <a:latin typeface="Arial" panose="020B0604020202020204" pitchFamily="34" charset="0"/>
                <a:cs typeface="Arial" panose="020B0604020202020204" pitchFamily="34" charset="0"/>
              </a:rPr>
              <a:t> dung </a:t>
            </a:r>
            <a:r>
              <a:rPr lang="en-US" sz="2000" dirty="0" err="1">
                <a:solidFill>
                  <a:srgbClr val="0070C0"/>
                </a:solidFill>
                <a:latin typeface="Arial" panose="020B0604020202020204" pitchFamily="34" charset="0"/>
                <a:cs typeface="Arial" panose="020B0604020202020204" pitchFamily="34" charset="0"/>
              </a:rPr>
              <a:t>tương</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tự</a:t>
            </a:r>
            <a:r>
              <a:rPr lang="en-US" sz="2000" dirty="0">
                <a:solidFill>
                  <a:srgbClr val="0070C0"/>
                </a:solidFill>
                <a:latin typeface="Arial" panose="020B0604020202020204" pitchFamily="34" charset="0"/>
                <a:cs typeface="Arial" panose="020B0604020202020204" pitchFamily="34" charset="0"/>
              </a:rPr>
              <a:t>;</a:t>
            </a:r>
            <a:r>
              <a:rPr lang="vi-VN" sz="2000" dirty="0">
                <a:solidFill>
                  <a:srgbClr val="0070C0"/>
                </a:solidFill>
                <a:latin typeface="Arial" panose="020B0604020202020204" pitchFamily="34" charset="0"/>
                <a:cs typeface="Arial" panose="020B0604020202020204" pitchFamily="34" charset="0"/>
              </a:rPr>
              <a:t> </a:t>
            </a:r>
            <a:endParaRPr lang="en-US" sz="2000" dirty="0">
              <a:solidFill>
                <a:srgbClr val="0070C0"/>
              </a:solidFill>
              <a:latin typeface="Arial" panose="020B0604020202020204" pitchFamily="34" charset="0"/>
              <a:cs typeface="Arial" panose="020B0604020202020204" pitchFamily="34" charset="0"/>
            </a:endParaRPr>
          </a:p>
          <a:p>
            <a:r>
              <a:rPr lang="en-US" sz="2000" b="1" dirty="0">
                <a:solidFill>
                  <a:srgbClr val="FF0000"/>
                </a:solidFill>
                <a:latin typeface="Arial" panose="020B0604020202020204" pitchFamily="34" charset="0"/>
                <a:cs typeface="Arial" panose="020B0604020202020204" pitchFamily="34" charset="0"/>
              </a:rPr>
              <a:t>-</a:t>
            </a:r>
            <a:r>
              <a:rPr lang="vi-VN" sz="2000" b="1" dirty="0">
                <a:solidFill>
                  <a:srgbClr val="FF0000"/>
                </a:solidFill>
                <a:latin typeface="Arial" panose="020B0604020202020204" pitchFamily="34" charset="0"/>
                <a:cs typeface="Arial" panose="020B0604020202020204" pitchFamily="34" charset="0"/>
              </a:rPr>
              <a:t> </a:t>
            </a:r>
            <a:r>
              <a:rPr lang="vi-VN" sz="2000" b="1" i="1" dirty="0">
                <a:solidFill>
                  <a:srgbClr val="FF0000"/>
                </a:solidFill>
                <a:latin typeface="Arial" panose="020B0604020202020204" pitchFamily="34" charset="0"/>
                <a:cs typeface="Arial" panose="020B0604020202020204" pitchFamily="34" charset="0"/>
              </a:rPr>
              <a:t>Mức 3</a:t>
            </a:r>
            <a:r>
              <a:rPr lang="vi-VN" sz="2000" b="1" dirty="0">
                <a:solidFill>
                  <a:srgbClr val="FF0000"/>
                </a:solidFill>
                <a:latin typeface="Arial" panose="020B0604020202020204" pitchFamily="34" charset="0"/>
                <a:cs typeface="Arial" panose="020B0604020202020204" pitchFamily="34" charset="0"/>
              </a:rPr>
              <a:t>: </a:t>
            </a:r>
            <a:r>
              <a:rPr lang="en-US" sz="2000" dirty="0">
                <a:solidFill>
                  <a:srgbClr val="0070C0"/>
                </a:solidFill>
                <a:latin typeface="Arial" panose="020B0604020202020204" pitchFamily="34" charset="0"/>
                <a:cs typeface="Arial" panose="020B0604020202020204" pitchFamily="34" charset="0"/>
              </a:rPr>
              <a:t>V</a:t>
            </a:r>
            <a:r>
              <a:rPr lang="vi-VN" sz="2000" dirty="0">
                <a:solidFill>
                  <a:srgbClr val="0070C0"/>
                </a:solidFill>
                <a:latin typeface="Arial" panose="020B0604020202020204" pitchFamily="34" charset="0"/>
                <a:cs typeface="Arial" panose="020B0604020202020204" pitchFamily="34" charset="0"/>
              </a:rPr>
              <a:t>ận dụng các </a:t>
            </a:r>
            <a:r>
              <a:rPr lang="en-US" sz="2000" dirty="0" err="1">
                <a:solidFill>
                  <a:srgbClr val="0070C0"/>
                </a:solidFill>
                <a:latin typeface="Arial" panose="020B0604020202020204" pitchFamily="34" charset="0"/>
                <a:cs typeface="Arial" panose="020B0604020202020204" pitchFamily="34" charset="0"/>
              </a:rPr>
              <a:t>nội</a:t>
            </a:r>
            <a:r>
              <a:rPr lang="en-US" sz="2000" dirty="0">
                <a:solidFill>
                  <a:srgbClr val="0070C0"/>
                </a:solidFill>
                <a:latin typeface="Arial" panose="020B0604020202020204" pitchFamily="34" charset="0"/>
                <a:cs typeface="Arial" panose="020B0604020202020204" pitchFamily="34" charset="0"/>
              </a:rPr>
              <a:t> dung </a:t>
            </a:r>
            <a:r>
              <a:rPr lang="en-US" sz="2000" dirty="0" err="1">
                <a:solidFill>
                  <a:srgbClr val="0070C0"/>
                </a:solidFill>
                <a:latin typeface="Arial" panose="020B0604020202020204" pitchFamily="34" charset="0"/>
                <a:cs typeface="Arial" panose="020B0604020202020204" pitchFamily="34" charset="0"/>
              </a:rPr>
              <a:t>đã</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học</a:t>
            </a:r>
            <a:r>
              <a:rPr lang="vi-VN" sz="2000" dirty="0">
                <a:solidFill>
                  <a:srgbClr val="0070C0"/>
                </a:solidFill>
                <a:latin typeface="Arial" panose="020B0604020202020204" pitchFamily="34" charset="0"/>
                <a:cs typeface="Arial" panose="020B0604020202020204" pitchFamily="34" charset="0"/>
              </a:rPr>
              <a:t> để giải quyết </a:t>
            </a:r>
            <a:r>
              <a:rPr lang="en-US" sz="2000" dirty="0" err="1">
                <a:solidFill>
                  <a:srgbClr val="0070C0"/>
                </a:solidFill>
                <a:latin typeface="Arial" panose="020B0604020202020204" pitchFamily="34" charset="0"/>
                <a:cs typeface="Arial" panose="020B0604020202020204" pitchFamily="34" charset="0"/>
              </a:rPr>
              <a:t>một</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số</a:t>
            </a:r>
            <a:r>
              <a:rPr lang="vi-VN" sz="2000" dirty="0">
                <a:solidFill>
                  <a:srgbClr val="0070C0"/>
                </a:solidFill>
                <a:latin typeface="Arial" panose="020B0604020202020204" pitchFamily="34" charset="0"/>
                <a:cs typeface="Arial" panose="020B0604020202020204" pitchFamily="34" charset="0"/>
              </a:rPr>
              <a:t> vấn đề mới</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hoặc</a:t>
            </a:r>
            <a:r>
              <a:rPr lang="vi-VN" sz="2000" dirty="0">
                <a:solidFill>
                  <a:srgbClr val="0070C0"/>
                </a:solidFill>
                <a:latin typeface="Arial" panose="020B0604020202020204" pitchFamily="34" charset="0"/>
                <a:cs typeface="Arial" panose="020B0604020202020204" pitchFamily="34" charset="0"/>
              </a:rPr>
              <a:t> đưa ra những phản hồi hợp lý trong học tập</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và</a:t>
            </a:r>
            <a:r>
              <a:rPr lang="vi-VN" sz="2000" dirty="0">
                <a:solidFill>
                  <a:srgbClr val="0070C0"/>
                </a:solidFill>
                <a:latin typeface="Arial" panose="020B0604020202020204" pitchFamily="34" charset="0"/>
                <a:cs typeface="Arial" panose="020B0604020202020204" pitchFamily="34" charset="0"/>
              </a:rPr>
              <a:t> cuộc sống.</a:t>
            </a:r>
            <a:endParaRPr lang="en-US" sz="2000" dirty="0">
              <a:solidFill>
                <a:srgbClr val="0070C0"/>
              </a:solidFill>
              <a:latin typeface="Arial" panose="020B0604020202020204" pitchFamily="34" charset="0"/>
              <a:cs typeface="Arial" panose="020B0604020202020204" pitchFamily="34" charset="0"/>
            </a:endParaRPr>
          </a:p>
          <a:p>
            <a:endParaRPr lang="en-VN" sz="2800" dirty="0"/>
          </a:p>
        </p:txBody>
      </p:sp>
      <p:sp>
        <p:nvSpPr>
          <p:cNvPr id="27" name="TextBox 26">
            <a:extLst>
              <a:ext uri="{FF2B5EF4-FFF2-40B4-BE49-F238E27FC236}">
                <a16:creationId xmlns:a16="http://schemas.microsoft.com/office/drawing/2014/main" id="{385FED65-54B8-E24E-8AFA-1F5E3D6D56B4}"/>
              </a:ext>
            </a:extLst>
          </p:cNvPr>
          <p:cNvSpPr txBox="1"/>
          <p:nvPr/>
        </p:nvSpPr>
        <p:spPr>
          <a:xfrm>
            <a:off x="756746" y="934299"/>
            <a:ext cx="10678510" cy="707886"/>
          </a:xfrm>
          <a:prstGeom prst="rect">
            <a:avLst/>
          </a:prstGeom>
          <a:noFill/>
        </p:spPr>
        <p:txBody>
          <a:bodyPr wrap="square" rtlCol="0">
            <a:spAutoFit/>
          </a:bodyPr>
          <a:lstStyle/>
          <a:p>
            <a:pPr algn="ctr"/>
            <a:r>
              <a:rPr lang="en-US" sz="2000" b="1" dirty="0">
                <a:solidFill>
                  <a:srgbClr val="FF0000"/>
                </a:solidFill>
                <a:latin typeface="Arial" panose="020B0604020202020204" pitchFamily="34" charset="0"/>
                <a:cs typeface="Arial" panose="020B0604020202020204" pitchFamily="34" charset="0"/>
              </a:rPr>
              <a:t>SO SÁNH VỀ QUY ĐỊNH VỀ RA ĐỀ KIỂM TRA ĐỊNH KÌ</a:t>
            </a:r>
          </a:p>
          <a:p>
            <a:pPr algn="ctr"/>
            <a:r>
              <a:rPr lang="en-US" sz="2000" b="1" dirty="0">
                <a:solidFill>
                  <a:srgbClr val="FF0000"/>
                </a:solidFill>
                <a:latin typeface="Arial" panose="020B0604020202020204" pitchFamily="34" charset="0"/>
                <a:cs typeface="Arial" panose="020B0604020202020204" pitchFamily="34" charset="0"/>
              </a:rPr>
              <a:t> TRONG THÔNG T</a:t>
            </a:r>
            <a:r>
              <a:rPr lang="vi-VN" sz="2000" b="1" dirty="0">
                <a:solidFill>
                  <a:srgbClr val="FF0000"/>
                </a:solidFill>
                <a:cs typeface="Arial" panose="020B0604020202020204" pitchFamily="34" charset="0"/>
              </a:rPr>
              <a:t>Ư</a:t>
            </a:r>
            <a:r>
              <a:rPr lang="en-US" sz="2000" b="1" dirty="0">
                <a:solidFill>
                  <a:srgbClr val="FF0000"/>
                </a:solidFill>
                <a:latin typeface="Arial" panose="020B0604020202020204" pitchFamily="34" charset="0"/>
                <a:cs typeface="Arial" panose="020B0604020202020204" pitchFamily="34" charset="0"/>
              </a:rPr>
              <a:t> 22 VÀ THÔNG TƯ 27</a:t>
            </a:r>
          </a:p>
        </p:txBody>
      </p:sp>
    </p:spTree>
    <p:extLst>
      <p:ext uri="{BB962C8B-B14F-4D97-AF65-F5344CB8AC3E}">
        <p14:creationId xmlns:p14="http://schemas.microsoft.com/office/powerpoint/2010/main" val="3035340003"/>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46468"/>
                                        </p:tgtEl>
                                        <p:attrNameLst>
                                          <p:attrName>style.visibility</p:attrName>
                                        </p:attrNameLst>
                                      </p:cBhvr>
                                      <p:to>
                                        <p:strVal val="visible"/>
                                      </p:to>
                                    </p:set>
                                    <p:animEffect transition="in" filter="wipe(down)">
                                      <p:cBhvr>
                                        <p:cTn id="7" dur="500"/>
                                        <p:tgtEl>
                                          <p:spTgt spid="44646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checkerboard(across)">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dissolve">
                                      <p:cBhvr>
                                        <p:cTn id="1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6468" grpId="0" animBg="1"/>
      <p:bldP spid="34" grpId="0" animBg="1"/>
      <p:bldP spid="2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 name="Đường kết nối Thẳng 4"/>
          <p:cNvCxnSpPr/>
          <p:nvPr/>
        </p:nvCxnSpPr>
        <p:spPr>
          <a:xfrm>
            <a:off x="7171781" y="-5070344"/>
            <a:ext cx="2700338" cy="0"/>
          </a:xfrm>
          <a:prstGeom prst="line">
            <a:avLst/>
          </a:prstGeom>
          <a:ln>
            <a:solidFill>
              <a:schemeClr val="bg2"/>
            </a:solidFill>
            <a:prstDash val="dash"/>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870843" y="703252"/>
            <a:ext cx="8208580" cy="523220"/>
          </a:xfrm>
          <a:prstGeom prst="rect">
            <a:avLst/>
          </a:prstGeom>
          <a:solidFill>
            <a:schemeClr val="accent6">
              <a:lumMod val="20000"/>
              <a:lumOff val="8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lvl="0" algn="ctr"/>
            <a:r>
              <a:rPr lang="en-US" sz="2800" b="1" dirty="0">
                <a:solidFill>
                  <a:srgbClr val="00B0F0"/>
                </a:solidFill>
                <a:latin typeface="Cambria" charset="0"/>
                <a:ea typeface="Cambria" charset="0"/>
                <a:cs typeface="Cambria" charset="0"/>
              </a:rPr>
              <a:t>THIẾT KẾ CÂU HỎI, BÀI TẬP THEO 3 MỨC</a:t>
            </a:r>
            <a:r>
              <a:rPr lang="vi-VN" sz="2800" b="1" dirty="0">
                <a:solidFill>
                  <a:srgbClr val="00B0F0"/>
                </a:solidFill>
                <a:latin typeface="Cambria" charset="0"/>
                <a:ea typeface="Cambria" charset="0"/>
                <a:cs typeface="Cambria" charset="0"/>
              </a:rPr>
              <a:t> </a:t>
            </a:r>
            <a:endParaRPr lang="en-US" sz="2800" b="1" dirty="0">
              <a:solidFill>
                <a:srgbClr val="00B0F0"/>
              </a:solidFill>
              <a:latin typeface="Cambria" charset="0"/>
              <a:ea typeface="Cambria" charset="0"/>
              <a:cs typeface="Cambria" charset="0"/>
            </a:endParaRPr>
          </a:p>
        </p:txBody>
      </p:sp>
      <p:grpSp>
        <p:nvGrpSpPr>
          <p:cNvPr id="17" name="Group 16"/>
          <p:cNvGrpSpPr/>
          <p:nvPr/>
        </p:nvGrpSpPr>
        <p:grpSpPr>
          <a:xfrm>
            <a:off x="1870842" y="1716664"/>
            <a:ext cx="8208581" cy="4504926"/>
            <a:chOff x="346841" y="1716664"/>
            <a:chExt cx="8208581" cy="4504926"/>
          </a:xfrm>
        </p:grpSpPr>
        <p:grpSp>
          <p:nvGrpSpPr>
            <p:cNvPr id="15" name="Group 14"/>
            <p:cNvGrpSpPr/>
            <p:nvPr/>
          </p:nvGrpSpPr>
          <p:grpSpPr>
            <a:xfrm>
              <a:off x="346841" y="1948496"/>
              <a:ext cx="1555531" cy="4194533"/>
              <a:chOff x="346841" y="1948496"/>
              <a:chExt cx="1555531" cy="4194533"/>
            </a:xfrm>
          </p:grpSpPr>
          <p:sp>
            <p:nvSpPr>
              <p:cNvPr id="3" name="Rectangle 2"/>
              <p:cNvSpPr/>
              <p:nvPr/>
            </p:nvSpPr>
            <p:spPr>
              <a:xfrm>
                <a:off x="346841" y="1948496"/>
                <a:ext cx="1555531" cy="9208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BƯỚC 1</a:t>
                </a:r>
                <a:endParaRPr lang="en-US" dirty="0"/>
              </a:p>
            </p:txBody>
          </p:sp>
          <p:sp>
            <p:nvSpPr>
              <p:cNvPr id="9" name="Rectangle 8"/>
              <p:cNvSpPr/>
              <p:nvPr/>
            </p:nvSpPr>
            <p:spPr>
              <a:xfrm>
                <a:off x="346841" y="4234617"/>
                <a:ext cx="1555531" cy="8247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BƯỚC </a:t>
                </a:r>
                <a:r>
                  <a:rPr lang="vi-VN" dirty="0" smtClean="0"/>
                  <a:t>2</a:t>
                </a:r>
                <a:endParaRPr lang="en-US" dirty="0"/>
              </a:p>
            </p:txBody>
          </p:sp>
          <p:sp>
            <p:nvSpPr>
              <p:cNvPr id="10" name="Rectangle 9"/>
              <p:cNvSpPr/>
              <p:nvPr/>
            </p:nvSpPr>
            <p:spPr>
              <a:xfrm>
                <a:off x="346841" y="5318231"/>
                <a:ext cx="1555531" cy="824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BƯỚC </a:t>
                </a:r>
                <a:r>
                  <a:rPr lang="vi-VN" dirty="0" smtClean="0"/>
                  <a:t>3</a:t>
                </a:r>
                <a:endParaRPr lang="en-US" dirty="0"/>
              </a:p>
            </p:txBody>
          </p:sp>
        </p:grpSp>
        <p:grpSp>
          <p:nvGrpSpPr>
            <p:cNvPr id="12" name="Group 11"/>
            <p:cNvGrpSpPr/>
            <p:nvPr/>
          </p:nvGrpSpPr>
          <p:grpSpPr>
            <a:xfrm>
              <a:off x="2459422" y="1716664"/>
              <a:ext cx="6096000" cy="4504926"/>
              <a:chOff x="2459422" y="1716664"/>
              <a:chExt cx="6096000" cy="4504926"/>
            </a:xfrm>
            <a:solidFill>
              <a:schemeClr val="accent6">
                <a:lumMod val="20000"/>
                <a:lumOff val="80000"/>
              </a:schemeClr>
            </a:solidFill>
          </p:grpSpPr>
          <p:sp>
            <p:nvSpPr>
              <p:cNvPr id="6" name="Rectangle 5"/>
              <p:cNvSpPr/>
              <p:nvPr/>
            </p:nvSpPr>
            <p:spPr>
              <a:xfrm>
                <a:off x="2459422" y="1716664"/>
                <a:ext cx="6096000" cy="128929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sz="2000" b="1" dirty="0" err="1">
                    <a:latin typeface="Arial" panose="020B0604020202020204" pitchFamily="34" charset="0"/>
                    <a:cs typeface="Arial" panose="020B0604020202020204" pitchFamily="34" charset="0"/>
                  </a:rPr>
                  <a:t>Xác</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định</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mục</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đích</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và</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biên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soạn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câu</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hỏi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bài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tập</a:t>
                </a:r>
                <a:r>
                  <a:rPr lang="en-US" sz="2000" b="1" dirty="0">
                    <a:latin typeface="Arial" panose="020B0604020202020204" pitchFamily="34" charset="0"/>
                    <a:cs typeface="Arial" panose="020B0604020202020204" pitchFamily="34" charset="0"/>
                  </a:rPr>
                  <a:t>.</a:t>
                </a:r>
                <a:endParaRPr lang="en-VN" sz="2000" b="1" dirty="0">
                  <a:latin typeface="Arial" panose="020B0604020202020204" pitchFamily="34" charset="0"/>
                  <a:cs typeface="Arial" panose="020B0604020202020204" pitchFamily="34" charset="0"/>
                </a:endParaRPr>
              </a:p>
            </p:txBody>
          </p:sp>
          <p:sp>
            <p:nvSpPr>
              <p:cNvPr id="13" name="Rectangle 12"/>
              <p:cNvSpPr/>
              <p:nvPr/>
            </p:nvSpPr>
            <p:spPr>
              <a:xfrm>
                <a:off x="2459422" y="3117739"/>
                <a:ext cx="6096000" cy="97420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endParaRPr lang="en-VN" sz="2800" b="1" dirty="0"/>
              </a:p>
            </p:txBody>
          </p:sp>
          <p:sp>
            <p:nvSpPr>
              <p:cNvPr id="14" name="Rectangle 13"/>
              <p:cNvSpPr/>
              <p:nvPr/>
            </p:nvSpPr>
            <p:spPr>
              <a:xfrm>
                <a:off x="2522478" y="5193313"/>
                <a:ext cx="6032943" cy="102827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b="1" dirty="0" err="1">
                    <a:latin typeface="Arial" panose="020B0604020202020204" pitchFamily="34" charset="0"/>
                    <a:cs typeface="Arial" panose="020B0604020202020204" pitchFamily="34" charset="0"/>
                  </a:rPr>
                  <a:t>Thử</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nghiệm</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trên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lớp</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học</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để</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đánh</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giá</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tính</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khả</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thi</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của</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câu</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hỏi</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bài</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tập</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nếu</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có</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điều</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kiện</a:t>
                </a:r>
                <a:r>
                  <a:rPr lang="en-US" b="1" dirty="0">
                    <a:latin typeface="Arial" panose="020B0604020202020204" pitchFamily="34" charset="0"/>
                    <a:cs typeface="Arial" panose="020B0604020202020204" pitchFamily="34" charset="0"/>
                  </a:rPr>
                  <a:t>).</a:t>
                </a:r>
              </a:p>
            </p:txBody>
          </p:sp>
        </p:grpSp>
        <p:sp>
          <p:nvSpPr>
            <p:cNvPr id="16" name="Right Arrow 15"/>
            <p:cNvSpPr/>
            <p:nvPr/>
          </p:nvSpPr>
          <p:spPr>
            <a:xfrm>
              <a:off x="2039007" y="2228193"/>
              <a:ext cx="346841" cy="4099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a:off x="2039006" y="4494693"/>
              <a:ext cx="346841" cy="4099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a:off x="2039005" y="5438836"/>
              <a:ext cx="346841" cy="4099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Rectangle 19">
            <a:extLst>
              <a:ext uri="{FF2B5EF4-FFF2-40B4-BE49-F238E27FC236}">
                <a16:creationId xmlns:a16="http://schemas.microsoft.com/office/drawing/2014/main" id="{05445750-B332-4F64-AC90-25315AA8425D}"/>
              </a:ext>
            </a:extLst>
          </p:cNvPr>
          <p:cNvSpPr/>
          <p:nvPr/>
        </p:nvSpPr>
        <p:spPr>
          <a:xfrm>
            <a:off x="4046481" y="4207368"/>
            <a:ext cx="6096000" cy="82479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sz="2000" b="1" dirty="0" err="1">
                <a:latin typeface="Arial" panose="020B0604020202020204" pitchFamily="34" charset="0"/>
                <a:cs typeface="Arial" panose="020B0604020202020204" pitchFamily="34" charset="0"/>
              </a:rPr>
              <a:t>Điều</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chỉnh</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câu</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hỏi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bài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tập</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nếu</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cần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thiết</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tăng</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hoặc</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giảm</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độ</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khó</a:t>
            </a:r>
            <a:r>
              <a:rPr lang="en-US" sz="2000" b="1" dirty="0">
                <a:latin typeface="Arial" panose="020B0604020202020204" pitchFamily="34" charset="0"/>
                <a:cs typeface="Arial" panose="020B0604020202020204" pitchFamily="34" charset="0"/>
              </a:rPr>
              <a:t>).</a:t>
            </a:r>
            <a:endParaRPr lang="en-VN" sz="2000" b="1" dirty="0">
              <a:latin typeface="Arial" panose="020B0604020202020204" pitchFamily="34" charset="0"/>
              <a:cs typeface="Arial" panose="020B0604020202020204" pitchFamily="34" charset="0"/>
            </a:endParaRPr>
          </a:p>
        </p:txBody>
      </p:sp>
      <p:sp>
        <p:nvSpPr>
          <p:cNvPr id="21" name="Rectangle 20">
            <a:extLst>
              <a:ext uri="{FF2B5EF4-FFF2-40B4-BE49-F238E27FC236}">
                <a16:creationId xmlns:a16="http://schemas.microsoft.com/office/drawing/2014/main" id="{858E49C1-2966-416D-B7B5-7B0EE0EA2E26}"/>
              </a:ext>
            </a:extLst>
          </p:cNvPr>
          <p:cNvSpPr/>
          <p:nvPr/>
        </p:nvSpPr>
        <p:spPr>
          <a:xfrm>
            <a:off x="1886082" y="3129717"/>
            <a:ext cx="1555531" cy="8247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BƯỚC 2</a:t>
            </a:r>
            <a:endParaRPr lang="en-US" dirty="0"/>
          </a:p>
        </p:txBody>
      </p:sp>
      <p:sp>
        <p:nvSpPr>
          <p:cNvPr id="22" name="Right Arrow 17">
            <a:extLst>
              <a:ext uri="{FF2B5EF4-FFF2-40B4-BE49-F238E27FC236}">
                <a16:creationId xmlns:a16="http://schemas.microsoft.com/office/drawing/2014/main" id="{BC688D00-E7AA-4667-B98E-C5CE7F186D8A}"/>
              </a:ext>
            </a:extLst>
          </p:cNvPr>
          <p:cNvSpPr/>
          <p:nvPr/>
        </p:nvSpPr>
        <p:spPr>
          <a:xfrm>
            <a:off x="3612537" y="3344073"/>
            <a:ext cx="346841" cy="4099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9035C6A8-49CE-4796-86EA-6278D98EC23C}"/>
              </a:ext>
            </a:extLst>
          </p:cNvPr>
          <p:cNvSpPr/>
          <p:nvPr/>
        </p:nvSpPr>
        <p:spPr>
          <a:xfrm>
            <a:off x="4009531" y="3244334"/>
            <a:ext cx="5553123" cy="400110"/>
          </a:xfrm>
          <a:prstGeom prst="rect">
            <a:avLst/>
          </a:prstGeom>
        </p:spPr>
        <p:txBody>
          <a:bodyPr wrap="none">
            <a:spAutoFit/>
          </a:bodyPr>
          <a:lstStyle/>
          <a:p>
            <a:r>
              <a:rPr lang="en-US" sz="2000" b="1" dirty="0" err="1">
                <a:latin typeface="Arial" panose="020B0604020202020204" pitchFamily="34" charset="0"/>
                <a:ea typeface="Calibri" panose="020F0502020204030204" pitchFamily="34" charset="0"/>
                <a:cs typeface="Arial" panose="020B0604020202020204" pitchFamily="34" charset="0"/>
              </a:rPr>
              <a:t>Xây</a:t>
            </a:r>
            <a:r>
              <a:rPr lang="en-US" sz="2000" b="1" dirty="0">
                <a:latin typeface="Arial" panose="020B0604020202020204" pitchFamily="34" charset="0"/>
                <a:ea typeface="Calibri" panose="020F0502020204030204" pitchFamily="34" charset="0"/>
                <a:cs typeface="Arial" panose="020B0604020202020204" pitchFamily="34" charset="0"/>
              </a:rPr>
              <a:t> </a:t>
            </a:r>
            <a:r>
              <a:rPr lang="en-US" sz="2000" b="1" dirty="0" err="1">
                <a:latin typeface="Arial" panose="020B0604020202020204" pitchFamily="34" charset="0"/>
                <a:ea typeface="Calibri" panose="020F0502020204030204" pitchFamily="34" charset="0"/>
                <a:cs typeface="Arial" panose="020B0604020202020204" pitchFamily="34" charset="0"/>
              </a:rPr>
              <a:t>dựng</a:t>
            </a:r>
            <a:r>
              <a:rPr lang="en-US" sz="2000" b="1" dirty="0">
                <a:latin typeface="Arial" panose="020B0604020202020204" pitchFamily="34" charset="0"/>
                <a:ea typeface="Calibri" panose="020F0502020204030204" pitchFamily="34" charset="0"/>
                <a:cs typeface="Arial" panose="020B0604020202020204" pitchFamily="34" charset="0"/>
              </a:rPr>
              <a:t> </a:t>
            </a:r>
            <a:r>
              <a:rPr lang="en-US" sz="2000" b="1" dirty="0" err="1">
                <a:latin typeface="Arial" panose="020B0604020202020204" pitchFamily="34" charset="0"/>
                <a:ea typeface="Calibri" panose="020F0502020204030204" pitchFamily="34" charset="0"/>
                <a:cs typeface="Arial" panose="020B0604020202020204" pitchFamily="34" charset="0"/>
              </a:rPr>
              <a:t>hướng</a:t>
            </a:r>
            <a:r>
              <a:rPr lang="en-US" sz="2000" b="1" dirty="0">
                <a:latin typeface="Arial" panose="020B0604020202020204" pitchFamily="34" charset="0"/>
                <a:ea typeface="Calibri" panose="020F0502020204030204" pitchFamily="34" charset="0"/>
                <a:cs typeface="Arial" panose="020B0604020202020204" pitchFamily="34" charset="0"/>
              </a:rPr>
              <a:t> </a:t>
            </a:r>
            <a:r>
              <a:rPr lang="en-US" sz="2000" b="1" dirty="0" err="1">
                <a:latin typeface="Arial" panose="020B0604020202020204" pitchFamily="34" charset="0"/>
                <a:ea typeface="Calibri" panose="020F0502020204030204" pitchFamily="34" charset="0"/>
                <a:cs typeface="Arial" panose="020B0604020202020204" pitchFamily="34" charset="0"/>
              </a:rPr>
              <a:t>dẫn</a:t>
            </a:r>
            <a:r>
              <a:rPr lang="en-US" sz="2000" b="1" dirty="0">
                <a:latin typeface="Arial" panose="020B0604020202020204" pitchFamily="34" charset="0"/>
                <a:ea typeface="Calibri" panose="020F0502020204030204" pitchFamily="34" charset="0"/>
                <a:cs typeface="Arial" panose="020B0604020202020204" pitchFamily="34" charset="0"/>
              </a:rPr>
              <a:t> </a:t>
            </a:r>
            <a:r>
              <a:rPr lang="en-US" sz="2000" b="1" dirty="0" err="1">
                <a:latin typeface="Arial" panose="020B0604020202020204" pitchFamily="34" charset="0"/>
                <a:ea typeface="Calibri" panose="020F0502020204030204" pitchFamily="34" charset="0"/>
                <a:cs typeface="Arial" panose="020B0604020202020204" pitchFamily="34" charset="0"/>
              </a:rPr>
              <a:t>chấm</a:t>
            </a:r>
            <a:r>
              <a:rPr lang="en-US" sz="2000" b="1" dirty="0">
                <a:latin typeface="Arial" panose="020B0604020202020204" pitchFamily="34" charset="0"/>
                <a:ea typeface="Calibri" panose="020F0502020204030204" pitchFamily="34" charset="0"/>
                <a:cs typeface="Arial" panose="020B0604020202020204" pitchFamily="34" charset="0"/>
              </a:rPr>
              <a:t> </a:t>
            </a:r>
            <a:r>
              <a:rPr lang="en-US" sz="2000" b="1" dirty="0" err="1">
                <a:latin typeface="Arial" panose="020B0604020202020204" pitchFamily="34" charset="0"/>
                <a:ea typeface="Calibri" panose="020F0502020204030204" pitchFamily="34" charset="0"/>
                <a:cs typeface="Arial" panose="020B0604020202020204" pitchFamily="34" charset="0"/>
              </a:rPr>
              <a:t>câu</a:t>
            </a:r>
            <a:r>
              <a:rPr lang="en-US" sz="2000" b="1" dirty="0">
                <a:latin typeface="Arial" panose="020B0604020202020204" pitchFamily="34" charset="0"/>
                <a:ea typeface="Calibri" panose="020F0502020204030204" pitchFamily="34" charset="0"/>
                <a:cs typeface="Arial" panose="020B0604020202020204" pitchFamily="34" charset="0"/>
              </a:rPr>
              <a:t> </a:t>
            </a:r>
            <a:r>
              <a:rPr lang="en-US" sz="2000" b="1" dirty="0" err="1">
                <a:latin typeface="Arial" panose="020B0604020202020204" pitchFamily="34" charset="0"/>
                <a:ea typeface="Calibri" panose="020F0502020204030204" pitchFamily="34" charset="0"/>
                <a:cs typeface="Arial" panose="020B0604020202020204" pitchFamily="34" charset="0"/>
              </a:rPr>
              <a:t>hỏi</a:t>
            </a:r>
            <a:r>
              <a:rPr lang="en-US" sz="2000" b="1" dirty="0">
                <a:latin typeface="Arial" panose="020B0604020202020204" pitchFamily="34" charset="0"/>
                <a:ea typeface="Calibri" panose="020F0502020204030204" pitchFamily="34" charset="0"/>
                <a:cs typeface="Arial" panose="020B0604020202020204" pitchFamily="34" charset="0"/>
              </a:rPr>
              <a:t>, </a:t>
            </a:r>
            <a:r>
              <a:rPr lang="en-US" sz="2000" b="1" dirty="0" err="1">
                <a:latin typeface="Arial" panose="020B0604020202020204" pitchFamily="34" charset="0"/>
                <a:ea typeface="Calibri" panose="020F0502020204030204" pitchFamily="34" charset="0"/>
                <a:cs typeface="Arial" panose="020B0604020202020204" pitchFamily="34" charset="0"/>
              </a:rPr>
              <a:t>bài</a:t>
            </a:r>
            <a:r>
              <a:rPr lang="en-US" sz="2000" b="1" dirty="0">
                <a:latin typeface="Arial" panose="020B0604020202020204" pitchFamily="34" charset="0"/>
                <a:ea typeface="Calibri" panose="020F0502020204030204" pitchFamily="34" charset="0"/>
                <a:cs typeface="Arial" panose="020B0604020202020204" pitchFamily="34" charset="0"/>
              </a:rPr>
              <a:t> </a:t>
            </a:r>
            <a:r>
              <a:rPr lang="en-US" sz="2000" b="1" dirty="0" err="1">
                <a:latin typeface="Arial" panose="020B0604020202020204" pitchFamily="34" charset="0"/>
                <a:ea typeface="Calibri" panose="020F0502020204030204" pitchFamily="34" charset="0"/>
                <a:cs typeface="Arial" panose="020B0604020202020204" pitchFamily="34" charset="0"/>
              </a:rPr>
              <a:t>tập</a:t>
            </a:r>
            <a:r>
              <a:rPr lang="en-US" sz="2000" b="1" dirty="0">
                <a:latin typeface="Arial" panose="020B0604020202020204" pitchFamily="34" charset="0"/>
                <a:ea typeface="Calibri" panose="020F0502020204030204" pitchFamily="34" charset="0"/>
                <a:cs typeface="Arial" panose="020B0604020202020204" pitchFamily="34" charset="0"/>
              </a:rPr>
              <a:t>.</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72696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73">
            <a:extLst>
              <a:ext uri="{FF2B5EF4-FFF2-40B4-BE49-F238E27FC236}">
                <a16:creationId xmlns:a16="http://schemas.microsoft.com/office/drawing/2014/main" id="{69231905-80BA-40B4-8EB8-38BDAA03A0DC}"/>
              </a:ext>
            </a:extLst>
          </p:cNvPr>
          <p:cNvSpPr txBox="1">
            <a:spLocks noChangeArrowheads="1"/>
          </p:cNvSpPr>
          <p:nvPr/>
        </p:nvSpPr>
        <p:spPr bwMode="gray">
          <a:xfrm>
            <a:off x="2121081" y="1182144"/>
            <a:ext cx="9006840" cy="5732338"/>
          </a:xfrm>
          <a:prstGeom prst="rect">
            <a:avLst/>
          </a:prstGeom>
          <a:noFill/>
          <a:ln w="12700" algn="ctr">
            <a:solidFill>
              <a:srgbClr val="D5781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algn="ctr">
              <a:lnSpc>
                <a:spcPts val="1800"/>
              </a:lnSpc>
              <a:spcBef>
                <a:spcPts val="500"/>
              </a:spcBef>
              <a:spcAft>
                <a:spcPts val="300"/>
              </a:spcAft>
            </a:pPr>
            <a:endParaRPr lang="en-US" sz="3600" u="sng" dirty="0">
              <a:solidFill>
                <a:srgbClr val="FF0000"/>
              </a:solidFill>
            </a:endParaRPr>
          </a:p>
          <a:p>
            <a:pPr algn="ctr">
              <a:lnSpc>
                <a:spcPts val="1800"/>
              </a:lnSpc>
              <a:spcBef>
                <a:spcPts val="500"/>
              </a:spcBef>
              <a:spcAft>
                <a:spcPts val="300"/>
              </a:spcAft>
            </a:pPr>
            <a:r>
              <a:rPr lang="en-US" sz="3600" u="sng" dirty="0" err="1">
                <a:solidFill>
                  <a:srgbClr val="FF0000"/>
                </a:solidFill>
              </a:rPr>
              <a:t>Mức</a:t>
            </a:r>
            <a:r>
              <a:rPr lang="en-US" sz="3600" u="sng" dirty="0">
                <a:solidFill>
                  <a:srgbClr val="FF0000"/>
                </a:solidFill>
              </a:rPr>
              <a:t> 1</a:t>
            </a:r>
            <a:r>
              <a:rPr lang="it-IT" sz="3600" u="sng" dirty="0">
                <a:solidFill>
                  <a:srgbClr val="FF0000"/>
                </a:solidFill>
              </a:rPr>
              <a:t> : </a:t>
            </a:r>
          </a:p>
          <a:p>
            <a:pPr algn="ctr">
              <a:lnSpc>
                <a:spcPts val="1800"/>
              </a:lnSpc>
              <a:spcBef>
                <a:spcPts val="500"/>
              </a:spcBef>
              <a:spcAft>
                <a:spcPts val="300"/>
              </a:spcAft>
            </a:pPr>
            <a:endParaRPr lang="it-IT" sz="3600" u="sng" dirty="0">
              <a:solidFill>
                <a:srgbClr val="FF0000"/>
              </a:solidFill>
            </a:endParaRPr>
          </a:p>
          <a:p>
            <a:pPr algn="just">
              <a:lnSpc>
                <a:spcPts val="1800"/>
              </a:lnSpc>
              <a:spcBef>
                <a:spcPts val="500"/>
              </a:spcBef>
              <a:spcAft>
                <a:spcPts val="300"/>
              </a:spcAft>
            </a:pP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Trả</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lời</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hỏi</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chi </a:t>
            </a:r>
            <a:r>
              <a:rPr lang="en-US" sz="36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tiết</a:t>
            </a:r>
            <a:endPar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800"/>
              </a:lnSpc>
              <a:spcBef>
                <a:spcPts val="500"/>
              </a:spcBef>
              <a:spcAft>
                <a:spcPts val="300"/>
              </a:spcAft>
            </a:pPr>
            <a:endParaRPr lang="en-US" sz="36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800"/>
              </a:lnSpc>
              <a:spcBef>
                <a:spcPts val="500"/>
              </a:spcBef>
              <a:spcAft>
                <a:spcPts val="300"/>
              </a:spcAft>
            </a:pPr>
            <a: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cụ</a:t>
            </a:r>
            <a: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như</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Ai? </a:t>
            </a:r>
            <a:r>
              <a:rPr lang="en-US" sz="3600" i="1"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Cái</a:t>
            </a:r>
            <a:r>
              <a:rPr lang="en-US" sz="3600" i="1"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gì</a:t>
            </a:r>
            <a:r>
              <a:rPr lang="en-US" sz="3600" i="1"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3600" i="1"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ts val="1800"/>
              </a:lnSpc>
              <a:spcBef>
                <a:spcPts val="500"/>
              </a:spcBef>
              <a:spcAft>
                <a:spcPts val="300"/>
              </a:spcAft>
            </a:pPr>
            <a:endParaRPr lang="en-US" sz="3600" i="1" dirty="0">
              <a:solidFill>
                <a:srgbClr val="0432FF"/>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800"/>
              </a:lnSpc>
              <a:spcBef>
                <a:spcPts val="500"/>
              </a:spcBef>
              <a:spcAft>
                <a:spcPts val="300"/>
              </a:spcAft>
            </a:pPr>
            <a:r>
              <a:rPr lang="en-US" sz="3600" i="1"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gì</a:t>
            </a:r>
            <a:r>
              <a:rPr lang="en-US" sz="3600" i="1"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Khi </a:t>
            </a:r>
            <a:r>
              <a:rPr lang="en-US" sz="3600" i="1"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nào</a:t>
            </a:r>
            <a:r>
              <a:rPr lang="en-US" sz="3600" i="1"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Ở</a:t>
            </a:r>
            <a:r>
              <a:rPr lang="en-US" sz="3600" i="1"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đâu</a:t>
            </a:r>
            <a:r>
              <a:rPr lang="en-US" sz="3600" i="1"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Tìm</a:t>
            </a:r>
            <a: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ngữ</a:t>
            </a:r>
            <a:r>
              <a:rPr lang="en-US" sz="3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ts val="1800"/>
              </a:lnSpc>
              <a:spcBef>
                <a:spcPts val="500"/>
              </a:spcBef>
              <a:spcAft>
                <a:spcPts val="300"/>
              </a:spcAft>
            </a:pPr>
            <a:endPar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800"/>
              </a:lnSpc>
              <a:spcBef>
                <a:spcPts val="500"/>
              </a:spcBef>
              <a:spcAft>
                <a:spcPts val="300"/>
              </a:spcAft>
            </a:pP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biết</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địa</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thời</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gian</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diễn</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ra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ts val="1800"/>
              </a:lnSpc>
              <a:spcBef>
                <a:spcPts val="500"/>
              </a:spcBef>
              <a:spcAft>
                <a:spcPts val="300"/>
              </a:spcAft>
            </a:pPr>
            <a:endParaRPr lang="en-US" sz="3600" dirty="0">
              <a:solidFill>
                <a:srgbClr val="0432FF"/>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800"/>
              </a:lnSpc>
              <a:spcBef>
                <a:spcPts val="500"/>
              </a:spcBef>
              <a:spcAft>
                <a:spcPts val="300"/>
              </a:spcAft>
            </a:pP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biết</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hình</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dáng</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điệu</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bộ</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lời</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ts val="1800"/>
              </a:lnSpc>
              <a:spcBef>
                <a:spcPts val="500"/>
              </a:spcBef>
              <a:spcAft>
                <a:spcPts val="300"/>
              </a:spcAft>
            </a:pPr>
            <a:endParaRPr lang="en-US" sz="3600" dirty="0">
              <a:solidFill>
                <a:srgbClr val="0432FF"/>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800"/>
              </a:lnSpc>
              <a:spcBef>
                <a:spcPts val="500"/>
              </a:spcBef>
              <a:spcAft>
                <a:spcPts val="300"/>
              </a:spcAft>
            </a:pP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thoại</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vật</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Nhận</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biết</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vần</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ts val="1800"/>
              </a:lnSpc>
              <a:spcBef>
                <a:spcPts val="500"/>
              </a:spcBef>
              <a:spcAft>
                <a:spcPts val="300"/>
              </a:spcAft>
            </a:pPr>
            <a:endParaRPr lang="en-US" sz="3600" dirty="0">
              <a:solidFill>
                <a:srgbClr val="0432FF"/>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800"/>
              </a:lnSpc>
              <a:spcBef>
                <a:spcPts val="500"/>
              </a:spcBef>
              <a:spcAft>
                <a:spcPts val="300"/>
              </a:spcAft>
            </a:pP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600" i="1" dirty="0">
              <a:solidFill>
                <a:srgbClr val="0070C0"/>
              </a:solidFill>
            </a:endParaRPr>
          </a:p>
          <a:p>
            <a:pPr marL="0" lvl="0" indent="0" algn="just" defTabSz="914400">
              <a:defRPr/>
            </a:pPr>
            <a:r>
              <a:rPr lang="vi-VN" sz="2400" dirty="0">
                <a:solidFill>
                  <a:srgbClr val="00B0F0"/>
                </a:solidFill>
              </a:rPr>
              <a:t> </a:t>
            </a:r>
            <a:endParaRPr lang="en-US" sz="2400" dirty="0">
              <a:solidFill>
                <a:srgbClr val="00B0F0"/>
              </a:solidFill>
            </a:endParaRPr>
          </a:p>
        </p:txBody>
      </p:sp>
      <p:sp>
        <p:nvSpPr>
          <p:cNvPr id="14342" name="Text Box 73">
            <a:extLst>
              <a:ext uri="{FF2B5EF4-FFF2-40B4-BE49-F238E27FC236}">
                <a16:creationId xmlns:a16="http://schemas.microsoft.com/office/drawing/2014/main" id="{3FC04836-3B1C-49C6-A06C-485C7F1E2888}"/>
              </a:ext>
            </a:extLst>
          </p:cNvPr>
          <p:cNvSpPr txBox="1">
            <a:spLocks noChangeArrowheads="1"/>
          </p:cNvSpPr>
          <p:nvPr/>
        </p:nvSpPr>
        <p:spPr bwMode="gray">
          <a:xfrm>
            <a:off x="208131" y="2237514"/>
            <a:ext cx="1555750" cy="165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algn="ctr">
              <a:lnSpc>
                <a:spcPct val="150000"/>
              </a:lnSpc>
              <a:spcAft>
                <a:spcPts val="0"/>
              </a:spcAft>
            </a:pPr>
            <a:r>
              <a:rPr lang="en-US" altLang="en-US" sz="3600" dirty="0">
                <a:solidFill>
                  <a:schemeClr val="bg1"/>
                </a:solidFill>
                <a:cs typeface="Times New Roman" panose="02020603050405020304" pitchFamily="18" charset="0"/>
              </a:rPr>
              <a:t>MỨC 1</a:t>
            </a:r>
          </a:p>
        </p:txBody>
      </p:sp>
      <p:sp>
        <p:nvSpPr>
          <p:cNvPr id="8" name="Snip Single Corner Rectangle 7">
            <a:extLst>
              <a:ext uri="{FF2B5EF4-FFF2-40B4-BE49-F238E27FC236}">
                <a16:creationId xmlns:a16="http://schemas.microsoft.com/office/drawing/2014/main" id="{F32DA52E-37C8-476F-B569-7F381DC8E4D5}"/>
              </a:ext>
            </a:extLst>
          </p:cNvPr>
          <p:cNvSpPr/>
          <p:nvPr/>
        </p:nvSpPr>
        <p:spPr>
          <a:xfrm flipH="1">
            <a:off x="1916114" y="170531"/>
            <a:ext cx="8511253" cy="777205"/>
          </a:xfrm>
          <a:prstGeom prst="snip1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effectLst>
            <a:outerShdw blurRad="50800" dist="38100" dir="5400000" algn="t"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anchor="ctr"/>
          <a:lstStyle/>
          <a:p>
            <a:pPr algn="ctr"/>
            <a:r>
              <a:rPr lang="en-US" sz="2400" b="1" dirty="0">
                <a:latin typeface="Arial" panose="020B0604020202020204" pitchFamily="34" charset="0"/>
                <a:cs typeface="Arial" panose="020B0604020202020204" pitchFamily="34" charset="0"/>
              </a:rPr>
              <a:t>CÂU HỎI, BÀI TẬP ĐÁNH GIÁ KĨ NĂNG</a:t>
            </a:r>
            <a:r>
              <a:rPr lang="en-US" sz="2400" b="1" dirty="0">
                <a:cs typeface="Arial" panose="020B0604020202020204" pitchFamily="34" charset="0"/>
              </a:rPr>
              <a:t> </a:t>
            </a:r>
            <a:r>
              <a:rPr lang="vi-VN" sz="2400" b="1" dirty="0">
                <a:cs typeface="Arial" panose="020B0604020202020204" pitchFamily="34" charset="0"/>
              </a:rPr>
              <a:t>ĐỌ</a:t>
            </a:r>
            <a:r>
              <a:rPr lang="en-US" sz="2400" b="1" dirty="0">
                <a:latin typeface="Arial" panose="020B0604020202020204" pitchFamily="34" charset="0"/>
                <a:cs typeface="Arial" panose="020B0604020202020204" pitchFamily="34" charset="0"/>
              </a:rPr>
              <a:t>C HIỂU </a:t>
            </a:r>
          </a:p>
          <a:p>
            <a:pPr algn="ctr"/>
            <a:r>
              <a:rPr lang="en-US" sz="2400" b="1" dirty="0">
                <a:latin typeface="Arial" panose="020B0604020202020204" pitchFamily="34" charset="0"/>
                <a:cs typeface="Arial" panose="020B0604020202020204" pitchFamily="34" charset="0"/>
              </a:rPr>
              <a:t>THEO 3 MỨC (LỚP 2) </a:t>
            </a:r>
            <a:r>
              <a:rPr lang="vi-VN" sz="2400" b="1" dirty="0">
                <a:cs typeface="Arial" panose="020B0604020202020204" pitchFamily="34" charset="0"/>
              </a:rPr>
              <a:t> </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24255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73">
            <a:extLst>
              <a:ext uri="{FF2B5EF4-FFF2-40B4-BE49-F238E27FC236}">
                <a16:creationId xmlns:a16="http://schemas.microsoft.com/office/drawing/2014/main" id="{69231905-80BA-40B4-8EB8-38BDAA03A0DC}"/>
              </a:ext>
            </a:extLst>
          </p:cNvPr>
          <p:cNvSpPr txBox="1">
            <a:spLocks noChangeArrowheads="1"/>
          </p:cNvSpPr>
          <p:nvPr/>
        </p:nvSpPr>
        <p:spPr bwMode="gray">
          <a:xfrm>
            <a:off x="2121081" y="1182144"/>
            <a:ext cx="9006840" cy="5732338"/>
          </a:xfrm>
          <a:prstGeom prst="rect">
            <a:avLst/>
          </a:prstGeom>
          <a:noFill/>
          <a:ln w="12700" algn="ctr">
            <a:solidFill>
              <a:srgbClr val="D5781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algn="ctr">
              <a:lnSpc>
                <a:spcPts val="1800"/>
              </a:lnSpc>
              <a:spcBef>
                <a:spcPts val="500"/>
              </a:spcBef>
              <a:spcAft>
                <a:spcPts val="300"/>
              </a:spcAft>
            </a:pPr>
            <a:endParaRPr lang="en-US" sz="3600" u="sng" dirty="0">
              <a:solidFill>
                <a:srgbClr val="FF0000"/>
              </a:solidFill>
            </a:endParaRPr>
          </a:p>
          <a:p>
            <a:pPr algn="ctr">
              <a:lnSpc>
                <a:spcPts val="1800"/>
              </a:lnSpc>
              <a:spcBef>
                <a:spcPts val="500"/>
              </a:spcBef>
              <a:spcAft>
                <a:spcPts val="300"/>
              </a:spcAft>
            </a:pPr>
            <a:r>
              <a:rPr lang="en-US" sz="3600" u="sng" dirty="0" err="1">
                <a:solidFill>
                  <a:srgbClr val="FF0000"/>
                </a:solidFill>
              </a:rPr>
              <a:t>Mức</a:t>
            </a:r>
            <a:r>
              <a:rPr lang="en-US" sz="3600" u="sng" dirty="0">
                <a:solidFill>
                  <a:srgbClr val="FF0000"/>
                </a:solidFill>
              </a:rPr>
              <a:t> 2</a:t>
            </a:r>
            <a:r>
              <a:rPr lang="it-IT" sz="3600" u="sng" dirty="0">
                <a:solidFill>
                  <a:srgbClr val="FF0000"/>
                </a:solidFill>
              </a:rPr>
              <a:t> : </a:t>
            </a:r>
          </a:p>
          <a:p>
            <a:pPr algn="ctr">
              <a:lnSpc>
                <a:spcPts val="1800"/>
              </a:lnSpc>
              <a:spcBef>
                <a:spcPts val="500"/>
              </a:spcBef>
              <a:spcAft>
                <a:spcPts val="300"/>
              </a:spcAft>
            </a:pPr>
            <a:endParaRPr lang="it-IT" sz="3600" u="sng" dirty="0">
              <a:solidFill>
                <a:srgbClr val="FF0000"/>
              </a:solidFill>
            </a:endParaRPr>
          </a:p>
          <a:p>
            <a:pPr algn="just">
              <a:lnSpc>
                <a:spcPts val="1800"/>
              </a:lnSpc>
              <a:spcBef>
                <a:spcPts val="500"/>
              </a:spcBef>
              <a:spcAft>
                <a:spcPts val="300"/>
              </a:spcAft>
            </a:pP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rả</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lời</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hỏi</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đòi</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hỏi</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giải</a:t>
            </a:r>
            <a: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thích</a:t>
            </a:r>
            <a: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vi-VN"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suy </a:t>
            </a:r>
          </a:p>
          <a:p>
            <a:pPr algn="just">
              <a:lnSpc>
                <a:spcPts val="1800"/>
              </a:lnSpc>
              <a:spcBef>
                <a:spcPts val="500"/>
              </a:spcBef>
              <a:spcAft>
                <a:spcPts val="300"/>
              </a:spcAft>
            </a:pPr>
            <a:endParaRPr lang="vi-VN" sz="36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800"/>
              </a:lnSpc>
              <a:spcBef>
                <a:spcPts val="500"/>
              </a:spcBef>
              <a:spcAft>
                <a:spcPts val="300"/>
              </a:spcAft>
            </a:pPr>
            <a:r>
              <a:rPr lang="vi-VN"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luận, kết nối các chi tiết</a:t>
            </a:r>
            <a:r>
              <a:rPr lang="vi-VN"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như</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ts val="1800"/>
              </a:lnSpc>
              <a:spcBef>
                <a:spcPts val="500"/>
              </a:spcBef>
              <a:spcAft>
                <a:spcPts val="300"/>
              </a:spcAft>
            </a:pPr>
            <a:endParaRPr lang="en-US" sz="3600" i="1" dirty="0">
              <a:solidFill>
                <a:srgbClr val="0432FF"/>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800"/>
              </a:lnSpc>
              <a:spcBef>
                <a:spcPts val="500"/>
              </a:spcBef>
              <a:spcAft>
                <a:spcPts val="300"/>
              </a:spcAft>
            </a:pPr>
            <a:r>
              <a:rPr lang="vi-VN" sz="3600" i="1"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Như thế nào? Vì sao?...</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Xác</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ts val="1800"/>
              </a:lnSpc>
              <a:spcBef>
                <a:spcPts val="500"/>
              </a:spcBef>
              <a:spcAft>
                <a:spcPts val="300"/>
              </a:spcAft>
            </a:pPr>
            <a:endParaRPr lang="en-US" sz="36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800"/>
              </a:lnSpc>
              <a:spcBef>
                <a:spcPts val="500"/>
              </a:spcBef>
              <a:spcAft>
                <a:spcPts val="300"/>
              </a:spcAft>
            </a:pPr>
            <a:r>
              <a:rPr lang="en-US" sz="36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chuyện</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Nêu</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ts val="1800"/>
              </a:lnSpc>
              <a:spcBef>
                <a:spcPts val="500"/>
              </a:spcBef>
              <a:spcAft>
                <a:spcPts val="300"/>
              </a:spcAft>
            </a:pPr>
            <a:endParaRPr lang="en-US" sz="3600" b="1" dirty="0">
              <a:solidFill>
                <a:srgbClr val="0432FF"/>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800"/>
              </a:lnSpc>
              <a:spcBef>
                <a:spcPts val="500"/>
              </a:spcBef>
              <a:spcAft>
                <a:spcPts val="300"/>
              </a:spcAft>
            </a:pPr>
            <a:r>
              <a:rPr lang="en-US" sz="36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giả</a:t>
            </a:r>
            <a: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muốn</a:t>
            </a:r>
            <a: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nói</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Giải</a:t>
            </a:r>
            <a: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ts val="1800"/>
              </a:lnSpc>
              <a:spcBef>
                <a:spcPts val="500"/>
              </a:spcBef>
              <a:spcAft>
                <a:spcPts val="300"/>
              </a:spcAft>
            </a:pPr>
            <a:endParaRPr lang="en-US" sz="36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800"/>
              </a:lnSpc>
              <a:spcBef>
                <a:spcPts val="500"/>
              </a:spcBef>
              <a:spcAft>
                <a:spcPts val="300"/>
              </a:spcAft>
            </a:pPr>
            <a:r>
              <a:rPr lang="en-US" sz="36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thích</a:t>
            </a:r>
            <a:r>
              <a:rPr lang="en-US" sz="3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thái</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độ</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cảm</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giữa</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ts val="1800"/>
              </a:lnSpc>
              <a:spcBef>
                <a:spcPts val="500"/>
              </a:spcBef>
              <a:spcAft>
                <a:spcPts val="300"/>
              </a:spcAft>
            </a:pPr>
            <a:endParaRPr lang="en-US" sz="3600" dirty="0">
              <a:solidFill>
                <a:srgbClr val="0432FF"/>
              </a:solidFill>
              <a:latin typeface="Times New Roman" panose="02020603050405020304" pitchFamily="18" charset="0"/>
              <a:ea typeface="Calibri" panose="020F0502020204030204" pitchFamily="34" charset="0"/>
              <a:cs typeface="Times New Roman" panose="02020603050405020304" pitchFamily="18" charset="0"/>
            </a:endParaRPr>
          </a:p>
          <a:p>
            <a:pPr>
              <a:lnSpc>
                <a:spcPts val="1800"/>
              </a:lnSpc>
              <a:spcBef>
                <a:spcPts val="500"/>
              </a:spcBef>
              <a:spcAft>
                <a:spcPts val="300"/>
              </a:spcAft>
            </a:pP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vật</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lời</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thoại</a:t>
            </a: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600" i="1" dirty="0">
              <a:solidFill>
                <a:srgbClr val="0070C0"/>
              </a:solidFill>
            </a:endParaRPr>
          </a:p>
          <a:p>
            <a:pPr marL="0" lvl="0" indent="0" algn="just" defTabSz="914400">
              <a:defRPr/>
            </a:pPr>
            <a:r>
              <a:rPr lang="vi-VN" sz="2400" dirty="0">
                <a:solidFill>
                  <a:srgbClr val="00B0F0"/>
                </a:solidFill>
              </a:rPr>
              <a:t> </a:t>
            </a:r>
            <a:endParaRPr lang="en-US" sz="2400" dirty="0">
              <a:solidFill>
                <a:srgbClr val="00B0F0"/>
              </a:solidFill>
            </a:endParaRPr>
          </a:p>
        </p:txBody>
      </p:sp>
      <p:sp>
        <p:nvSpPr>
          <p:cNvPr id="14342" name="Text Box 73">
            <a:extLst>
              <a:ext uri="{FF2B5EF4-FFF2-40B4-BE49-F238E27FC236}">
                <a16:creationId xmlns:a16="http://schemas.microsoft.com/office/drawing/2014/main" id="{3FC04836-3B1C-49C6-A06C-485C7F1E2888}"/>
              </a:ext>
            </a:extLst>
          </p:cNvPr>
          <p:cNvSpPr txBox="1">
            <a:spLocks noChangeArrowheads="1"/>
          </p:cNvSpPr>
          <p:nvPr/>
        </p:nvSpPr>
        <p:spPr bwMode="gray">
          <a:xfrm>
            <a:off x="208131" y="2237514"/>
            <a:ext cx="1555750" cy="165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algn="ctr">
              <a:lnSpc>
                <a:spcPct val="150000"/>
              </a:lnSpc>
            </a:pPr>
            <a:r>
              <a:rPr lang="en-US" altLang="en-US" sz="3600" dirty="0">
                <a:solidFill>
                  <a:schemeClr val="bg1"/>
                </a:solidFill>
                <a:cs typeface="Times New Roman" panose="02020603050405020304" pitchFamily="18" charset="0"/>
              </a:rPr>
              <a:t>MỨC 2</a:t>
            </a:r>
          </a:p>
        </p:txBody>
      </p:sp>
      <p:sp>
        <p:nvSpPr>
          <p:cNvPr id="8" name="Snip Single Corner Rectangle 7">
            <a:extLst>
              <a:ext uri="{FF2B5EF4-FFF2-40B4-BE49-F238E27FC236}">
                <a16:creationId xmlns:a16="http://schemas.microsoft.com/office/drawing/2014/main" id="{F32DA52E-37C8-476F-B569-7F381DC8E4D5}"/>
              </a:ext>
            </a:extLst>
          </p:cNvPr>
          <p:cNvSpPr/>
          <p:nvPr/>
        </p:nvSpPr>
        <p:spPr>
          <a:xfrm flipH="1">
            <a:off x="1916114" y="170531"/>
            <a:ext cx="8511253" cy="777205"/>
          </a:xfrm>
          <a:prstGeom prst="snip1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effectLst>
            <a:outerShdw blurRad="50800" dist="38100" dir="5400000" algn="t"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anchor="ctr"/>
          <a:lstStyle/>
          <a:p>
            <a:pPr algn="ctr"/>
            <a:r>
              <a:rPr lang="en-US" sz="2400" b="1" dirty="0">
                <a:latin typeface="Arial" panose="020B0604020202020204" pitchFamily="34" charset="0"/>
                <a:cs typeface="Arial" panose="020B0604020202020204" pitchFamily="34" charset="0"/>
              </a:rPr>
              <a:t>CÂU HỎI, BÀI TẬP ĐÁNH GIÁ KĨ NĂNG</a:t>
            </a:r>
            <a:r>
              <a:rPr lang="en-US" sz="2400" b="1" dirty="0">
                <a:cs typeface="Arial" panose="020B0604020202020204" pitchFamily="34" charset="0"/>
              </a:rPr>
              <a:t> </a:t>
            </a:r>
            <a:r>
              <a:rPr lang="vi-VN" sz="2400" b="1" dirty="0">
                <a:cs typeface="Arial" panose="020B0604020202020204" pitchFamily="34" charset="0"/>
              </a:rPr>
              <a:t>ĐỌ</a:t>
            </a:r>
            <a:r>
              <a:rPr lang="en-US" sz="2400" b="1" dirty="0">
                <a:latin typeface="Arial" panose="020B0604020202020204" pitchFamily="34" charset="0"/>
                <a:cs typeface="Arial" panose="020B0604020202020204" pitchFamily="34" charset="0"/>
              </a:rPr>
              <a:t>C HIỂU </a:t>
            </a:r>
          </a:p>
          <a:p>
            <a:pPr algn="ctr"/>
            <a:r>
              <a:rPr lang="en-US" sz="2400" b="1" dirty="0">
                <a:latin typeface="Arial" panose="020B0604020202020204" pitchFamily="34" charset="0"/>
                <a:cs typeface="Arial" panose="020B0604020202020204" pitchFamily="34" charset="0"/>
              </a:rPr>
              <a:t>THEO 3 MỨC (LỚP 2) </a:t>
            </a:r>
            <a:r>
              <a:rPr lang="vi-VN" sz="2400" b="1" dirty="0">
                <a:cs typeface="Arial" panose="020B0604020202020204" pitchFamily="34" charset="0"/>
              </a:rPr>
              <a:t> </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09039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73">
            <a:extLst>
              <a:ext uri="{FF2B5EF4-FFF2-40B4-BE49-F238E27FC236}">
                <a16:creationId xmlns:a16="http://schemas.microsoft.com/office/drawing/2014/main" id="{69231905-80BA-40B4-8EB8-38BDAA03A0DC}"/>
              </a:ext>
            </a:extLst>
          </p:cNvPr>
          <p:cNvSpPr txBox="1">
            <a:spLocks noChangeArrowheads="1"/>
          </p:cNvSpPr>
          <p:nvPr/>
        </p:nvSpPr>
        <p:spPr bwMode="gray">
          <a:xfrm>
            <a:off x="2121081" y="1182144"/>
            <a:ext cx="9006840" cy="5338577"/>
          </a:xfrm>
          <a:prstGeom prst="rect">
            <a:avLst/>
          </a:prstGeom>
          <a:noFill/>
          <a:ln w="12700" algn="ctr">
            <a:solidFill>
              <a:srgbClr val="D5781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algn="ctr">
              <a:lnSpc>
                <a:spcPts val="1800"/>
              </a:lnSpc>
              <a:spcBef>
                <a:spcPts val="500"/>
              </a:spcBef>
              <a:spcAft>
                <a:spcPts val="300"/>
              </a:spcAft>
            </a:pPr>
            <a:endParaRPr lang="en-US" sz="3600" u="sng" dirty="0">
              <a:solidFill>
                <a:srgbClr val="FF0000"/>
              </a:solidFill>
            </a:endParaRPr>
          </a:p>
          <a:p>
            <a:pPr algn="ctr">
              <a:lnSpc>
                <a:spcPts val="1800"/>
              </a:lnSpc>
              <a:spcBef>
                <a:spcPts val="500"/>
              </a:spcBef>
              <a:spcAft>
                <a:spcPts val="300"/>
              </a:spcAft>
            </a:pPr>
            <a:r>
              <a:rPr lang="en-US" sz="3600" u="sng" dirty="0" err="1">
                <a:solidFill>
                  <a:srgbClr val="FF0000"/>
                </a:solidFill>
              </a:rPr>
              <a:t>Mức</a:t>
            </a:r>
            <a:r>
              <a:rPr lang="en-US" sz="3600" u="sng" dirty="0">
                <a:solidFill>
                  <a:srgbClr val="FF0000"/>
                </a:solidFill>
              </a:rPr>
              <a:t> 3</a:t>
            </a:r>
            <a:r>
              <a:rPr lang="it-IT" sz="3600" u="sng" dirty="0">
                <a:solidFill>
                  <a:srgbClr val="FF0000"/>
                </a:solidFill>
              </a:rPr>
              <a:t> : </a:t>
            </a:r>
          </a:p>
          <a:p>
            <a:pPr algn="ctr">
              <a:lnSpc>
                <a:spcPts val="1800"/>
              </a:lnSpc>
              <a:spcBef>
                <a:spcPts val="500"/>
              </a:spcBef>
              <a:spcAft>
                <a:spcPts val="300"/>
              </a:spcAft>
            </a:pPr>
            <a:endParaRPr lang="it-IT" sz="3600" u="sng" dirty="0">
              <a:solidFill>
                <a:srgbClr val="FF0000"/>
              </a:solidFill>
            </a:endParaRPr>
          </a:p>
          <a:p>
            <a:pPr algn="just">
              <a:lnSpc>
                <a:spcPts val="1800"/>
              </a:lnSpc>
              <a:spcBef>
                <a:spcPts val="500"/>
              </a:spcBef>
              <a:spcAft>
                <a:spcPts val="300"/>
              </a:spcAft>
            </a:pPr>
            <a:r>
              <a:rPr lang="en-US" sz="3600"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a:solidFill>
                  <a:srgbClr val="C00000"/>
                </a:solidFill>
                <a:effectLst/>
                <a:latin typeface="Times New Roman" panose="02020603050405020304" pitchFamily="18" charset="0"/>
                <a:ea typeface="Calibri" panose="020F0502020204030204" pitchFamily="34" charset="0"/>
              </a:rPr>
              <a:t> </a:t>
            </a:r>
            <a:r>
              <a:rPr lang="en-US" sz="2400" b="1" dirty="0" err="1">
                <a:solidFill>
                  <a:srgbClr val="C00000"/>
                </a:solidFill>
                <a:effectLst/>
                <a:latin typeface="Times New Roman" panose="02020603050405020304" pitchFamily="18" charset="0"/>
                <a:ea typeface="Calibri" panose="020F0502020204030204" pitchFamily="34" charset="0"/>
              </a:rPr>
              <a:t>Đưa</a:t>
            </a:r>
            <a:r>
              <a:rPr lang="en-US" sz="2400" b="1" dirty="0">
                <a:solidFill>
                  <a:srgbClr val="C00000"/>
                </a:solidFill>
                <a:effectLst/>
                <a:latin typeface="Times New Roman" panose="02020603050405020304" pitchFamily="18" charset="0"/>
                <a:ea typeface="Calibri" panose="020F0502020204030204" pitchFamily="34" charset="0"/>
              </a:rPr>
              <a:t> ra </a:t>
            </a:r>
            <a:r>
              <a:rPr lang="en-US" sz="2400" b="1" dirty="0" err="1">
                <a:solidFill>
                  <a:srgbClr val="C00000"/>
                </a:solidFill>
                <a:effectLst/>
                <a:latin typeface="Times New Roman" panose="02020603050405020304" pitchFamily="18" charset="0"/>
                <a:ea typeface="Calibri" panose="020F0502020204030204" pitchFamily="34" charset="0"/>
              </a:rPr>
              <a:t>những</a:t>
            </a:r>
            <a:r>
              <a:rPr lang="en-US" sz="2400" b="1" dirty="0">
                <a:solidFill>
                  <a:srgbClr val="C00000"/>
                </a:solidFill>
                <a:effectLst/>
                <a:latin typeface="Times New Roman" panose="02020603050405020304" pitchFamily="18" charset="0"/>
                <a:ea typeface="Calibri" panose="020F0502020204030204" pitchFamily="34" charset="0"/>
              </a:rPr>
              <a:t> </a:t>
            </a:r>
            <a:r>
              <a:rPr lang="en-US" sz="2400" b="1" dirty="0" err="1">
                <a:solidFill>
                  <a:srgbClr val="C00000"/>
                </a:solidFill>
                <a:effectLst/>
                <a:latin typeface="Times New Roman" panose="02020603050405020304" pitchFamily="18" charset="0"/>
                <a:ea typeface="Calibri" panose="020F0502020204030204" pitchFamily="34" charset="0"/>
              </a:rPr>
              <a:t>phản</a:t>
            </a:r>
            <a:r>
              <a:rPr lang="en-US" sz="2400" b="1" dirty="0">
                <a:solidFill>
                  <a:srgbClr val="C00000"/>
                </a:solidFill>
                <a:effectLst/>
                <a:latin typeface="Times New Roman" panose="02020603050405020304" pitchFamily="18" charset="0"/>
                <a:ea typeface="Calibri" panose="020F0502020204030204" pitchFamily="34" charset="0"/>
              </a:rPr>
              <a:t> </a:t>
            </a:r>
            <a:r>
              <a:rPr lang="en-US" sz="2400" b="1" dirty="0" err="1">
                <a:solidFill>
                  <a:srgbClr val="C00000"/>
                </a:solidFill>
                <a:effectLst/>
                <a:latin typeface="Times New Roman" panose="02020603050405020304" pitchFamily="18" charset="0"/>
                <a:ea typeface="Calibri" panose="020F0502020204030204" pitchFamily="34" charset="0"/>
              </a:rPr>
              <a:t>hồi</a:t>
            </a:r>
            <a:r>
              <a:rPr lang="en-US" sz="2400" dirty="0">
                <a:solidFill>
                  <a:srgbClr val="C00000"/>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hợp</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lý</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về</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nhân</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vật</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sự</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việc</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tình</a:t>
            </a:r>
            <a:r>
              <a:rPr lang="en-US" sz="2400" dirty="0">
                <a:solidFill>
                  <a:srgbClr val="0432FF"/>
                </a:solidFill>
                <a:effectLst/>
                <a:latin typeface="Times New Roman" panose="02020603050405020304" pitchFamily="18" charset="0"/>
                <a:ea typeface="Calibri" panose="020F0502020204030204" pitchFamily="34" charset="0"/>
              </a:rPr>
              <a:t> </a:t>
            </a:r>
          </a:p>
          <a:p>
            <a:pPr algn="just">
              <a:lnSpc>
                <a:spcPts val="1800"/>
              </a:lnSpc>
              <a:spcBef>
                <a:spcPts val="500"/>
              </a:spcBef>
              <a:spcAft>
                <a:spcPts val="300"/>
              </a:spcAft>
            </a:pPr>
            <a:endParaRPr lang="en-US" sz="2400" dirty="0">
              <a:solidFill>
                <a:srgbClr val="0432FF"/>
              </a:solidFill>
              <a:latin typeface="Times New Roman" panose="02020603050405020304" pitchFamily="18" charset="0"/>
              <a:ea typeface="Calibri" panose="020F0502020204030204" pitchFamily="34" charset="0"/>
            </a:endParaRPr>
          </a:p>
          <a:p>
            <a:pPr algn="just">
              <a:lnSpc>
                <a:spcPts val="1800"/>
              </a:lnSpc>
              <a:spcBef>
                <a:spcPts val="500"/>
              </a:spcBef>
              <a:spcAft>
                <a:spcPts val="300"/>
              </a:spcAft>
            </a:pPr>
            <a:r>
              <a:rPr lang="en-US" sz="2400" dirty="0" err="1">
                <a:solidFill>
                  <a:srgbClr val="0432FF"/>
                </a:solidFill>
                <a:effectLst/>
                <a:latin typeface="Times New Roman" panose="02020603050405020304" pitchFamily="18" charset="0"/>
                <a:ea typeface="Calibri" panose="020F0502020204030204" pitchFamily="34" charset="0"/>
              </a:rPr>
              <a:t>huống</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trong</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văn</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bản</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dựa</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trên</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trải</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nghiệm</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của</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bản</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thân</a:t>
            </a:r>
            <a:r>
              <a:rPr lang="en-US" sz="2400" dirty="0">
                <a:solidFill>
                  <a:srgbClr val="0432FF"/>
                </a:solidFill>
                <a:effectLst/>
                <a:latin typeface="Times New Roman" panose="02020603050405020304" pitchFamily="18" charset="0"/>
                <a:ea typeface="Calibri" panose="020F0502020204030204" pitchFamily="34" charset="0"/>
              </a:rPr>
              <a:t> (VD: </a:t>
            </a:r>
          </a:p>
          <a:p>
            <a:pPr algn="just">
              <a:lnSpc>
                <a:spcPts val="1800"/>
              </a:lnSpc>
              <a:spcBef>
                <a:spcPts val="500"/>
              </a:spcBef>
              <a:spcAft>
                <a:spcPts val="300"/>
              </a:spcAft>
            </a:pPr>
            <a:endParaRPr lang="en-US" sz="2400" dirty="0">
              <a:solidFill>
                <a:srgbClr val="0432FF"/>
              </a:solidFill>
              <a:latin typeface="Times New Roman" panose="02020603050405020304" pitchFamily="18" charset="0"/>
              <a:ea typeface="Calibri" panose="020F0502020204030204" pitchFamily="34" charset="0"/>
            </a:endParaRPr>
          </a:p>
          <a:p>
            <a:pPr algn="just">
              <a:lnSpc>
                <a:spcPts val="1800"/>
              </a:lnSpc>
              <a:spcBef>
                <a:spcPts val="500"/>
              </a:spcBef>
              <a:spcAft>
                <a:spcPts val="300"/>
              </a:spcAft>
            </a:pPr>
            <a:r>
              <a:rPr lang="en-US" sz="2400" dirty="0" err="1">
                <a:solidFill>
                  <a:srgbClr val="0432FF"/>
                </a:solidFill>
                <a:effectLst/>
                <a:latin typeface="Times New Roman" panose="02020603050405020304" pitchFamily="18" charset="0"/>
                <a:ea typeface="Calibri" panose="020F0502020204030204" pitchFamily="34" charset="0"/>
              </a:rPr>
              <a:t>Nêu</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được</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nhân</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vật</a:t>
            </a:r>
            <a:r>
              <a:rPr lang="en-US" sz="2400" dirty="0">
                <a:solidFill>
                  <a:srgbClr val="0432FF"/>
                </a:solidFill>
                <a:effectLst/>
                <a:latin typeface="Times New Roman" panose="02020603050405020304" pitchFamily="18" charset="0"/>
                <a:ea typeface="Calibri" panose="020F0502020204030204" pitchFamily="34" charset="0"/>
              </a:rPr>
              <a:t>, chi </a:t>
            </a:r>
            <a:r>
              <a:rPr lang="en-US" sz="2400" dirty="0" err="1">
                <a:solidFill>
                  <a:srgbClr val="0432FF"/>
                </a:solidFill>
                <a:effectLst/>
                <a:latin typeface="Times New Roman" panose="02020603050405020304" pitchFamily="18" charset="0"/>
                <a:ea typeface="Calibri" panose="020F0502020204030204" pitchFamily="34" charset="0"/>
              </a:rPr>
              <a:t>tiết</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yêu</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thích</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nhất</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và</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giải</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thích</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được</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vì</a:t>
            </a:r>
            <a:r>
              <a:rPr lang="en-US" sz="2400" dirty="0">
                <a:solidFill>
                  <a:srgbClr val="0432FF"/>
                </a:solidFill>
                <a:effectLst/>
                <a:latin typeface="Times New Roman" panose="02020603050405020304" pitchFamily="18" charset="0"/>
                <a:ea typeface="Calibri" panose="020F0502020204030204" pitchFamily="34" charset="0"/>
              </a:rPr>
              <a:t> </a:t>
            </a:r>
          </a:p>
          <a:p>
            <a:pPr algn="just">
              <a:lnSpc>
                <a:spcPts val="1800"/>
              </a:lnSpc>
              <a:spcBef>
                <a:spcPts val="500"/>
              </a:spcBef>
              <a:spcAft>
                <a:spcPts val="300"/>
              </a:spcAft>
            </a:pPr>
            <a:endParaRPr lang="en-US" sz="2400" dirty="0">
              <a:solidFill>
                <a:srgbClr val="0432FF"/>
              </a:solidFill>
              <a:latin typeface="Times New Roman" panose="02020603050405020304" pitchFamily="18" charset="0"/>
              <a:ea typeface="Calibri" panose="020F0502020204030204" pitchFamily="34" charset="0"/>
            </a:endParaRPr>
          </a:p>
          <a:p>
            <a:pPr algn="just">
              <a:lnSpc>
                <a:spcPts val="1800"/>
              </a:lnSpc>
              <a:spcBef>
                <a:spcPts val="500"/>
              </a:spcBef>
              <a:spcAft>
                <a:spcPts val="300"/>
              </a:spcAft>
            </a:pPr>
            <a:r>
              <a:rPr lang="en-US" sz="2400" dirty="0" err="1">
                <a:solidFill>
                  <a:srgbClr val="0432FF"/>
                </a:solidFill>
                <a:effectLst/>
                <a:latin typeface="Times New Roman" panose="02020603050405020304" pitchFamily="18" charset="0"/>
                <a:ea typeface="Calibri" panose="020F0502020204030204" pitchFamily="34" charset="0"/>
              </a:rPr>
              <a:t>sao</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Nêu</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được</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các</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từ</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ngữ</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hình</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ảnh</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yêu</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thích</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gây</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cảm</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xúc</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ấn</a:t>
            </a:r>
            <a:r>
              <a:rPr lang="en-US" sz="2400" dirty="0">
                <a:solidFill>
                  <a:srgbClr val="0432FF"/>
                </a:solidFill>
                <a:effectLst/>
                <a:latin typeface="Times New Roman" panose="02020603050405020304" pitchFamily="18" charset="0"/>
                <a:ea typeface="Calibri" panose="020F0502020204030204" pitchFamily="34" charset="0"/>
              </a:rPr>
              <a:t> </a:t>
            </a:r>
          </a:p>
          <a:p>
            <a:pPr algn="just">
              <a:lnSpc>
                <a:spcPts val="1800"/>
              </a:lnSpc>
              <a:spcBef>
                <a:spcPts val="500"/>
              </a:spcBef>
              <a:spcAft>
                <a:spcPts val="300"/>
              </a:spcAft>
            </a:pPr>
            <a:endParaRPr lang="en-US" sz="2400" dirty="0">
              <a:solidFill>
                <a:srgbClr val="0432FF"/>
              </a:solidFill>
              <a:latin typeface="Times New Roman" panose="02020603050405020304" pitchFamily="18" charset="0"/>
              <a:ea typeface="Calibri" panose="020F0502020204030204" pitchFamily="34" charset="0"/>
            </a:endParaRPr>
          </a:p>
          <a:p>
            <a:pPr algn="just">
              <a:lnSpc>
                <a:spcPts val="1800"/>
              </a:lnSpc>
              <a:spcBef>
                <a:spcPts val="500"/>
              </a:spcBef>
              <a:spcAft>
                <a:spcPts val="300"/>
              </a:spcAft>
            </a:pPr>
            <a:r>
              <a:rPr lang="en-US" sz="2400" dirty="0" err="1">
                <a:solidFill>
                  <a:srgbClr val="0432FF"/>
                </a:solidFill>
                <a:effectLst/>
                <a:latin typeface="Times New Roman" panose="02020603050405020304" pitchFamily="18" charset="0"/>
                <a:ea typeface="Calibri" panose="020F0502020204030204" pitchFamily="34" charset="0"/>
              </a:rPr>
              <a:t>tượng</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đối</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với</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bản</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thân</a:t>
            </a:r>
            <a:r>
              <a:rPr lang="en-US" sz="2400" dirty="0">
                <a:solidFill>
                  <a:srgbClr val="0432FF"/>
                </a:solidFill>
                <a:effectLst/>
                <a:latin typeface="Times New Roman" panose="02020603050405020304" pitchFamily="18" charset="0"/>
                <a:ea typeface="Calibri" panose="020F0502020204030204" pitchFamily="34" charset="0"/>
              </a:rPr>
              <a:t>;</a:t>
            </a:r>
            <a:r>
              <a:rPr lang="en-US" sz="2400"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C00000"/>
                </a:solidFill>
                <a:effectLst/>
                <a:latin typeface="Times New Roman" panose="02020603050405020304" pitchFamily="18" charset="0"/>
                <a:ea typeface="Calibri" panose="020F0502020204030204" pitchFamily="34" charset="0"/>
              </a:rPr>
              <a:t>Rút</a:t>
            </a:r>
            <a:r>
              <a:rPr lang="en-US" sz="2400" b="1" dirty="0">
                <a:solidFill>
                  <a:srgbClr val="C00000"/>
                </a:solidFill>
                <a:effectLst/>
                <a:latin typeface="Times New Roman" panose="02020603050405020304" pitchFamily="18" charset="0"/>
                <a:ea typeface="Calibri" panose="020F0502020204030204" pitchFamily="34" charset="0"/>
              </a:rPr>
              <a:t> ra </a:t>
            </a:r>
            <a:r>
              <a:rPr lang="en-US" sz="2400" b="1" dirty="0" err="1">
                <a:solidFill>
                  <a:srgbClr val="C00000"/>
                </a:solidFill>
                <a:effectLst/>
                <a:latin typeface="Times New Roman" panose="02020603050405020304" pitchFamily="18" charset="0"/>
                <a:ea typeface="Calibri" panose="020F0502020204030204" pitchFamily="34" charset="0"/>
              </a:rPr>
              <a:t>bài</a:t>
            </a:r>
            <a:r>
              <a:rPr lang="en-US" sz="2400" b="1" dirty="0">
                <a:solidFill>
                  <a:srgbClr val="C00000"/>
                </a:solidFill>
                <a:effectLst/>
                <a:latin typeface="Times New Roman" panose="02020603050405020304" pitchFamily="18" charset="0"/>
                <a:ea typeface="Calibri" panose="020F0502020204030204" pitchFamily="34" charset="0"/>
              </a:rPr>
              <a:t> </a:t>
            </a:r>
            <a:r>
              <a:rPr lang="en-US" sz="2400" b="1" dirty="0" err="1">
                <a:solidFill>
                  <a:srgbClr val="C00000"/>
                </a:solidFill>
                <a:effectLst/>
                <a:latin typeface="Times New Roman" panose="02020603050405020304" pitchFamily="18" charset="0"/>
                <a:ea typeface="Calibri" panose="020F0502020204030204" pitchFamily="34" charset="0"/>
              </a:rPr>
              <a:t>học</a:t>
            </a:r>
            <a:r>
              <a:rPr lang="en-US" sz="2400" b="1" dirty="0">
                <a:solidFill>
                  <a:srgbClr val="C00000"/>
                </a:solidFill>
                <a:effectLst/>
                <a:latin typeface="Times New Roman" panose="02020603050405020304" pitchFamily="18" charset="0"/>
                <a:ea typeface="Calibri" panose="020F0502020204030204" pitchFamily="34" charset="0"/>
              </a:rPr>
              <a:t> </a:t>
            </a:r>
            <a:r>
              <a:rPr lang="en-US" sz="2400" b="1" dirty="0" err="1">
                <a:solidFill>
                  <a:srgbClr val="C00000"/>
                </a:solidFill>
                <a:effectLst/>
                <a:latin typeface="Times New Roman" panose="02020603050405020304" pitchFamily="18" charset="0"/>
                <a:ea typeface="Calibri" panose="020F0502020204030204" pitchFamily="34" charset="0"/>
              </a:rPr>
              <a:t>có</a:t>
            </a:r>
            <a:r>
              <a:rPr lang="en-US" sz="2400" b="1" dirty="0">
                <a:solidFill>
                  <a:srgbClr val="C00000"/>
                </a:solidFill>
                <a:effectLst/>
                <a:latin typeface="Times New Roman" panose="02020603050405020304" pitchFamily="18" charset="0"/>
                <a:ea typeface="Calibri" panose="020F0502020204030204" pitchFamily="34" charset="0"/>
              </a:rPr>
              <a:t> </a:t>
            </a:r>
            <a:r>
              <a:rPr lang="en-US" sz="2400" b="1" dirty="0" err="1">
                <a:solidFill>
                  <a:srgbClr val="C00000"/>
                </a:solidFill>
                <a:effectLst/>
                <a:latin typeface="Times New Roman" panose="02020603050405020304" pitchFamily="18" charset="0"/>
                <a:ea typeface="Calibri" panose="020F0502020204030204" pitchFamily="34" charset="0"/>
              </a:rPr>
              <a:t>ý</a:t>
            </a:r>
            <a:r>
              <a:rPr lang="en-US" sz="2400" b="1" dirty="0">
                <a:solidFill>
                  <a:srgbClr val="C00000"/>
                </a:solidFill>
                <a:effectLst/>
                <a:latin typeface="Times New Roman" panose="02020603050405020304" pitchFamily="18" charset="0"/>
                <a:ea typeface="Calibri" panose="020F0502020204030204" pitchFamily="34" charset="0"/>
              </a:rPr>
              <a:t> </a:t>
            </a:r>
            <a:r>
              <a:rPr lang="en-US" sz="2400" b="1" dirty="0" err="1">
                <a:solidFill>
                  <a:srgbClr val="C00000"/>
                </a:solidFill>
                <a:effectLst/>
                <a:latin typeface="Times New Roman" panose="02020603050405020304" pitchFamily="18" charset="0"/>
                <a:ea typeface="Calibri" panose="020F0502020204030204" pitchFamily="34" charset="0"/>
              </a:rPr>
              <a:t>nghĩa</a:t>
            </a:r>
            <a:r>
              <a:rPr lang="en-US" sz="2400" b="1" dirty="0">
                <a:solidFill>
                  <a:srgbClr val="C00000"/>
                </a:solidFill>
                <a:effectLst/>
                <a:latin typeface="Times New Roman" panose="02020603050405020304" pitchFamily="18" charset="0"/>
                <a:ea typeface="Calibri" panose="020F0502020204030204" pitchFamily="34" charset="0"/>
              </a:rPr>
              <a:t> </a:t>
            </a:r>
            <a:r>
              <a:rPr lang="en-US" sz="2400" b="1" dirty="0" err="1">
                <a:solidFill>
                  <a:srgbClr val="C00000"/>
                </a:solidFill>
                <a:effectLst/>
                <a:latin typeface="Times New Roman" panose="02020603050405020304" pitchFamily="18" charset="0"/>
                <a:ea typeface="Calibri" panose="020F0502020204030204" pitchFamily="34" charset="0"/>
              </a:rPr>
              <a:t>cho</a:t>
            </a:r>
            <a:r>
              <a:rPr lang="en-US" sz="2400" b="1" dirty="0">
                <a:solidFill>
                  <a:srgbClr val="C00000"/>
                </a:solidFill>
                <a:effectLst/>
                <a:latin typeface="Times New Roman" panose="02020603050405020304" pitchFamily="18" charset="0"/>
                <a:ea typeface="Calibri" panose="020F0502020204030204" pitchFamily="34" charset="0"/>
              </a:rPr>
              <a:t> </a:t>
            </a:r>
            <a:r>
              <a:rPr lang="en-US" sz="2400" b="1" dirty="0" err="1">
                <a:solidFill>
                  <a:srgbClr val="C00000"/>
                </a:solidFill>
                <a:effectLst/>
                <a:latin typeface="Times New Roman" panose="02020603050405020304" pitchFamily="18" charset="0"/>
                <a:ea typeface="Calibri" panose="020F0502020204030204" pitchFamily="34" charset="0"/>
              </a:rPr>
              <a:t>bản</a:t>
            </a:r>
            <a:r>
              <a:rPr lang="en-US" sz="2400" b="1" dirty="0">
                <a:solidFill>
                  <a:srgbClr val="C00000"/>
                </a:solidFill>
                <a:effectLst/>
                <a:latin typeface="Times New Roman" panose="02020603050405020304" pitchFamily="18" charset="0"/>
                <a:ea typeface="Calibri" panose="020F0502020204030204" pitchFamily="34" charset="0"/>
              </a:rPr>
              <a:t> </a:t>
            </a:r>
            <a:r>
              <a:rPr lang="en-US" sz="2400" b="1" dirty="0" err="1">
                <a:solidFill>
                  <a:srgbClr val="C00000"/>
                </a:solidFill>
                <a:effectLst/>
                <a:latin typeface="Times New Roman" panose="02020603050405020304" pitchFamily="18" charset="0"/>
                <a:ea typeface="Calibri" panose="020F0502020204030204" pitchFamily="34" charset="0"/>
              </a:rPr>
              <a:t>thân</a:t>
            </a:r>
            <a:r>
              <a:rPr lang="en-US" sz="2400" i="1" dirty="0">
                <a:solidFill>
                  <a:srgbClr val="C00000"/>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để</a:t>
            </a:r>
            <a:r>
              <a:rPr lang="en-US" sz="2400" dirty="0">
                <a:solidFill>
                  <a:srgbClr val="0432FF"/>
                </a:solidFill>
                <a:effectLst/>
                <a:latin typeface="Times New Roman" panose="02020603050405020304" pitchFamily="18" charset="0"/>
                <a:ea typeface="Calibri" panose="020F0502020204030204" pitchFamily="34" charset="0"/>
              </a:rPr>
              <a:t> </a:t>
            </a:r>
          </a:p>
          <a:p>
            <a:pPr algn="just">
              <a:lnSpc>
                <a:spcPts val="1800"/>
              </a:lnSpc>
              <a:spcBef>
                <a:spcPts val="500"/>
              </a:spcBef>
              <a:spcAft>
                <a:spcPts val="300"/>
              </a:spcAft>
            </a:pPr>
            <a:endParaRPr lang="en-US" sz="2400" dirty="0">
              <a:solidFill>
                <a:srgbClr val="0432FF"/>
              </a:solidFill>
              <a:latin typeface="Times New Roman" panose="02020603050405020304" pitchFamily="18" charset="0"/>
              <a:ea typeface="Calibri" panose="020F0502020204030204" pitchFamily="34" charset="0"/>
            </a:endParaRPr>
          </a:p>
          <a:p>
            <a:pPr algn="just">
              <a:lnSpc>
                <a:spcPts val="1800"/>
              </a:lnSpc>
              <a:spcBef>
                <a:spcPts val="500"/>
              </a:spcBef>
              <a:spcAft>
                <a:spcPts val="300"/>
              </a:spcAft>
            </a:pPr>
            <a:r>
              <a:rPr lang="en-US" sz="2400" dirty="0" err="1">
                <a:solidFill>
                  <a:srgbClr val="0432FF"/>
                </a:solidFill>
                <a:effectLst/>
                <a:latin typeface="Times New Roman" panose="02020603050405020304" pitchFamily="18" charset="0"/>
                <a:ea typeface="Calibri" panose="020F0502020204030204" pitchFamily="34" charset="0"/>
              </a:rPr>
              <a:t>giải</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quyết</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những</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vấn</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đề</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trong</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học</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tập</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hoặc</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trong</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cuộc</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sống</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phù</a:t>
            </a:r>
            <a:r>
              <a:rPr lang="en-US" sz="2400" dirty="0">
                <a:solidFill>
                  <a:srgbClr val="0432FF"/>
                </a:solidFill>
                <a:effectLst/>
                <a:latin typeface="Times New Roman" panose="02020603050405020304" pitchFamily="18" charset="0"/>
                <a:ea typeface="Calibri" panose="020F0502020204030204" pitchFamily="34" charset="0"/>
              </a:rPr>
              <a:t> </a:t>
            </a:r>
          </a:p>
          <a:p>
            <a:pPr algn="just">
              <a:lnSpc>
                <a:spcPts val="1800"/>
              </a:lnSpc>
              <a:spcBef>
                <a:spcPts val="500"/>
              </a:spcBef>
              <a:spcAft>
                <a:spcPts val="300"/>
              </a:spcAft>
            </a:pPr>
            <a:endParaRPr lang="en-US" sz="2400" dirty="0">
              <a:solidFill>
                <a:srgbClr val="0432FF"/>
              </a:solidFill>
              <a:latin typeface="Times New Roman" panose="02020603050405020304" pitchFamily="18" charset="0"/>
              <a:ea typeface="Calibri" panose="020F0502020204030204" pitchFamily="34" charset="0"/>
            </a:endParaRPr>
          </a:p>
          <a:p>
            <a:pPr algn="just">
              <a:lnSpc>
                <a:spcPts val="1800"/>
              </a:lnSpc>
              <a:spcBef>
                <a:spcPts val="500"/>
              </a:spcBef>
              <a:spcAft>
                <a:spcPts val="300"/>
              </a:spcAft>
            </a:pPr>
            <a:r>
              <a:rPr lang="en-US" sz="2400" dirty="0" err="1">
                <a:solidFill>
                  <a:srgbClr val="0432FF"/>
                </a:solidFill>
                <a:effectLst/>
                <a:latin typeface="Times New Roman" panose="02020603050405020304" pitchFamily="18" charset="0"/>
                <a:ea typeface="Calibri" panose="020F0502020204030204" pitchFamily="34" charset="0"/>
              </a:rPr>
              <a:t>hợp</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với</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lứa</a:t>
            </a:r>
            <a:r>
              <a:rPr lang="en-US" sz="2400" dirty="0">
                <a:solidFill>
                  <a:srgbClr val="0432FF"/>
                </a:solidFill>
                <a:effectLst/>
                <a:latin typeface="Times New Roman" panose="02020603050405020304" pitchFamily="18" charset="0"/>
                <a:ea typeface="Calibri" panose="020F0502020204030204" pitchFamily="34" charset="0"/>
              </a:rPr>
              <a:t> </a:t>
            </a:r>
            <a:r>
              <a:rPr lang="en-US" sz="2400" dirty="0" err="1">
                <a:solidFill>
                  <a:srgbClr val="0432FF"/>
                </a:solidFill>
                <a:effectLst/>
                <a:latin typeface="Times New Roman" panose="02020603050405020304" pitchFamily="18" charset="0"/>
                <a:ea typeface="Calibri" panose="020F0502020204030204" pitchFamily="34" charset="0"/>
              </a:rPr>
              <a:t>tuổi</a:t>
            </a:r>
            <a:r>
              <a:rPr lang="en-US" sz="2400" dirty="0">
                <a:solidFill>
                  <a:srgbClr val="0432FF"/>
                </a:solidFill>
                <a:effectLst/>
                <a:latin typeface="Times New Roman" panose="02020603050405020304" pitchFamily="18" charset="0"/>
                <a:ea typeface="Calibri" panose="020F0502020204030204" pitchFamily="34" charset="0"/>
              </a:rPr>
              <a:t>.</a:t>
            </a:r>
            <a:endParaRPr lang="en-US" sz="2400" dirty="0">
              <a:solidFill>
                <a:srgbClr val="00B0F0"/>
              </a:solidFill>
            </a:endParaRPr>
          </a:p>
        </p:txBody>
      </p:sp>
      <p:sp>
        <p:nvSpPr>
          <p:cNvPr id="14342" name="Text Box 73">
            <a:extLst>
              <a:ext uri="{FF2B5EF4-FFF2-40B4-BE49-F238E27FC236}">
                <a16:creationId xmlns:a16="http://schemas.microsoft.com/office/drawing/2014/main" id="{3FC04836-3B1C-49C6-A06C-485C7F1E2888}"/>
              </a:ext>
            </a:extLst>
          </p:cNvPr>
          <p:cNvSpPr txBox="1">
            <a:spLocks noChangeArrowheads="1"/>
          </p:cNvSpPr>
          <p:nvPr/>
        </p:nvSpPr>
        <p:spPr bwMode="gray">
          <a:xfrm>
            <a:off x="208131" y="2237514"/>
            <a:ext cx="1555750" cy="165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algn="ctr">
              <a:lnSpc>
                <a:spcPct val="150000"/>
              </a:lnSpc>
              <a:spcAft>
                <a:spcPts val="0"/>
              </a:spcAft>
            </a:pPr>
            <a:r>
              <a:rPr lang="en-US" altLang="en-US" sz="3600" dirty="0">
                <a:solidFill>
                  <a:schemeClr val="bg1"/>
                </a:solidFill>
              </a:rPr>
              <a:t>MỨC 3</a:t>
            </a:r>
            <a:endParaRPr lang="en-US" altLang="en-US" sz="3600" dirty="0">
              <a:solidFill>
                <a:schemeClr val="bg1"/>
              </a:solidFill>
              <a:cs typeface="Times New Roman" panose="02020603050405020304" pitchFamily="18" charset="0"/>
            </a:endParaRPr>
          </a:p>
        </p:txBody>
      </p:sp>
      <p:sp>
        <p:nvSpPr>
          <p:cNvPr id="8" name="Snip Single Corner Rectangle 7">
            <a:extLst>
              <a:ext uri="{FF2B5EF4-FFF2-40B4-BE49-F238E27FC236}">
                <a16:creationId xmlns:a16="http://schemas.microsoft.com/office/drawing/2014/main" id="{F32DA52E-37C8-476F-B569-7F381DC8E4D5}"/>
              </a:ext>
            </a:extLst>
          </p:cNvPr>
          <p:cNvSpPr/>
          <p:nvPr/>
        </p:nvSpPr>
        <p:spPr>
          <a:xfrm flipH="1">
            <a:off x="1916114" y="170531"/>
            <a:ext cx="8511253" cy="777205"/>
          </a:xfrm>
          <a:prstGeom prst="snip1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effectLst>
            <a:outerShdw blurRad="50800" dist="38100" dir="5400000" algn="t"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anchor="ctr"/>
          <a:lstStyle/>
          <a:p>
            <a:pPr algn="ctr"/>
            <a:r>
              <a:rPr lang="en-US" sz="2400" b="1" dirty="0">
                <a:latin typeface="Arial" panose="020B0604020202020204" pitchFamily="34" charset="0"/>
                <a:cs typeface="Arial" panose="020B0604020202020204" pitchFamily="34" charset="0"/>
              </a:rPr>
              <a:t>CÂU HỎI, BÀI TẬP ĐÁNH GIÁ KĨ NĂNG</a:t>
            </a:r>
            <a:r>
              <a:rPr lang="en-US" sz="2400" b="1" dirty="0">
                <a:cs typeface="Arial" panose="020B0604020202020204" pitchFamily="34" charset="0"/>
              </a:rPr>
              <a:t> </a:t>
            </a:r>
            <a:r>
              <a:rPr lang="vi-VN" sz="2400" b="1" dirty="0">
                <a:cs typeface="Arial" panose="020B0604020202020204" pitchFamily="34" charset="0"/>
              </a:rPr>
              <a:t>ĐỌ</a:t>
            </a:r>
            <a:r>
              <a:rPr lang="en-US" sz="2400" b="1" dirty="0">
                <a:latin typeface="Arial" panose="020B0604020202020204" pitchFamily="34" charset="0"/>
                <a:cs typeface="Arial" panose="020B0604020202020204" pitchFamily="34" charset="0"/>
              </a:rPr>
              <a:t>C HIỂU </a:t>
            </a:r>
          </a:p>
          <a:p>
            <a:pPr algn="ctr"/>
            <a:r>
              <a:rPr lang="en-US" sz="2400" b="1" dirty="0">
                <a:latin typeface="Arial" panose="020B0604020202020204" pitchFamily="34" charset="0"/>
                <a:cs typeface="Arial" panose="020B0604020202020204" pitchFamily="34" charset="0"/>
              </a:rPr>
              <a:t>THEO 3 MỨC (LỚP 2) </a:t>
            </a:r>
            <a:r>
              <a:rPr lang="vi-VN" sz="2400" b="1" dirty="0">
                <a:cs typeface="Arial" panose="020B0604020202020204" pitchFamily="34" charset="0"/>
              </a:rPr>
              <a:t> </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83578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73">
            <a:extLst>
              <a:ext uri="{FF2B5EF4-FFF2-40B4-BE49-F238E27FC236}">
                <a16:creationId xmlns:a16="http://schemas.microsoft.com/office/drawing/2014/main" id="{69231905-80BA-40B4-8EB8-38BDAA03A0DC}"/>
              </a:ext>
            </a:extLst>
          </p:cNvPr>
          <p:cNvSpPr txBox="1">
            <a:spLocks noChangeArrowheads="1"/>
          </p:cNvSpPr>
          <p:nvPr/>
        </p:nvSpPr>
        <p:spPr bwMode="gray">
          <a:xfrm>
            <a:off x="2251710" y="1505102"/>
            <a:ext cx="9006840" cy="4544834"/>
          </a:xfrm>
          <a:prstGeom prst="rect">
            <a:avLst/>
          </a:prstGeom>
          <a:noFill/>
          <a:ln w="12700" algn="ctr">
            <a:solidFill>
              <a:srgbClr val="D5781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marL="0" indent="0" algn="just">
              <a:lnSpc>
                <a:spcPts val="3500"/>
              </a:lnSpc>
            </a:pPr>
            <a:endParaRPr lang="en-US" dirty="0">
              <a:solidFill>
                <a:srgbClr val="00B0F0"/>
              </a:solidFill>
            </a:endParaRPr>
          </a:p>
          <a:p>
            <a:pPr marL="0" indent="0" algn="just">
              <a:lnSpc>
                <a:spcPts val="3500"/>
              </a:lnSpc>
            </a:pP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Trả</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lời</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hỏi</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chi </a:t>
            </a:r>
            <a:r>
              <a:rPr lang="en-US"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tiết</a:t>
            </a:r>
            <a:r>
              <a:rPr lang="en-US"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nội</a:t>
            </a:r>
            <a:r>
              <a:rPr lang="en-US"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dung </a:t>
            </a:r>
            <a:r>
              <a:rPr lang="en-US"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Tìm</a:t>
            </a:r>
            <a:r>
              <a:rPr lang="en-US"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ngữ</a:t>
            </a:r>
            <a:r>
              <a:rPr lang="en-US"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biết</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hình</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dáng</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điệu</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bộ</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vật</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thời</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gian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địa</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diễn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ra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nói</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tới</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Lựa chọn một nhân vật hoặc địa điểm trong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vi-VN"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mô tả lại</a:t>
            </a:r>
            <a:r>
              <a:rPr lang="vi-VN"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nhân vật, địa điểm đó</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Xác</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biện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pháp</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so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sánh</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sử</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dụng</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Nhận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biết</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vần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dirty="0">
                <a:solidFill>
                  <a:srgbClr val="0432FF"/>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solidFill>
                <a:srgbClr val="0070C0"/>
              </a:solidFill>
            </a:endParaRPr>
          </a:p>
          <a:p>
            <a:pPr marL="0" lvl="0" indent="0" algn="just" defTabSz="914400">
              <a:defRPr/>
            </a:pPr>
            <a:endParaRPr lang="en-US" dirty="0">
              <a:solidFill>
                <a:srgbClr val="00B0F0"/>
              </a:solidFill>
            </a:endParaRPr>
          </a:p>
          <a:p>
            <a:pPr marL="0" lvl="0" indent="0" algn="just" defTabSz="914400">
              <a:defRPr/>
            </a:pPr>
            <a:r>
              <a:rPr lang="vi-VN" dirty="0">
                <a:solidFill>
                  <a:srgbClr val="00B0F0"/>
                </a:solidFill>
              </a:rPr>
              <a:t> </a:t>
            </a:r>
            <a:endParaRPr lang="en-US" dirty="0">
              <a:solidFill>
                <a:srgbClr val="00B0F0"/>
              </a:solidFill>
            </a:endParaRPr>
          </a:p>
        </p:txBody>
      </p:sp>
      <p:sp>
        <p:nvSpPr>
          <p:cNvPr id="14342" name="Text Box 73">
            <a:extLst>
              <a:ext uri="{FF2B5EF4-FFF2-40B4-BE49-F238E27FC236}">
                <a16:creationId xmlns:a16="http://schemas.microsoft.com/office/drawing/2014/main" id="{3FC04836-3B1C-49C6-A06C-485C7F1E2888}"/>
              </a:ext>
            </a:extLst>
          </p:cNvPr>
          <p:cNvSpPr txBox="1">
            <a:spLocks noChangeArrowheads="1"/>
          </p:cNvSpPr>
          <p:nvPr/>
        </p:nvSpPr>
        <p:spPr bwMode="gray">
          <a:xfrm>
            <a:off x="474561" y="2241885"/>
            <a:ext cx="1289319" cy="1714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a:lnSpc>
                <a:spcPct val="130000"/>
              </a:lnSpc>
              <a:buClr>
                <a:schemeClr val="hlink"/>
              </a:buClr>
              <a:buFont typeface="Wingdings" panose="05000000000000000000" pitchFamily="2" charset="2"/>
              <a:buNone/>
            </a:pPr>
            <a:endParaRPr lang="en-US" altLang="en-US" dirty="0">
              <a:solidFill>
                <a:schemeClr val="bg1"/>
              </a:solidFill>
              <a:cs typeface="Times New Roman" panose="02020603050405020304" pitchFamily="18" charset="0"/>
            </a:endParaRPr>
          </a:p>
          <a:p>
            <a:pPr algn="ctr">
              <a:lnSpc>
                <a:spcPct val="130000"/>
              </a:lnSpc>
              <a:buClr>
                <a:schemeClr val="hlink"/>
              </a:buClr>
              <a:buFont typeface="Wingdings" panose="05000000000000000000" pitchFamily="2" charset="2"/>
              <a:buNone/>
            </a:pPr>
            <a:r>
              <a:rPr lang="en-US" altLang="en-US" dirty="0">
                <a:solidFill>
                  <a:schemeClr val="bg1"/>
                </a:solidFill>
                <a:cs typeface="Times New Roman" panose="02020603050405020304" pitchFamily="18" charset="0"/>
              </a:rPr>
              <a:t>MỨC 1</a:t>
            </a:r>
          </a:p>
        </p:txBody>
      </p:sp>
      <p:sp>
        <p:nvSpPr>
          <p:cNvPr id="8" name="Snip Single Corner Rectangle 7">
            <a:extLst>
              <a:ext uri="{FF2B5EF4-FFF2-40B4-BE49-F238E27FC236}">
                <a16:creationId xmlns:a16="http://schemas.microsoft.com/office/drawing/2014/main" id="{F32DA52E-37C8-476F-B569-7F381DC8E4D5}"/>
              </a:ext>
            </a:extLst>
          </p:cNvPr>
          <p:cNvSpPr/>
          <p:nvPr/>
        </p:nvSpPr>
        <p:spPr>
          <a:xfrm flipH="1">
            <a:off x="1643603" y="170531"/>
            <a:ext cx="9711161" cy="777205"/>
          </a:xfrm>
          <a:prstGeom prst="snip1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effectLst>
            <a:outerShdw blurRad="50800" dist="38100" dir="5400000" algn="t"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anchor="ctr"/>
          <a:lstStyle/>
          <a:p>
            <a:pPr algn="ctr"/>
            <a:r>
              <a:rPr lang="en-US" sz="2800" b="1" dirty="0">
                <a:latin typeface="Arial" panose="020B0604020202020204" pitchFamily="34" charset="0"/>
                <a:cs typeface="Arial" panose="020B0604020202020204" pitchFamily="34" charset="0"/>
              </a:rPr>
              <a:t>CÂU HỎI, BÀI TẬP ĐÁNH GIÁ KĨ NĂNG</a:t>
            </a:r>
            <a:r>
              <a:rPr lang="en-US" sz="2800" b="1" dirty="0">
                <a:cs typeface="Arial" panose="020B0604020202020204" pitchFamily="34" charset="0"/>
              </a:rPr>
              <a:t> </a:t>
            </a:r>
            <a:r>
              <a:rPr lang="vi-VN" sz="2800" b="1" dirty="0">
                <a:cs typeface="Arial" panose="020B0604020202020204" pitchFamily="34" charset="0"/>
              </a:rPr>
              <a:t>ĐỌ</a:t>
            </a:r>
            <a:r>
              <a:rPr lang="en-US" sz="2800" b="1" dirty="0">
                <a:latin typeface="Arial" panose="020B0604020202020204" pitchFamily="34" charset="0"/>
                <a:cs typeface="Arial" panose="020B0604020202020204" pitchFamily="34" charset="0"/>
              </a:rPr>
              <a:t>C HIỂU </a:t>
            </a:r>
          </a:p>
          <a:p>
            <a:pPr algn="ctr"/>
            <a:r>
              <a:rPr lang="en-US" sz="2800" b="1" dirty="0">
                <a:latin typeface="Arial" panose="020B0604020202020204" pitchFamily="34" charset="0"/>
                <a:cs typeface="Arial" panose="020B0604020202020204" pitchFamily="34" charset="0"/>
              </a:rPr>
              <a:t>THEO 3 MỨC (LỚP 3) </a:t>
            </a:r>
            <a:r>
              <a:rPr lang="vi-VN" sz="2800" b="1" dirty="0">
                <a:cs typeface="Arial" panose="020B0604020202020204" pitchFamily="34" charset="0"/>
              </a:rPr>
              <a:t> </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83656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73">
            <a:extLst>
              <a:ext uri="{FF2B5EF4-FFF2-40B4-BE49-F238E27FC236}">
                <a16:creationId xmlns:a16="http://schemas.microsoft.com/office/drawing/2014/main" id="{69231905-80BA-40B4-8EB8-38BDAA03A0DC}"/>
              </a:ext>
            </a:extLst>
          </p:cNvPr>
          <p:cNvSpPr txBox="1">
            <a:spLocks noChangeArrowheads="1"/>
          </p:cNvSpPr>
          <p:nvPr/>
        </p:nvSpPr>
        <p:spPr bwMode="gray">
          <a:xfrm>
            <a:off x="2251710" y="1505102"/>
            <a:ext cx="9006840" cy="4975721"/>
          </a:xfrm>
          <a:prstGeom prst="rect">
            <a:avLst/>
          </a:prstGeom>
          <a:noFill/>
          <a:ln w="12700" algn="ctr">
            <a:solidFill>
              <a:srgbClr val="D5781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marL="0" lvl="0" indent="0" algn="just" defTabSz="914400">
              <a:defRPr/>
            </a:pPr>
            <a:endParaRPr lang="en-US" dirty="0">
              <a:solidFill>
                <a:srgbClr val="00B0F0"/>
              </a:solidFill>
            </a:endParaRPr>
          </a:p>
          <a:p>
            <a:pPr marL="0" indent="0" algn="just">
              <a:lnSpc>
                <a:spcPts val="3500"/>
              </a:lnSpc>
            </a:pPr>
            <a:r>
              <a:rPr lang="vi-VN"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Sắp xếp được trình tự các sự việc</a:t>
            </a:r>
            <a:r>
              <a:rPr lang="vi-VN"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trong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vi-VN"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theo trình tự không gian hoặc thời gian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a:t>
            </a:r>
            <a:r>
              <a:rPr lang="vi-VN"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T</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rả</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lời</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hỏi</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nội dung hàm ẩn</a:t>
            </a:r>
            <a:r>
              <a:rPr lang="vi-VN"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của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vi-VN"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với những suy luận đơn giản (dựa trên việc kết nối các chi tiết, sự việc, nhân vật,…</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vi-VN"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Giải</a:t>
            </a:r>
            <a:r>
              <a:rPr lang="en-US"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thích</a:t>
            </a:r>
            <a:r>
              <a:rPr lang="en-US"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thái</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độ</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cảm</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giữa</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vật</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lời</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thoại</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Xác</a:t>
            </a:r>
            <a:r>
              <a:rPr lang="en-US"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ý</a:t>
            </a:r>
            <a:r>
              <a:rPr lang="en-US"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từng</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đoạn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nêu</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điều</a:t>
            </a:r>
            <a:r>
              <a:rPr lang="en-US"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giả</a:t>
            </a:r>
            <a:r>
              <a:rPr lang="en-US"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muốn</a:t>
            </a:r>
            <a:r>
              <a:rPr lang="en-US"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nói</a:t>
            </a:r>
            <a:r>
              <a:rPr lang="en-US"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qua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dirty="0">
                <a:solidFill>
                  <a:srgbClr val="0432FF"/>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VN"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defTabSz="914400">
              <a:defRPr/>
            </a:pPr>
            <a:endParaRPr lang="en-US" dirty="0">
              <a:solidFill>
                <a:srgbClr val="00B0F0"/>
              </a:solidFill>
            </a:endParaRPr>
          </a:p>
          <a:p>
            <a:pPr marL="0" lvl="0" indent="0" algn="just" defTabSz="914400">
              <a:defRPr/>
            </a:pPr>
            <a:r>
              <a:rPr lang="vi-VN" dirty="0">
                <a:solidFill>
                  <a:srgbClr val="00B0F0"/>
                </a:solidFill>
              </a:rPr>
              <a:t> </a:t>
            </a:r>
            <a:endParaRPr lang="en-US" dirty="0">
              <a:solidFill>
                <a:srgbClr val="00B0F0"/>
              </a:solidFill>
            </a:endParaRPr>
          </a:p>
        </p:txBody>
      </p:sp>
      <p:sp>
        <p:nvSpPr>
          <p:cNvPr id="14342" name="Text Box 73">
            <a:extLst>
              <a:ext uri="{FF2B5EF4-FFF2-40B4-BE49-F238E27FC236}">
                <a16:creationId xmlns:a16="http://schemas.microsoft.com/office/drawing/2014/main" id="{3FC04836-3B1C-49C6-A06C-485C7F1E2888}"/>
              </a:ext>
            </a:extLst>
          </p:cNvPr>
          <p:cNvSpPr txBox="1">
            <a:spLocks noChangeArrowheads="1"/>
          </p:cNvSpPr>
          <p:nvPr/>
        </p:nvSpPr>
        <p:spPr bwMode="gray">
          <a:xfrm>
            <a:off x="474561" y="2241885"/>
            <a:ext cx="1289319" cy="1154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b="1">
                <a:solidFill>
                  <a:schemeClr val="tx1"/>
                </a:solidFill>
                <a:latin typeface="Arial" panose="020B0604020202020204" pitchFamily="34" charset="0"/>
                <a:cs typeface="Arial" panose="020B0604020202020204" pitchFamily="34" charset="0"/>
              </a:defRPr>
            </a:lvl1pPr>
            <a:lvl2pPr marL="742950" indent="-285750">
              <a:defRPr sz="2800" b="1">
                <a:solidFill>
                  <a:schemeClr val="tx1"/>
                </a:solidFill>
                <a:latin typeface="Arial" panose="020B0604020202020204" pitchFamily="34" charset="0"/>
                <a:cs typeface="Arial" panose="020B0604020202020204" pitchFamily="34" charset="0"/>
              </a:defRPr>
            </a:lvl2pPr>
            <a:lvl3pPr marL="1143000" indent="-228600">
              <a:defRPr sz="2800" b="1">
                <a:solidFill>
                  <a:schemeClr val="tx1"/>
                </a:solidFill>
                <a:latin typeface="Arial" panose="020B0604020202020204" pitchFamily="34" charset="0"/>
                <a:cs typeface="Arial" panose="020B0604020202020204" pitchFamily="34" charset="0"/>
              </a:defRPr>
            </a:lvl3pPr>
            <a:lvl4pPr marL="1600200" indent="-228600">
              <a:defRPr sz="2800" b="1">
                <a:solidFill>
                  <a:schemeClr val="tx1"/>
                </a:solidFill>
                <a:latin typeface="Arial" panose="020B0604020202020204" pitchFamily="34" charset="0"/>
                <a:cs typeface="Arial" panose="020B0604020202020204" pitchFamily="34" charset="0"/>
              </a:defRPr>
            </a:lvl4pPr>
            <a:lvl5pPr marL="2057400" indent="-22860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algn="ctr">
              <a:lnSpc>
                <a:spcPct val="130000"/>
              </a:lnSpc>
              <a:buClr>
                <a:schemeClr val="hlink"/>
              </a:buClr>
              <a:buFont typeface="Wingdings" panose="05000000000000000000" pitchFamily="2" charset="2"/>
              <a:buNone/>
            </a:pPr>
            <a:r>
              <a:rPr lang="en-US" altLang="en-US" dirty="0">
                <a:solidFill>
                  <a:schemeClr val="bg1"/>
                </a:solidFill>
                <a:cs typeface="Times New Roman" panose="02020603050405020304" pitchFamily="18" charset="0"/>
              </a:rPr>
              <a:t>MỨC 2</a:t>
            </a:r>
          </a:p>
        </p:txBody>
      </p:sp>
      <p:sp>
        <p:nvSpPr>
          <p:cNvPr id="8" name="Snip Single Corner Rectangle 7">
            <a:extLst>
              <a:ext uri="{FF2B5EF4-FFF2-40B4-BE49-F238E27FC236}">
                <a16:creationId xmlns:a16="http://schemas.microsoft.com/office/drawing/2014/main" id="{F32DA52E-37C8-476F-B569-7F381DC8E4D5}"/>
              </a:ext>
            </a:extLst>
          </p:cNvPr>
          <p:cNvSpPr/>
          <p:nvPr/>
        </p:nvSpPr>
        <p:spPr>
          <a:xfrm flipH="1">
            <a:off x="1643603" y="170531"/>
            <a:ext cx="9711161" cy="777205"/>
          </a:xfrm>
          <a:prstGeom prst="snip1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effectLst>
            <a:outerShdw blurRad="50800" dist="38100" dir="5400000" algn="t"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anchor="ctr"/>
          <a:lstStyle/>
          <a:p>
            <a:pPr algn="ctr"/>
            <a:r>
              <a:rPr lang="en-US" sz="2800" b="1" dirty="0">
                <a:latin typeface="Arial" panose="020B0604020202020204" pitchFamily="34" charset="0"/>
                <a:cs typeface="Arial" panose="020B0604020202020204" pitchFamily="34" charset="0"/>
              </a:rPr>
              <a:t>CÂU HỎI, BÀI TẬP ĐÁNH GIÁ KĨ NĂNG</a:t>
            </a:r>
            <a:r>
              <a:rPr lang="en-US" sz="2800" b="1" dirty="0">
                <a:cs typeface="Arial" panose="020B0604020202020204" pitchFamily="34" charset="0"/>
              </a:rPr>
              <a:t> </a:t>
            </a:r>
            <a:r>
              <a:rPr lang="vi-VN" sz="2800" b="1" dirty="0">
                <a:cs typeface="Arial" panose="020B0604020202020204" pitchFamily="34" charset="0"/>
              </a:rPr>
              <a:t>ĐỌ</a:t>
            </a:r>
            <a:r>
              <a:rPr lang="en-US" sz="2800" b="1" dirty="0">
                <a:latin typeface="Arial" panose="020B0604020202020204" pitchFamily="34" charset="0"/>
                <a:cs typeface="Arial" panose="020B0604020202020204" pitchFamily="34" charset="0"/>
              </a:rPr>
              <a:t>C HIỂU </a:t>
            </a:r>
          </a:p>
          <a:p>
            <a:pPr algn="ctr"/>
            <a:r>
              <a:rPr lang="en-US" sz="2800" b="1" dirty="0">
                <a:latin typeface="Arial" panose="020B0604020202020204" pitchFamily="34" charset="0"/>
                <a:cs typeface="Arial" panose="020B0604020202020204" pitchFamily="34" charset="0"/>
              </a:rPr>
              <a:t>THEO 3 MỨC (LỚP 3) </a:t>
            </a:r>
            <a:r>
              <a:rPr lang="vi-VN" sz="2800" b="1" dirty="0">
                <a:cs typeface="Arial" panose="020B0604020202020204" pitchFamily="34" charset="0"/>
              </a:rPr>
              <a:t> </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44122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31218</TotalTime>
  <Words>2797</Words>
  <Application>Microsoft Office PowerPoint</Application>
  <PresentationFormat>Widescreen</PresentationFormat>
  <Paragraphs>367</Paragraphs>
  <Slides>29</Slides>
  <Notes>18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29</vt:i4>
      </vt:variant>
    </vt:vector>
  </HeadingPairs>
  <TitlesOfParts>
    <vt:vector size="39" baseType="lpstr">
      <vt:lpstr>Arial</vt:lpstr>
      <vt:lpstr>Calibri</vt:lpstr>
      <vt:lpstr>Calibri Light</vt:lpstr>
      <vt:lpstr>Cambria</vt:lpstr>
      <vt:lpstr>Euphemia</vt:lpstr>
      <vt:lpstr>MS Mincho</vt:lpstr>
      <vt:lpstr>Symbol</vt:lpstr>
      <vt:lpstr>Times New Roman</vt:lpstr>
      <vt:lpstr>Wingdings</vt:lpstr>
      <vt:lpstr>Retrospect</vt:lpstr>
      <vt:lpstr>đÁNH GIÁ định kì  môn tiếng việt LỚP 2, 3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ngaspth@outlook.com</dc:creator>
  <cp:lastModifiedBy>DELL</cp:lastModifiedBy>
  <cp:revision>744</cp:revision>
  <cp:lastPrinted>2022-12-22T07:08:59Z</cp:lastPrinted>
  <dcterms:created xsi:type="dcterms:W3CDTF">2019-09-27T02:46:54Z</dcterms:created>
  <dcterms:modified xsi:type="dcterms:W3CDTF">2022-12-22T09:18:16Z</dcterms:modified>
</cp:coreProperties>
</file>